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725" r:id="rId2"/>
    <p:sldId id="263" r:id="rId3"/>
    <p:sldId id="727" r:id="rId4"/>
    <p:sldId id="726" r:id="rId5"/>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78832" autoAdjust="0"/>
  </p:normalViewPr>
  <p:slideViewPr>
    <p:cSldViewPr snapToGrid="0">
      <p:cViewPr varScale="1">
        <p:scale>
          <a:sx n="58" d="100"/>
          <a:sy n="58" d="100"/>
        </p:scale>
        <p:origin x="800" y="52"/>
      </p:cViewPr>
      <p:guideLst/>
    </p:cSldViewPr>
  </p:slideViewPr>
  <p:notesTextViewPr>
    <p:cViewPr>
      <p:scale>
        <a:sx n="1" d="1"/>
        <a:sy n="1" d="1"/>
      </p:scale>
      <p:origin x="0" y="-115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 Heissler" userId="748698e3-427c-4ef5-bec8-d812b0e29441" providerId="ADAL" clId="{BD0008A7-63EF-4452-82CE-256C74A76043}"/>
    <pc:docChg chg="modSld">
      <pc:chgData name="Karin Heissler" userId="748698e3-427c-4ef5-bec8-d812b0e29441" providerId="ADAL" clId="{BD0008A7-63EF-4452-82CE-256C74A76043}" dt="2025-02-18T11:33:56.896" v="0" actId="6549"/>
      <pc:docMkLst>
        <pc:docMk/>
      </pc:docMkLst>
      <pc:sldChg chg="modNotesTx">
        <pc:chgData name="Karin Heissler" userId="748698e3-427c-4ef5-bec8-d812b0e29441" providerId="ADAL" clId="{BD0008A7-63EF-4452-82CE-256C74A76043}" dt="2025-02-18T11:33:56.896" v="0" actId="6549"/>
        <pc:sldMkLst>
          <pc:docMk/>
          <pc:sldMk cId="1725669230" sldId="72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26944860254968"/>
          <c:y val="1.4931450284147043E-2"/>
          <c:w val="0.65371073972636096"/>
          <c:h val="0.9349621482314711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900008"/>
              </a:solidFill>
              <a:ln>
                <a:solidFill>
                  <a:srgbClr val="900008"/>
                </a:solidFill>
              </a:ln>
              <a:effectLst/>
            </c:spPr>
            <c:extLst>
              <c:ext xmlns:c16="http://schemas.microsoft.com/office/drawing/2014/chart" uri="{C3380CC4-5D6E-409C-BE32-E72D297353CC}">
                <c16:uniqueId val="{00000001-18B1-4875-9025-7F29706D5DA6}"/>
              </c:ext>
            </c:extLst>
          </c:dPt>
          <c:dPt>
            <c:idx val="1"/>
            <c:invertIfNegative val="0"/>
            <c:bubble3D val="0"/>
            <c:spPr>
              <a:solidFill>
                <a:srgbClr val="C71B2F"/>
              </a:solidFill>
              <a:ln>
                <a:solidFill>
                  <a:srgbClr val="C71B2F"/>
                </a:solidFill>
              </a:ln>
              <a:effectLst/>
            </c:spPr>
            <c:extLst>
              <c:ext xmlns:c16="http://schemas.microsoft.com/office/drawing/2014/chart" uri="{C3380CC4-5D6E-409C-BE32-E72D297353CC}">
                <c16:uniqueId val="{00000003-18B1-4875-9025-7F29706D5DA6}"/>
              </c:ext>
            </c:extLst>
          </c:dPt>
          <c:dPt>
            <c:idx val="2"/>
            <c:invertIfNegative val="0"/>
            <c:bubble3D val="0"/>
            <c:spPr>
              <a:solidFill>
                <a:srgbClr val="C71B2F"/>
              </a:solidFill>
              <a:ln>
                <a:noFill/>
              </a:ln>
              <a:effectLst/>
            </c:spPr>
            <c:extLst>
              <c:ext xmlns:c16="http://schemas.microsoft.com/office/drawing/2014/chart" uri="{C3380CC4-5D6E-409C-BE32-E72D297353CC}">
                <c16:uniqueId val="{00000005-18B1-4875-9025-7F29706D5DA6}"/>
              </c:ext>
            </c:extLst>
          </c:dPt>
          <c:dPt>
            <c:idx val="3"/>
            <c:invertIfNegative val="0"/>
            <c:bubble3D val="0"/>
            <c:spPr>
              <a:solidFill>
                <a:srgbClr val="C71B2F"/>
              </a:solidFill>
              <a:ln>
                <a:solidFill>
                  <a:srgbClr val="C71B2F"/>
                </a:solidFill>
              </a:ln>
              <a:effectLst/>
            </c:spPr>
            <c:extLst>
              <c:ext xmlns:c16="http://schemas.microsoft.com/office/drawing/2014/chart" uri="{C3380CC4-5D6E-409C-BE32-E72D297353CC}">
                <c16:uniqueId val="{00000007-18B1-4875-9025-7F29706D5DA6}"/>
              </c:ext>
            </c:extLst>
          </c:dPt>
          <c:dPt>
            <c:idx val="4"/>
            <c:invertIfNegative val="0"/>
            <c:bubble3D val="0"/>
            <c:spPr>
              <a:solidFill>
                <a:srgbClr val="C71B2F"/>
              </a:solidFill>
              <a:ln>
                <a:solidFill>
                  <a:srgbClr val="C71B2F"/>
                </a:solidFill>
              </a:ln>
              <a:effectLst/>
            </c:spPr>
            <c:extLst>
              <c:ext xmlns:c16="http://schemas.microsoft.com/office/drawing/2014/chart" uri="{C3380CC4-5D6E-409C-BE32-E72D297353CC}">
                <c16:uniqueId val="{00000009-18B1-4875-9025-7F29706D5DA6}"/>
              </c:ext>
            </c:extLst>
          </c:dPt>
          <c:dPt>
            <c:idx val="5"/>
            <c:invertIfNegative val="0"/>
            <c:bubble3D val="0"/>
            <c:spPr>
              <a:solidFill>
                <a:srgbClr val="C71B2F"/>
              </a:solidFill>
              <a:ln>
                <a:solidFill>
                  <a:srgbClr val="C71B2F"/>
                </a:solidFill>
              </a:ln>
              <a:effectLst/>
            </c:spPr>
            <c:extLst>
              <c:ext xmlns:c16="http://schemas.microsoft.com/office/drawing/2014/chart" uri="{C3380CC4-5D6E-409C-BE32-E72D297353CC}">
                <c16:uniqueId val="{0000000B-18B1-4875-9025-7F29706D5DA6}"/>
              </c:ext>
            </c:extLst>
          </c:dPt>
          <c:dPt>
            <c:idx val="6"/>
            <c:invertIfNegative val="0"/>
            <c:bubble3D val="0"/>
            <c:spPr>
              <a:solidFill>
                <a:srgbClr val="DE625E"/>
              </a:solidFill>
              <a:ln>
                <a:solidFill>
                  <a:srgbClr val="DE625E"/>
                </a:solidFill>
              </a:ln>
              <a:effectLst/>
            </c:spPr>
            <c:extLst>
              <c:ext xmlns:c16="http://schemas.microsoft.com/office/drawing/2014/chart" uri="{C3380CC4-5D6E-409C-BE32-E72D297353CC}">
                <c16:uniqueId val="{0000000D-18B1-4875-9025-7F29706D5DA6}"/>
              </c:ext>
            </c:extLst>
          </c:dPt>
          <c:dPt>
            <c:idx val="7"/>
            <c:invertIfNegative val="0"/>
            <c:bubble3D val="0"/>
            <c:spPr>
              <a:solidFill>
                <a:srgbClr val="DE625E"/>
              </a:solidFill>
              <a:ln>
                <a:noFill/>
              </a:ln>
              <a:effectLst/>
            </c:spPr>
            <c:extLst>
              <c:ext xmlns:c16="http://schemas.microsoft.com/office/drawing/2014/chart" uri="{C3380CC4-5D6E-409C-BE32-E72D297353CC}">
                <c16:uniqueId val="{0000000F-18B1-4875-9025-7F29706D5DA6}"/>
              </c:ext>
            </c:extLst>
          </c:dPt>
          <c:dPt>
            <c:idx val="8"/>
            <c:invertIfNegative val="0"/>
            <c:bubble3D val="0"/>
            <c:spPr>
              <a:solidFill>
                <a:srgbClr val="DE625E"/>
              </a:solidFill>
              <a:ln>
                <a:solidFill>
                  <a:srgbClr val="DE625E"/>
                </a:solidFill>
              </a:ln>
              <a:effectLst/>
            </c:spPr>
            <c:extLst>
              <c:ext xmlns:c16="http://schemas.microsoft.com/office/drawing/2014/chart" uri="{C3380CC4-5D6E-409C-BE32-E72D297353CC}">
                <c16:uniqueId val="{00000011-18B1-4875-9025-7F29706D5DA6}"/>
              </c:ext>
            </c:extLst>
          </c:dPt>
          <c:dPt>
            <c:idx val="9"/>
            <c:invertIfNegative val="0"/>
            <c:bubble3D val="0"/>
            <c:spPr>
              <a:solidFill>
                <a:srgbClr val="DE625E"/>
              </a:solidFill>
              <a:ln>
                <a:solidFill>
                  <a:srgbClr val="DE625E"/>
                </a:solidFill>
              </a:ln>
              <a:effectLst/>
            </c:spPr>
            <c:extLst>
              <c:ext xmlns:c16="http://schemas.microsoft.com/office/drawing/2014/chart" uri="{C3380CC4-5D6E-409C-BE32-E72D297353CC}">
                <c16:uniqueId val="{00000013-18B1-4875-9025-7F29706D5DA6}"/>
              </c:ext>
            </c:extLst>
          </c:dPt>
          <c:dPt>
            <c:idx val="10"/>
            <c:invertIfNegative val="0"/>
            <c:bubble3D val="0"/>
            <c:spPr>
              <a:solidFill>
                <a:srgbClr val="DE625E"/>
              </a:solidFill>
              <a:ln>
                <a:solidFill>
                  <a:srgbClr val="DE625E"/>
                </a:solidFill>
              </a:ln>
              <a:effectLst/>
            </c:spPr>
            <c:extLst>
              <c:ext xmlns:c16="http://schemas.microsoft.com/office/drawing/2014/chart" uri="{C3380CC4-5D6E-409C-BE32-E72D297353CC}">
                <c16:uniqueId val="{00000015-18B1-4875-9025-7F29706D5DA6}"/>
              </c:ext>
            </c:extLst>
          </c:dPt>
          <c:dPt>
            <c:idx val="11"/>
            <c:invertIfNegative val="0"/>
            <c:bubble3D val="0"/>
            <c:spPr>
              <a:solidFill>
                <a:srgbClr val="DE625E"/>
              </a:solidFill>
              <a:ln>
                <a:solidFill>
                  <a:srgbClr val="DE625E"/>
                </a:solidFill>
              </a:ln>
              <a:effectLst/>
            </c:spPr>
            <c:extLst>
              <c:ext xmlns:c16="http://schemas.microsoft.com/office/drawing/2014/chart" uri="{C3380CC4-5D6E-409C-BE32-E72D297353CC}">
                <c16:uniqueId val="{00000017-18B1-4875-9025-7F29706D5DA6}"/>
              </c:ext>
            </c:extLst>
          </c:dPt>
          <c:dPt>
            <c:idx val="12"/>
            <c:invertIfNegative val="0"/>
            <c:bubble3D val="0"/>
            <c:spPr>
              <a:solidFill>
                <a:srgbClr val="DE625E"/>
              </a:solidFill>
              <a:ln>
                <a:solidFill>
                  <a:srgbClr val="DE625E"/>
                </a:solidFill>
              </a:ln>
              <a:effectLst/>
            </c:spPr>
            <c:extLst>
              <c:ext xmlns:c16="http://schemas.microsoft.com/office/drawing/2014/chart" uri="{C3380CC4-5D6E-409C-BE32-E72D297353CC}">
                <c16:uniqueId val="{00000019-18B1-4875-9025-7F29706D5DA6}"/>
              </c:ext>
            </c:extLst>
          </c:dPt>
          <c:dPt>
            <c:idx val="13"/>
            <c:invertIfNegative val="0"/>
            <c:bubble3D val="0"/>
            <c:spPr>
              <a:solidFill>
                <a:srgbClr val="DE625E"/>
              </a:solidFill>
              <a:ln>
                <a:solidFill>
                  <a:srgbClr val="DE625E"/>
                </a:solidFill>
              </a:ln>
              <a:effectLst/>
            </c:spPr>
            <c:extLst>
              <c:ext xmlns:c16="http://schemas.microsoft.com/office/drawing/2014/chart" uri="{C3380CC4-5D6E-409C-BE32-E72D297353CC}">
                <c16:uniqueId val="{0000001B-18B1-4875-9025-7F29706D5DA6}"/>
              </c:ext>
            </c:extLst>
          </c:dPt>
          <c:dPt>
            <c:idx val="14"/>
            <c:invertIfNegative val="0"/>
            <c:bubble3D val="0"/>
            <c:spPr>
              <a:solidFill>
                <a:srgbClr val="DE625E"/>
              </a:solidFill>
              <a:ln>
                <a:solidFill>
                  <a:srgbClr val="DE625E"/>
                </a:solidFill>
              </a:ln>
              <a:effectLst/>
            </c:spPr>
            <c:extLst>
              <c:ext xmlns:c16="http://schemas.microsoft.com/office/drawing/2014/chart" uri="{C3380CC4-5D6E-409C-BE32-E72D297353CC}">
                <c16:uniqueId val="{0000001D-18B1-4875-9025-7F29706D5DA6}"/>
              </c:ext>
            </c:extLst>
          </c:dPt>
          <c:dPt>
            <c:idx val="15"/>
            <c:invertIfNegative val="0"/>
            <c:bubble3D val="0"/>
            <c:spPr>
              <a:solidFill>
                <a:srgbClr val="EF9890"/>
              </a:solidFill>
              <a:ln>
                <a:solidFill>
                  <a:srgbClr val="EF9890"/>
                </a:solidFill>
              </a:ln>
              <a:effectLst/>
            </c:spPr>
            <c:extLst>
              <c:ext xmlns:c16="http://schemas.microsoft.com/office/drawing/2014/chart" uri="{C3380CC4-5D6E-409C-BE32-E72D297353CC}">
                <c16:uniqueId val="{0000001F-18B1-4875-9025-7F29706D5DA6}"/>
              </c:ext>
            </c:extLst>
          </c:dPt>
          <c:dPt>
            <c:idx val="16"/>
            <c:invertIfNegative val="0"/>
            <c:bubble3D val="0"/>
            <c:spPr>
              <a:solidFill>
                <a:srgbClr val="EF9890"/>
              </a:solidFill>
              <a:ln>
                <a:solidFill>
                  <a:srgbClr val="EF9890"/>
                </a:solidFill>
              </a:ln>
              <a:effectLst/>
            </c:spPr>
            <c:extLst>
              <c:ext xmlns:c16="http://schemas.microsoft.com/office/drawing/2014/chart" uri="{C3380CC4-5D6E-409C-BE32-E72D297353CC}">
                <c16:uniqueId val="{00000021-18B1-4875-9025-7F29706D5DA6}"/>
              </c:ext>
            </c:extLst>
          </c:dPt>
          <c:dPt>
            <c:idx val="17"/>
            <c:invertIfNegative val="0"/>
            <c:bubble3D val="0"/>
            <c:spPr>
              <a:solidFill>
                <a:srgbClr val="EF9890"/>
              </a:solidFill>
              <a:ln>
                <a:solidFill>
                  <a:srgbClr val="EF9890"/>
                </a:solidFill>
              </a:ln>
              <a:effectLst/>
            </c:spPr>
            <c:extLst>
              <c:ext xmlns:c16="http://schemas.microsoft.com/office/drawing/2014/chart" uri="{C3380CC4-5D6E-409C-BE32-E72D297353CC}">
                <c16:uniqueId val="{00000023-18B1-4875-9025-7F29706D5DA6}"/>
              </c:ext>
            </c:extLst>
          </c:dPt>
          <c:dPt>
            <c:idx val="18"/>
            <c:invertIfNegative val="0"/>
            <c:bubble3D val="0"/>
            <c:spPr>
              <a:solidFill>
                <a:srgbClr val="FBCBC6"/>
              </a:solidFill>
              <a:ln>
                <a:solidFill>
                  <a:srgbClr val="FBCBC6"/>
                </a:solidFill>
              </a:ln>
              <a:effectLst/>
            </c:spPr>
            <c:extLst>
              <c:ext xmlns:c16="http://schemas.microsoft.com/office/drawing/2014/chart" uri="{C3380CC4-5D6E-409C-BE32-E72D297353CC}">
                <c16:uniqueId val="{00000025-18B1-4875-9025-7F29706D5DA6}"/>
              </c:ext>
            </c:extLst>
          </c:dPt>
          <c:dPt>
            <c:idx val="23"/>
            <c:invertIfNegative val="0"/>
            <c:bubble3D val="0"/>
            <c:spPr>
              <a:solidFill>
                <a:schemeClr val="accent2">
                  <a:lumMod val="75000"/>
                </a:schemeClr>
              </a:solidFill>
              <a:ln>
                <a:noFill/>
              </a:ln>
              <a:effectLst/>
            </c:spPr>
            <c:extLst>
              <c:ext xmlns:c16="http://schemas.microsoft.com/office/drawing/2014/chart" uri="{C3380CC4-5D6E-409C-BE32-E72D297353CC}">
                <c16:uniqueId val="{00000027-18B1-4875-9025-7F29706D5DA6}"/>
              </c:ext>
            </c:extLst>
          </c:dPt>
          <c:dPt>
            <c:idx val="24"/>
            <c:invertIfNegative val="0"/>
            <c:bubble3D val="0"/>
            <c:spPr>
              <a:solidFill>
                <a:schemeClr val="accent2">
                  <a:lumMod val="75000"/>
                </a:schemeClr>
              </a:solidFill>
              <a:ln>
                <a:noFill/>
              </a:ln>
              <a:effectLst/>
            </c:spPr>
            <c:extLst>
              <c:ext xmlns:c16="http://schemas.microsoft.com/office/drawing/2014/chart" uri="{C3380CC4-5D6E-409C-BE32-E72D297353CC}">
                <c16:uniqueId val="{00000029-18B1-4875-9025-7F29706D5DA6}"/>
              </c:ext>
            </c:extLst>
          </c:dPt>
          <c:dPt>
            <c:idx val="26"/>
            <c:invertIfNegative val="0"/>
            <c:bubble3D val="0"/>
            <c:spPr>
              <a:solidFill>
                <a:srgbClr val="7030A0"/>
              </a:solidFill>
              <a:ln>
                <a:noFill/>
              </a:ln>
              <a:effectLst/>
            </c:spPr>
            <c:extLst>
              <c:ext xmlns:c16="http://schemas.microsoft.com/office/drawing/2014/chart" uri="{C3380CC4-5D6E-409C-BE32-E72D297353CC}">
                <c16:uniqueId val="{0000002B-18B1-4875-9025-7F29706D5DA6}"/>
              </c:ext>
            </c:extLst>
          </c:dPt>
          <c:dPt>
            <c:idx val="27"/>
            <c:invertIfNegative val="0"/>
            <c:bubble3D val="0"/>
            <c:spPr>
              <a:solidFill>
                <a:srgbClr val="FF00FF"/>
              </a:solidFill>
              <a:ln>
                <a:solidFill>
                  <a:srgbClr val="FF00FF"/>
                </a:solidFill>
              </a:ln>
              <a:effectLst/>
            </c:spPr>
            <c:extLst>
              <c:ext xmlns:c16="http://schemas.microsoft.com/office/drawing/2014/chart" uri="{C3380CC4-5D6E-409C-BE32-E72D297353CC}">
                <c16:uniqueId val="{0000002D-18B1-4875-9025-7F29706D5DA6}"/>
              </c:ext>
            </c:extLst>
          </c:dPt>
          <c:dPt>
            <c:idx val="28"/>
            <c:invertIfNegative val="0"/>
            <c:bubble3D val="0"/>
            <c:spPr>
              <a:solidFill>
                <a:schemeClr val="accent5">
                  <a:lumMod val="50000"/>
                </a:schemeClr>
              </a:solidFill>
              <a:ln>
                <a:noFill/>
              </a:ln>
              <a:effectLst/>
            </c:spPr>
            <c:extLst>
              <c:ext xmlns:c16="http://schemas.microsoft.com/office/drawing/2014/chart" uri="{C3380CC4-5D6E-409C-BE32-E72D297353CC}">
                <c16:uniqueId val="{0000002F-18B1-4875-9025-7F29706D5DA6}"/>
              </c:ext>
            </c:extLst>
          </c:dPt>
          <c:dPt>
            <c:idx val="29"/>
            <c:invertIfNegative val="0"/>
            <c:bubble3D val="0"/>
            <c:spPr>
              <a:solidFill>
                <a:schemeClr val="accent6"/>
              </a:solidFill>
              <a:ln>
                <a:solidFill>
                  <a:schemeClr val="accent6"/>
                </a:solidFill>
              </a:ln>
              <a:effectLst/>
            </c:spPr>
            <c:extLst>
              <c:ext xmlns:c16="http://schemas.microsoft.com/office/drawing/2014/chart" uri="{C3380CC4-5D6E-409C-BE32-E72D297353CC}">
                <c16:uniqueId val="{00000031-18B1-4875-9025-7F29706D5DA6}"/>
              </c:ext>
            </c:extLst>
          </c:dPt>
          <c:dPt>
            <c:idx val="30"/>
            <c:invertIfNegative val="0"/>
            <c:bubble3D val="0"/>
            <c:spPr>
              <a:solidFill>
                <a:srgbClr val="CCCCFF"/>
              </a:solidFill>
              <a:ln>
                <a:solidFill>
                  <a:srgbClr val="CCCCFF"/>
                </a:solidFill>
              </a:ln>
              <a:effectLst/>
            </c:spPr>
            <c:extLst>
              <c:ext xmlns:c16="http://schemas.microsoft.com/office/drawing/2014/chart" uri="{C3380CC4-5D6E-409C-BE32-E72D297353CC}">
                <c16:uniqueId val="{00000033-18B1-4875-9025-7F29706D5DA6}"/>
              </c:ext>
            </c:extLst>
          </c:dPt>
          <c:dPt>
            <c:idx val="31"/>
            <c:invertIfNegative val="0"/>
            <c:bubble3D val="0"/>
            <c:spPr>
              <a:solidFill>
                <a:srgbClr val="0099FF"/>
              </a:solidFill>
              <a:ln>
                <a:noFill/>
              </a:ln>
              <a:effectLst/>
            </c:spPr>
            <c:extLst>
              <c:ext xmlns:c16="http://schemas.microsoft.com/office/drawing/2014/chart" uri="{C3380CC4-5D6E-409C-BE32-E72D297353CC}">
                <c16:uniqueId val="{00000035-18B1-4875-9025-7F29706D5DA6}"/>
              </c:ext>
            </c:extLst>
          </c:dPt>
          <c:dPt>
            <c:idx val="33"/>
            <c:invertIfNegative val="0"/>
            <c:bubble3D val="0"/>
            <c:spPr>
              <a:solidFill>
                <a:srgbClr val="FFC000"/>
              </a:solidFill>
              <a:ln>
                <a:solidFill>
                  <a:srgbClr val="FFC000"/>
                </a:solidFill>
              </a:ln>
              <a:effectLst/>
            </c:spPr>
            <c:extLst>
              <c:ext xmlns:c16="http://schemas.microsoft.com/office/drawing/2014/chart" uri="{C3380CC4-5D6E-409C-BE32-E72D297353CC}">
                <c16:uniqueId val="{00000037-E6DB-4269-B6FE-0682B862B719}"/>
              </c:ext>
            </c:extLst>
          </c:dPt>
          <c:dPt>
            <c:idx val="35"/>
            <c:invertIfNegative val="0"/>
            <c:bubble3D val="0"/>
            <c:spPr>
              <a:solidFill>
                <a:srgbClr val="00B0F0"/>
              </a:solidFill>
              <a:ln>
                <a:noFill/>
              </a:ln>
              <a:effectLst/>
            </c:spPr>
            <c:extLst>
              <c:ext xmlns:c16="http://schemas.microsoft.com/office/drawing/2014/chart" uri="{C3380CC4-5D6E-409C-BE32-E72D297353CC}">
                <c16:uniqueId val="{00000039-E6DB-4269-B6FE-0682B862B719}"/>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Sheet1!$A$2:$A$37</c:f>
              <c:strCache>
                <c:ptCount val="36"/>
                <c:pt idx="0">
                  <c:v>Central Afr. Rep.</c:v>
                </c:pt>
                <c:pt idx="1">
                  <c:v>Congo, Dem. Rep.</c:v>
                </c:pt>
                <c:pt idx="2">
                  <c:v>Chad</c:v>
                </c:pt>
                <c:pt idx="3">
                  <c:v>Mali</c:v>
                </c:pt>
                <c:pt idx="4">
                  <c:v>Niger</c:v>
                </c:pt>
                <c:pt idx="5">
                  <c:v>Burkina Faso</c:v>
                </c:pt>
                <c:pt idx="6">
                  <c:v>Nigeria</c:v>
                </c:pt>
                <c:pt idx="7">
                  <c:v>Sierra Leone</c:v>
                </c:pt>
                <c:pt idx="8">
                  <c:v>Cameroon</c:v>
                </c:pt>
                <c:pt idx="9">
                  <c:v>Guinea-Bissau</c:v>
                </c:pt>
                <c:pt idx="10">
                  <c:v>Mauritania</c:v>
                </c:pt>
                <c:pt idx="11">
                  <c:v>Ghana</c:v>
                </c:pt>
                <c:pt idx="12">
                  <c:v>Guinea</c:v>
                </c:pt>
                <c:pt idx="13">
                  <c:v>Liberia</c:v>
                </c:pt>
                <c:pt idx="14">
                  <c:v>Togo</c:v>
                </c:pt>
                <c:pt idx="15">
                  <c:v>Senegal</c:v>
                </c:pt>
                <c:pt idx="16">
                  <c:v>Benin</c:v>
                </c:pt>
                <c:pt idx="17">
                  <c:v>Gabon</c:v>
                </c:pt>
                <c:pt idx="18">
                  <c:v>Cabo Verde</c:v>
                </c:pt>
                <c:pt idx="19">
                  <c:v>Cote d'Ivoire</c:v>
                </c:pt>
                <c:pt idx="20">
                  <c:v>Congo, Rep.</c:v>
                </c:pt>
                <c:pt idx="21">
                  <c:v>Gambia</c:v>
                </c:pt>
                <c:pt idx="22">
                  <c:v>Eq. Guinea</c:v>
                </c:pt>
                <c:pt idx="23">
                  <c:v>Sao Tome &amp; P.</c:v>
                </c:pt>
                <c:pt idx="24">
                  <c:v>WCAR</c:v>
                </c:pt>
                <c:pt idx="26">
                  <c:v>ESAR</c:v>
                </c:pt>
                <c:pt idx="27">
                  <c:v>ROSA</c:v>
                </c:pt>
                <c:pt idx="28">
                  <c:v>MENAR</c:v>
                </c:pt>
                <c:pt idx="29">
                  <c:v>ECAR</c:v>
                </c:pt>
                <c:pt idx="30">
                  <c:v>LACR</c:v>
                </c:pt>
                <c:pt idx="31">
                  <c:v>EAPR</c:v>
                </c:pt>
                <c:pt idx="33">
                  <c:v>HICS (high income countries)</c:v>
                </c:pt>
                <c:pt idx="35">
                  <c:v>WORLD</c:v>
                </c:pt>
              </c:strCache>
            </c:strRef>
          </c:cat>
          <c:val>
            <c:numRef>
              <c:f>Sheet1!$B$2:$B$37</c:f>
              <c:numCache>
                <c:formatCode>0.0</c:formatCode>
                <c:ptCount val="36"/>
                <c:pt idx="0">
                  <c:v>8.6565499999999993</c:v>
                </c:pt>
                <c:pt idx="1">
                  <c:v>7.7348619999999997</c:v>
                </c:pt>
                <c:pt idx="2">
                  <c:v>7.6858050000000002</c:v>
                </c:pt>
                <c:pt idx="3">
                  <c:v>7.4375939999999998</c:v>
                </c:pt>
                <c:pt idx="4">
                  <c:v>7.2770060000000001</c:v>
                </c:pt>
                <c:pt idx="5">
                  <c:v>7.1094809999999997</c:v>
                </c:pt>
                <c:pt idx="6">
                  <c:v>6.9007870000000002</c:v>
                </c:pt>
                <c:pt idx="7">
                  <c:v>6.8063450000000003</c:v>
                </c:pt>
                <c:pt idx="8">
                  <c:v>6.701333</c:v>
                </c:pt>
                <c:pt idx="9">
                  <c:v>6.5892520000000001</c:v>
                </c:pt>
                <c:pt idx="10">
                  <c:v>6.4678360000000001</c:v>
                </c:pt>
                <c:pt idx="11">
                  <c:v>6.4138929999999998</c:v>
                </c:pt>
                <c:pt idx="12">
                  <c:v>6.3137189999999999</c:v>
                </c:pt>
                <c:pt idx="13">
                  <c:v>6.0913570000000004</c:v>
                </c:pt>
                <c:pt idx="14">
                  <c:v>6.0278280000000004</c:v>
                </c:pt>
                <c:pt idx="15">
                  <c:v>5.9786460000000003</c:v>
                </c:pt>
                <c:pt idx="16">
                  <c:v>5.7651579999999996</c:v>
                </c:pt>
                <c:pt idx="17">
                  <c:v>5.2901119999999997</c:v>
                </c:pt>
                <c:pt idx="18">
                  <c:v>3.8694799999999998</c:v>
                </c:pt>
                <c:pt idx="24">
                  <c:v>6.59</c:v>
                </c:pt>
                <c:pt idx="26">
                  <c:v>6.27</c:v>
                </c:pt>
                <c:pt idx="27">
                  <c:v>5.94</c:v>
                </c:pt>
                <c:pt idx="28">
                  <c:v>5.8</c:v>
                </c:pt>
                <c:pt idx="29">
                  <c:v>5.21</c:v>
                </c:pt>
                <c:pt idx="30">
                  <c:v>5</c:v>
                </c:pt>
                <c:pt idx="31">
                  <c:v>4.99</c:v>
                </c:pt>
                <c:pt idx="33">
                  <c:v>2.91</c:v>
                </c:pt>
                <c:pt idx="35">
                  <c:v>4.8899999999999997</c:v>
                </c:pt>
              </c:numCache>
            </c:numRef>
          </c:val>
          <c:extLst>
            <c:ext xmlns:c16="http://schemas.microsoft.com/office/drawing/2014/chart" uri="{C3380CC4-5D6E-409C-BE32-E72D297353CC}">
              <c16:uniqueId val="{0000003A-18B1-4875-9025-7F29706D5DA6}"/>
            </c:ext>
          </c:extLst>
        </c:ser>
        <c:dLbls>
          <c:showLegendKey val="0"/>
          <c:showVal val="0"/>
          <c:showCatName val="0"/>
          <c:showSerName val="0"/>
          <c:showPercent val="0"/>
          <c:showBubbleSize val="0"/>
        </c:dLbls>
        <c:gapWidth val="50"/>
        <c:axId val="1049102800"/>
        <c:axId val="1049089072"/>
      </c:barChart>
      <c:catAx>
        <c:axId val="1049102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049089072"/>
        <c:crosses val="autoZero"/>
        <c:auto val="1"/>
        <c:lblAlgn val="ctr"/>
        <c:lblOffset val="100"/>
        <c:tickLblSkip val="1"/>
        <c:noMultiLvlLbl val="0"/>
      </c:catAx>
      <c:valAx>
        <c:axId val="10490890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049102800"/>
        <c:crossesAt val="1"/>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9275679-C1C2-4818-9954-B1CE7539D667}" type="datetimeFigureOut">
              <a:t>2/18/2025</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425235C6-05B5-4F45-BDF4-E51EC5E37DCF}" type="slidenum">
              <a:t>‹#›</a:t>
            </a:fld>
            <a:endParaRPr lang="en-US"/>
          </a:p>
        </p:txBody>
      </p:sp>
    </p:spTree>
    <p:extLst>
      <p:ext uri="{BB962C8B-B14F-4D97-AF65-F5344CB8AC3E}">
        <p14:creationId xmlns:p14="http://schemas.microsoft.com/office/powerpoint/2010/main" val="1556988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n.org/development/desa/pd/content/international-migrant-stock"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afrobarometer.org/wp-content/uploads/2024/12/News-release_Almost-half-of-Africans-have-considered-emigrating-Afrobarometer-17dec24-.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ata.unicef.org/resources/the-right-start-in-life-2024-updat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57A55F-4C5B-E248-9EC8-471E991E4A83}" type="slidenum">
              <a:rPr lang="en-US" smtClean="0"/>
              <a:t>1</a:t>
            </a:fld>
            <a:endParaRPr lang="en-US"/>
          </a:p>
        </p:txBody>
      </p:sp>
    </p:spTree>
    <p:extLst>
      <p:ext uri="{BB962C8B-B14F-4D97-AF65-F5344CB8AC3E}">
        <p14:creationId xmlns:p14="http://schemas.microsoft.com/office/powerpoint/2010/main" val="736086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buFont typeface="+mj-lt"/>
              <a:buNone/>
            </a:pPr>
            <a:r>
              <a:rPr lang="en-US" sz="1000" b="1" kern="100" dirty="0">
                <a:effectLst/>
                <a:latin typeface="Aptos" panose="020B0004020202020204" pitchFamily="34" charset="0"/>
                <a:ea typeface="Aptos" panose="020B0004020202020204" pitchFamily="34" charset="0"/>
                <a:cs typeface="Times New Roman" panose="02020603050405020304" pitchFamily="18" charset="0"/>
              </a:rPr>
              <a:t>Humanitarian context and trends in West and Central </a:t>
            </a:r>
            <a:r>
              <a:rPr lang="en-US" sz="1000" b="1" kern="100" dirty="0" err="1">
                <a:effectLst/>
                <a:latin typeface="Aptos" panose="020B0004020202020204" pitchFamily="34" charset="0"/>
                <a:ea typeface="Aptos" panose="020B0004020202020204" pitchFamily="34" charset="0"/>
                <a:cs typeface="Times New Roman" panose="02020603050405020304" pitchFamily="18" charset="0"/>
              </a:rPr>
              <a:t>Africa</a:t>
            </a:r>
            <a:r>
              <a:rPr lang="en-US" sz="1000" kern="100" dirty="0" err="1">
                <a:effectLst/>
                <a:latin typeface="Aptos" panose="020B0004020202020204" pitchFamily="34" charset="0"/>
                <a:ea typeface="Aptos" panose="020B0004020202020204" pitchFamily="34" charset="0"/>
                <a:cs typeface="Times New Roman" panose="02020603050405020304" pitchFamily="18" charset="0"/>
              </a:rPr>
              <a:t>The</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region is heavily affected by ‘</a:t>
            </a:r>
            <a:r>
              <a:rPr lang="en-US" sz="1000" kern="100" dirty="0" err="1">
                <a:effectLst/>
                <a:latin typeface="Aptos" panose="020B0004020202020204" pitchFamily="34" charset="0"/>
                <a:ea typeface="Aptos" panose="020B0004020202020204" pitchFamily="34" charset="0"/>
                <a:cs typeface="Times New Roman" panose="02020603050405020304" pitchFamily="18" charset="0"/>
              </a:rPr>
              <a:t>polycrisis</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highest level in the world. These are countries affected by a mix of protracted and acute conflicts, displacement, public health emergencies and conflict change –including floods and drought</a:t>
            </a:r>
          </a:p>
          <a:p>
            <a:pPr marL="0" marR="0">
              <a:lnSpc>
                <a:spcPct val="107000"/>
              </a:lnSpc>
              <a:spcAft>
                <a:spcPts val="800"/>
              </a:spcAft>
            </a:pPr>
            <a:endParaRPr lang="en-US" sz="10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000" b="1" kern="100" dirty="0">
                <a:effectLst/>
                <a:latin typeface="Aptos" panose="020B0004020202020204" pitchFamily="34" charset="0"/>
                <a:ea typeface="Aptos" panose="020B0004020202020204" pitchFamily="34" charset="0"/>
                <a:cs typeface="Times New Roman" panose="02020603050405020304" pitchFamily="18" charset="0"/>
              </a:rPr>
              <a:t>Draw attention to: </a:t>
            </a:r>
            <a:r>
              <a:rPr lang="en-US" sz="1000" i="1" kern="100" dirty="0">
                <a:effectLst/>
                <a:latin typeface="Aptos" panose="020B0004020202020204" pitchFamily="34" charset="0"/>
                <a:ea typeface="Aptos" panose="020B0004020202020204" pitchFamily="34" charset="0"/>
                <a:cs typeface="Times New Roman" panose="02020603050405020304" pitchFamily="18" charset="0"/>
              </a:rPr>
              <a:t>Civil registration in Humanitarian Contexts: Recommendations and Operational Guidelines for African Union Member states (2022)</a:t>
            </a:r>
            <a:r>
              <a:rPr lang="en-US" sz="1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officially released during the 6</a:t>
            </a:r>
            <a:r>
              <a:rPr lang="en-US" sz="1000"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Conference of African Ministers responsible for Civil registration’ </a:t>
            </a:r>
          </a:p>
          <a:p>
            <a:pPr marL="685800" marR="0">
              <a:lnSpc>
                <a:spcPct val="107000"/>
              </a:lnSpc>
            </a:pPr>
            <a:r>
              <a:rPr lang="en-US" sz="10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mj-lt"/>
              <a:buAutoNum type="arabicPeriod"/>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Emergencies can infringe on many rights including access to a name and nationality</a:t>
            </a:r>
          </a:p>
          <a:p>
            <a:pPr marL="342900" marR="0" lvl="0" indent="-342900">
              <a:lnSpc>
                <a:spcPct val="107000"/>
              </a:lnSpc>
              <a:spcAft>
                <a:spcPts val="800"/>
              </a:spcAft>
              <a:buFont typeface="+mj-lt"/>
              <a:buAutoNum type="arabicPeriod"/>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without birth certificates victims cannot have legal identity to go to court or needed for age verification for recruitment; </a:t>
            </a:r>
          </a:p>
          <a:p>
            <a:pPr marL="742950" marR="0" lvl="1" indent="-285750">
              <a:lnSpc>
                <a:spcPct val="107000"/>
              </a:lnSpc>
              <a:buFont typeface="+mj-lt"/>
              <a:buAutoNum type="alphaLcPeriod"/>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can complicate family tracing and reunification processes for children and parents/caregivers who are separated -be it through conflict and/or climate change and public health emergencies </a:t>
            </a:r>
          </a:p>
          <a:p>
            <a:pPr marL="742950" marR="0" lvl="1" indent="-285750">
              <a:lnSpc>
                <a:spcPct val="107000"/>
              </a:lnSpc>
              <a:buFont typeface="+mj-lt"/>
              <a:buAutoNum type="alphaLcPeriod"/>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access to other services that may be protective (in humanitarian contexts) such as </a:t>
            </a:r>
            <a:r>
              <a:rPr lang="en-US" sz="1000" kern="100" dirty="0" err="1">
                <a:effectLst/>
                <a:latin typeface="Aptos" panose="020B0004020202020204" pitchFamily="34" charset="0"/>
                <a:ea typeface="Aptos" panose="020B0004020202020204" pitchFamily="34" charset="0"/>
                <a:cs typeface="Times New Roman" panose="02020603050405020304" pitchFamily="18" charset="0"/>
              </a:rPr>
              <a:t>schoo</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buFont typeface="+mj-lt"/>
              <a:buAutoNum type="alphaLcPeriod"/>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indent="0">
              <a:lnSpc>
                <a:spcPct val="107000"/>
              </a:lnSpc>
              <a:buFont typeface="+mj-lt"/>
              <a:buNone/>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3. Access to civil registration services may be hampered by laws and policies that may exclude certain groups</a:t>
            </a:r>
          </a:p>
          <a:p>
            <a:pPr marL="0" marR="0" lvl="0" indent="0">
              <a:lnSpc>
                <a:spcPct val="107000"/>
              </a:lnSpc>
              <a:buFont typeface="+mj-lt"/>
              <a:buNone/>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4. Vital events registration systems can become dysfunctional, may collapse, archives and documents may be destroyed, documents may be lost, confiscated. Destroyed</a:t>
            </a:r>
          </a:p>
          <a:p>
            <a:endParaRPr lang="en-US" dirty="0"/>
          </a:p>
        </p:txBody>
      </p:sp>
      <p:sp>
        <p:nvSpPr>
          <p:cNvPr id="4" name="Slide Number Placeholder 3"/>
          <p:cNvSpPr>
            <a:spLocks noGrp="1"/>
          </p:cNvSpPr>
          <p:nvPr>
            <p:ph type="sldNum" sz="quarter" idx="5"/>
          </p:nvPr>
        </p:nvSpPr>
        <p:spPr/>
        <p:txBody>
          <a:bodyPr/>
          <a:lstStyle/>
          <a:p>
            <a:fld id="{E8E37148-90EC-4792-B0B6-83FF97E06A3E}" type="slidenum">
              <a:rPr lang="en-US" smtClean="0"/>
              <a:t>2</a:t>
            </a:fld>
            <a:endParaRPr lang="en-US"/>
          </a:p>
        </p:txBody>
      </p:sp>
    </p:spTree>
    <p:extLst>
      <p:ext uri="{BB962C8B-B14F-4D97-AF65-F5344CB8AC3E}">
        <p14:creationId xmlns:p14="http://schemas.microsoft.com/office/powerpoint/2010/main" val="1326835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980"/>
              </a:lnSpc>
            </a:pPr>
            <a:r>
              <a:rPr lang="en-US" sz="1000" b="1" i="0" dirty="0">
                <a:solidFill>
                  <a:srgbClr val="103F54"/>
                </a:solidFill>
                <a:effectLst/>
                <a:latin typeface="Calibri  "/>
              </a:rPr>
              <a:t>Increased Informal Migration within Africa</a:t>
            </a:r>
          </a:p>
          <a:p>
            <a:pPr algn="l">
              <a:spcAft>
                <a:spcPts val="600"/>
              </a:spcAft>
              <a:buFont typeface="Arial" panose="020B0604020202020204" pitchFamily="34" charset="0"/>
              <a:buChar char="•"/>
            </a:pPr>
            <a:r>
              <a:rPr lang="en-US" sz="1000" b="0" i="0" dirty="0">
                <a:solidFill>
                  <a:srgbClr val="000000"/>
                </a:solidFill>
                <a:effectLst/>
                <a:latin typeface="Calibri  "/>
              </a:rPr>
              <a:t>The United Nations (UN) estimates that Africa saw a </a:t>
            </a:r>
            <a:r>
              <a:rPr lang="en-US" sz="1000" b="0" i="0" dirty="0">
                <a:solidFill>
                  <a:srgbClr val="207EA9"/>
                </a:solidFill>
                <a:effectLst/>
                <a:latin typeface="Calibri  "/>
                <a:hlinkClick r:id="rId3"/>
              </a:rPr>
              <a:t>25-percent growth of African migrants (excluding refugees and asylum seekers) living in another African country</a:t>
            </a:r>
            <a:r>
              <a:rPr lang="en-US" sz="1000" b="0" i="0" dirty="0">
                <a:solidFill>
                  <a:srgbClr val="000000"/>
                </a:solidFill>
                <a:effectLst/>
                <a:latin typeface="Calibri  "/>
              </a:rPr>
              <a:t> over the last decade (from 12 million in 2015 to 15 million in 2024). While likely an undercount given its informal nature, nearly all internal Africa migration is labor migration in one form or another. This includes seasonal labor movements as well as permanent resettlements in search of livelihoods, typically in urban economic hubs.</a:t>
            </a:r>
          </a:p>
          <a:p>
            <a:pPr algn="l" fontAlgn="base">
              <a:spcAft>
                <a:spcPts val="600"/>
              </a:spcAft>
              <a:buFont typeface="Arial" panose="020B0604020202020204" pitchFamily="34" charset="0"/>
              <a:buChar char="•"/>
            </a:pPr>
            <a:r>
              <a:rPr lang="en-US" sz="1000" b="1" i="1" dirty="0">
                <a:solidFill>
                  <a:srgbClr val="363636"/>
                </a:solidFill>
                <a:effectLst/>
                <a:latin typeface="Calibri  "/>
              </a:rPr>
              <a:t>Almost half of all Africans have considered emigrating.</a:t>
            </a:r>
          </a:p>
          <a:p>
            <a:pPr algn="l">
              <a:spcAft>
                <a:spcPts val="600"/>
              </a:spcAft>
              <a:buFont typeface="Arial" panose="020B0604020202020204" pitchFamily="34" charset="0"/>
              <a:buChar char="•"/>
            </a:pPr>
            <a:r>
              <a:rPr lang="en-US" sz="1000" b="0" i="0" dirty="0">
                <a:solidFill>
                  <a:srgbClr val="000000"/>
                </a:solidFill>
                <a:effectLst/>
                <a:latin typeface="Calibri  "/>
              </a:rPr>
              <a:t>Given ongoing push factors of unaccountable governance and limited job opportunities in the face of rising youth populations, Afrobarometer surveys indicate </a:t>
            </a:r>
            <a:r>
              <a:rPr lang="en-US" sz="1000" b="0" i="0" dirty="0">
                <a:solidFill>
                  <a:srgbClr val="207EA9"/>
                </a:solidFill>
                <a:effectLst/>
                <a:latin typeface="Calibri  "/>
                <a:hlinkClick r:id="rId4"/>
              </a:rPr>
              <a:t>almost half of all Africans have considered emigrating</a:t>
            </a:r>
            <a:r>
              <a:rPr lang="en-US" sz="1000" b="0" i="0" dirty="0">
                <a:solidFill>
                  <a:srgbClr val="000000"/>
                </a:solidFill>
                <a:effectLst/>
                <a:latin typeface="Calibri  "/>
              </a:rPr>
              <a:t>—a significant increase compared to the proportion recorded in 2016/2018.</a:t>
            </a:r>
          </a:p>
          <a:p>
            <a:pPr algn="l">
              <a:buFont typeface="Arial" panose="020B0604020202020204" pitchFamily="34" charset="0"/>
              <a:buChar char="•"/>
            </a:pPr>
            <a:r>
              <a:rPr lang="en-US" sz="1000" b="0" i="0" dirty="0">
                <a:solidFill>
                  <a:srgbClr val="000000"/>
                </a:solidFill>
                <a:effectLst/>
                <a:latin typeface="Calibri  "/>
              </a:rPr>
              <a:t>With Africa’s population predicted to grow by 70 percent by 2050 (to 2.4 billion people), this migratory pressure can be expected to continue—shifting the security, economic, and governance dynamics in each subregion.</a:t>
            </a:r>
          </a:p>
          <a:p>
            <a:pPr algn="l">
              <a:buFont typeface="Arial" panose="020B0604020202020204" pitchFamily="34" charset="0"/>
              <a:buChar char="•"/>
            </a:pPr>
            <a:endParaRPr lang="en-US" sz="1000" b="0" i="0" dirty="0">
              <a:solidFill>
                <a:srgbClr val="000000"/>
              </a:solidFill>
              <a:effectLst/>
              <a:latin typeface="Calibri  "/>
            </a:endParaRPr>
          </a:p>
          <a:p>
            <a:pPr marL="0" marR="0"/>
            <a:r>
              <a:rPr lang="en-US" sz="1000" b="1" dirty="0">
                <a:effectLst/>
                <a:latin typeface="Calibri  "/>
                <a:ea typeface="Calibri" panose="020F0502020204030204" pitchFamily="34" charset="0"/>
                <a:cs typeface="Times New Roman" panose="02020603050405020304" pitchFamily="18" charset="0"/>
              </a:rPr>
              <a:t>The continent is young: 60 per cent are under 25 years old and the proportion of young to old is growing, with the anticipation that by 2050, the continent will have 930 million children, making it the largest child population among all continents. Urbanization across Africa is also growing, with projections that by 2050, the percentage of Africans living in urban areas will reach 60 per cent. </a:t>
            </a:r>
            <a:r>
              <a:rPr lang="en-US" sz="1000" dirty="0">
                <a:effectLst/>
                <a:latin typeface="Calibri  "/>
                <a:ea typeface="Calibri" panose="020F0502020204030204" pitchFamily="34" charset="0"/>
                <a:cs typeface="Times New Roman" panose="02020603050405020304" pitchFamily="18" charset="0"/>
              </a:rPr>
              <a:t> </a:t>
            </a:r>
            <a:endParaRPr lang="en-US" sz="1000" dirty="0">
              <a:latin typeface="Calibri  "/>
            </a:endParaRPr>
          </a:p>
        </p:txBody>
      </p:sp>
      <p:sp>
        <p:nvSpPr>
          <p:cNvPr id="4" name="Slide Number Placeholder 3"/>
          <p:cNvSpPr>
            <a:spLocks noGrp="1"/>
          </p:cNvSpPr>
          <p:nvPr>
            <p:ph type="sldNum" sz="quarter" idx="5"/>
          </p:nvPr>
        </p:nvSpPr>
        <p:spPr/>
        <p:txBody>
          <a:bodyPr/>
          <a:lstStyle/>
          <a:p>
            <a:fld id="{425235C6-05B5-4F45-BDF4-E51EC5E37DCF}" type="slidenum">
              <a:rPr lang="en-US" smtClean="0"/>
              <a:t>3</a:t>
            </a:fld>
            <a:endParaRPr lang="en-US"/>
          </a:p>
        </p:txBody>
      </p:sp>
    </p:spTree>
    <p:extLst>
      <p:ext uri="{BB962C8B-B14F-4D97-AF65-F5344CB8AC3E}">
        <p14:creationId xmlns:p14="http://schemas.microsoft.com/office/powerpoint/2010/main" val="72931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000" b="1" kern="100" dirty="0">
                <a:effectLst/>
                <a:latin typeface="Aptos" panose="020B0004020202020204" pitchFamily="34" charset="0"/>
                <a:ea typeface="Aptos" panose="020B0004020202020204" pitchFamily="34" charset="0"/>
                <a:cs typeface="Times New Roman" panose="02020603050405020304" pitchFamily="18" charset="0"/>
              </a:rPr>
              <a:t>Documents to refer to: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mj-lt"/>
              <a:buAutoNum type="arabicPeriod"/>
            </a:pPr>
            <a:r>
              <a:rPr lang="en-US" sz="1000" b="1" kern="100" dirty="0">
                <a:effectLst/>
                <a:latin typeface="Aptos" panose="020B0004020202020204" pitchFamily="34" charset="0"/>
                <a:ea typeface="Aptos" panose="020B0004020202020204" pitchFamily="34" charset="0"/>
                <a:cs typeface="Times New Roman" panose="02020603050405020304" pitchFamily="18" charset="0"/>
              </a:rPr>
              <a:t>UNICEF (December 2024) ‘The Right Start to Life’ -</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latest global updates on birth registration and noting it is the indicator for SDG 16.9 on legal identity (proportion of children under 5 registered…)</a:t>
            </a:r>
            <a:r>
              <a:rPr lang="en-US" sz="1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0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https://data.unicef.org/resources/the-right-start-in-life-2024-update/</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Aft>
                <a:spcPts val="800"/>
              </a:spcAft>
              <a:buFont typeface="+mj-lt"/>
              <a:buNone/>
            </a:pPr>
            <a:endParaRPr lang="en-US" sz="10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Aft>
                <a:spcPts val="800"/>
              </a:spcAft>
              <a:buFont typeface="+mj-lt"/>
              <a:buNone/>
            </a:pPr>
            <a:r>
              <a:rPr lang="en-US" sz="1000" b="1" kern="100" dirty="0">
                <a:effectLst/>
                <a:latin typeface="Aptos" panose="020B0004020202020204" pitchFamily="34" charset="0"/>
                <a:ea typeface="Aptos" panose="020B0004020202020204" pitchFamily="34" charset="0"/>
                <a:cs typeface="Times New Roman" panose="02020603050405020304" pitchFamily="18" charset="0"/>
              </a:rPr>
              <a:t>UNICEF recommendations for ‘Civil registration in Humanitarian Contexts: Recommendations and Operational Guidelines for African Union Member states (2022) -officially released during the 6</a:t>
            </a:r>
            <a:r>
              <a:rPr lang="en-US" sz="1000" b="1"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US" sz="1000" b="1" kern="100" dirty="0">
                <a:effectLst/>
                <a:latin typeface="Aptos" panose="020B0004020202020204" pitchFamily="34" charset="0"/>
                <a:ea typeface="Aptos" panose="020B0004020202020204" pitchFamily="34" charset="0"/>
                <a:cs typeface="Times New Roman" panose="02020603050405020304" pitchFamily="18" charset="0"/>
              </a:rPr>
              <a:t> Conference of African Ministers responsible for Civil registration’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buFont typeface="+mj-lt"/>
              <a:buNone/>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Recommendations have been developed in four categories. </a:t>
            </a:r>
          </a:p>
          <a:p>
            <a:pPr marL="742950" marR="0" lvl="1" indent="-285750">
              <a:lnSpc>
                <a:spcPct val="107000"/>
              </a:lnSpc>
              <a:buFont typeface="+mj-lt"/>
              <a:buAutoNum type="alphaLcPeriod"/>
            </a:pPr>
            <a:r>
              <a:rPr lang="en-US" sz="1000" b="1" kern="100" dirty="0">
                <a:effectLst/>
                <a:latin typeface="Aptos" panose="020B0004020202020204" pitchFamily="34" charset="0"/>
                <a:ea typeface="Aptos" panose="020B0004020202020204" pitchFamily="34" charset="0"/>
                <a:cs typeface="Times New Roman" panose="02020603050405020304" pitchFamily="18" charset="0"/>
              </a:rPr>
              <a:t>enabling environment, in particular laws and policies</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to ensure that registration is free of charge, with simplified procedures to reduce the burden imposed by the humanitarian context. </a:t>
            </a:r>
          </a:p>
          <a:p>
            <a:pPr marL="742950" marR="0" lvl="1" indent="-285750">
              <a:lnSpc>
                <a:spcPct val="107000"/>
              </a:lnSpc>
              <a:buFont typeface="+mj-lt"/>
              <a:buAutoNum type="alphaLcPeriod"/>
            </a:pPr>
            <a:r>
              <a:rPr lang="en-US" sz="1000" b="1" kern="100" dirty="0">
                <a:effectLst/>
                <a:latin typeface="Aptos" panose="020B0004020202020204" pitchFamily="34" charset="0"/>
                <a:ea typeface="Aptos" panose="020B0004020202020204" pitchFamily="34" charset="0"/>
                <a:cs typeface="Times New Roman" panose="02020603050405020304" pitchFamily="18" charset="0"/>
              </a:rPr>
              <a:t>institutional arrangements that need to be put in place to ensure continued service </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delivery in humanitarian contexts, with a special focus on </a:t>
            </a:r>
            <a:r>
              <a:rPr lang="en-US" sz="1000" b="1" kern="100" dirty="0">
                <a:effectLst/>
                <a:latin typeface="Aptos" panose="020B0004020202020204" pitchFamily="34" charset="0"/>
                <a:ea typeface="Aptos" panose="020B0004020202020204" pitchFamily="34" charset="0"/>
                <a:cs typeface="Times New Roman" panose="02020603050405020304" pitchFamily="18" charset="0"/>
              </a:rPr>
              <a:t>coordination mechanisms and interoperability. </a:t>
            </a:r>
          </a:p>
          <a:p>
            <a:pPr marL="742950" marR="0" lvl="1" indent="-285750">
              <a:lnSpc>
                <a:spcPct val="107000"/>
              </a:lnSpc>
              <a:buFont typeface="+mj-lt"/>
              <a:buAutoNum type="alphaLcPeriod"/>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measures to allow </a:t>
            </a:r>
            <a:r>
              <a:rPr lang="en-US" sz="1000" b="1" kern="100" dirty="0">
                <a:effectLst/>
                <a:latin typeface="Aptos" panose="020B0004020202020204" pitchFamily="34" charset="0"/>
                <a:ea typeface="Aptos" panose="020B0004020202020204" pitchFamily="34" charset="0"/>
                <a:cs typeface="Times New Roman" panose="02020603050405020304" pitchFamily="18" charset="0"/>
              </a:rPr>
              <a:t>secure storage, the protection of records and the reconstitution of registers</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including, but not limited to, the digitalization of systems. –ensuring civil registrars are identified as being part of ‘essential workers and services’</a:t>
            </a:r>
          </a:p>
          <a:p>
            <a:pPr marL="742950" marR="0" lvl="1" indent="-285750">
              <a:lnSpc>
                <a:spcPct val="107000"/>
              </a:lnSpc>
              <a:spcAft>
                <a:spcPts val="800"/>
              </a:spcAft>
              <a:buFont typeface="+mj-lt"/>
              <a:buAutoNum type="alphaLcPeriod"/>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humanitarian mechanisms and coordination among partners, including the </a:t>
            </a:r>
            <a:r>
              <a:rPr lang="en-US" sz="1000" b="1" kern="100" dirty="0">
                <a:effectLst/>
                <a:latin typeface="Aptos" panose="020B0004020202020204" pitchFamily="34" charset="0"/>
                <a:ea typeface="Aptos" panose="020B0004020202020204" pitchFamily="34" charset="0"/>
                <a:cs typeface="Times New Roman" panose="02020603050405020304" pitchFamily="18" charset="0"/>
              </a:rPr>
              <a:t>integration of civil registration and vital statistics in national disaster preparedness and response mechanisms and plans</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the strengthening of evidence; and the facilitation of cross-regional forums for the exchange of experiences and good practices</a:t>
            </a:r>
          </a:p>
          <a:p>
            <a:pPr marL="742950" marR="0" lvl="1" indent="-285750">
              <a:lnSpc>
                <a:spcPct val="107000"/>
              </a:lnSpc>
              <a:spcAft>
                <a:spcPts val="800"/>
              </a:spcAft>
              <a:buFont typeface="+mj-lt"/>
              <a:buAutoNum type="alphaLcPeriod"/>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25235C6-05B5-4F45-BDF4-E51EC5E37DCF}" type="slidenum">
              <a:rPr lang="en-US" smtClean="0"/>
              <a:t>4</a:t>
            </a:fld>
            <a:endParaRPr lang="en-US"/>
          </a:p>
        </p:txBody>
      </p:sp>
    </p:spTree>
    <p:extLst>
      <p:ext uri="{BB962C8B-B14F-4D97-AF65-F5344CB8AC3E}">
        <p14:creationId xmlns:p14="http://schemas.microsoft.com/office/powerpoint/2010/main" val="1695167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B3F31-B936-6040-84F5-4981DFE3800F}"/>
              </a:ext>
            </a:extLst>
          </p:cNvPr>
          <p:cNvSpPr>
            <a:spLocks noGrp="1"/>
          </p:cNvSpPr>
          <p:nvPr>
            <p:ph type="title" hasCustomPrompt="1"/>
          </p:nvPr>
        </p:nvSpPr>
        <p:spPr/>
        <p:txBody>
          <a:bodyPr>
            <a:normAutofit/>
          </a:bodyPr>
          <a:lstStyle>
            <a:lvl1pPr>
              <a:defRPr sz="3600" b="1">
                <a:solidFill>
                  <a:srgbClr val="00AEEF"/>
                </a:solidFill>
                <a:latin typeface="Arial" panose="020B0604020202020204" pitchFamily="34" charset="0"/>
                <a:cs typeface="Arial" panose="020B0604020202020204" pitchFamily="34" charset="0"/>
              </a:defRPr>
            </a:lvl1pPr>
          </a:lstStyle>
          <a:p>
            <a:r>
              <a:rPr lang="en-US"/>
              <a:t>Slide title here</a:t>
            </a:r>
          </a:p>
        </p:txBody>
      </p:sp>
      <p:sp>
        <p:nvSpPr>
          <p:cNvPr id="3" name="Content Placeholder 2">
            <a:extLst>
              <a:ext uri="{FF2B5EF4-FFF2-40B4-BE49-F238E27FC236}">
                <a16:creationId xmlns:a16="http://schemas.microsoft.com/office/drawing/2014/main" id="{FC79735D-4037-6B41-AEEA-4188A59508F2}"/>
              </a:ext>
            </a:extLst>
          </p:cNvPr>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A3ED31D6-9314-8E90-0461-6C53CCE6E950}"/>
              </a:ext>
            </a:extLst>
          </p:cNvPr>
          <p:cNvSpPr>
            <a:spLocks noGrp="1"/>
          </p:cNvSpPr>
          <p:nvPr>
            <p:ph type="ftr" sz="quarter" idx="11"/>
          </p:nvPr>
        </p:nvSpPr>
        <p:spPr>
          <a:xfrm>
            <a:off x="838200" y="6356350"/>
            <a:ext cx="4114800" cy="365125"/>
          </a:xfrm>
          <a:prstGeom prst="rect">
            <a:avLst/>
          </a:prstGeom>
        </p:spPr>
        <p:txBody>
          <a:bodyPr/>
          <a:lstStyle>
            <a:lvl1pPr algn="l">
              <a:defRPr>
                <a:solidFill>
                  <a:srgbClr val="00AEEF"/>
                </a:solidFill>
                <a:latin typeface="Arial" panose="020B0604020202020204" pitchFamily="34" charset="0"/>
                <a:cs typeface="Arial" panose="020B0604020202020204" pitchFamily="34" charset="0"/>
              </a:defRPr>
            </a:lvl1pPr>
          </a:lstStyle>
          <a:p>
            <a:r>
              <a:rPr lang="en-US"/>
              <a:t>Meeting title</a:t>
            </a:r>
          </a:p>
        </p:txBody>
      </p:sp>
      <p:sp>
        <p:nvSpPr>
          <p:cNvPr id="9" name="Slide Number Placeholder 5">
            <a:extLst>
              <a:ext uri="{FF2B5EF4-FFF2-40B4-BE49-F238E27FC236}">
                <a16:creationId xmlns:a16="http://schemas.microsoft.com/office/drawing/2014/main" id="{DC1FD661-7E24-1829-7667-ED02FB259859}"/>
              </a:ext>
            </a:extLst>
          </p:cNvPr>
          <p:cNvSpPr>
            <a:spLocks noGrp="1"/>
          </p:cNvSpPr>
          <p:nvPr>
            <p:ph type="sldNum" sz="quarter" idx="12"/>
          </p:nvPr>
        </p:nvSpPr>
        <p:spPr>
          <a:xfrm>
            <a:off x="8715487" y="6356350"/>
            <a:ext cx="2743200" cy="365125"/>
          </a:xfrm>
          <a:prstGeom prst="rect">
            <a:avLst/>
          </a:prstGeom>
        </p:spPr>
        <p:txBody>
          <a:bodyPr/>
          <a:lstStyle>
            <a:lvl1pPr>
              <a:defRPr>
                <a:solidFill>
                  <a:srgbClr val="00AEEF"/>
                </a:solidFill>
                <a:latin typeface="Arial" panose="020B0604020202020204" pitchFamily="34" charset="0"/>
                <a:cs typeface="Arial" panose="020B0604020202020204" pitchFamily="34" charset="0"/>
              </a:defRPr>
            </a:lvl1pPr>
          </a:lstStyle>
          <a:p>
            <a:fld id="{969B71CF-2512-DC4F-80BD-DF39A63C0657}" type="slidenum">
              <a:rPr lang="en-US" smtClean="0"/>
              <a:pPr/>
              <a:t>‹#›</a:t>
            </a:fld>
            <a:endParaRPr lang="en-US"/>
          </a:p>
        </p:txBody>
      </p:sp>
    </p:spTree>
    <p:extLst>
      <p:ext uri="{BB962C8B-B14F-4D97-AF65-F5344CB8AC3E}">
        <p14:creationId xmlns:p14="http://schemas.microsoft.com/office/powerpoint/2010/main" val="3168043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Number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a:solidFill>
            <a:schemeClr val="bg1">
              <a:lumMod val="95000"/>
            </a:schemeClr>
          </a:solidFill>
        </p:spPr>
        <p:txBody>
          <a:bodyPr>
            <a:normAutofit/>
          </a:bodyPr>
          <a:lstStyle>
            <a:lvl1pPr algn="ctr">
              <a:defRPr sz="1800" i="1" baseline="0">
                <a:solidFill>
                  <a:schemeClr val="tx1">
                    <a:lumMod val="65000"/>
                  </a:schemeClr>
                </a:solidFill>
                <a:latin typeface="Arial" panose="020B0604020202020204" pitchFamily="34" charset="0"/>
                <a:cs typeface="Arial" panose="020B0604020202020204" pitchFamily="34"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Click icon to add picture</a:t>
            </a:r>
          </a:p>
        </p:txBody>
      </p:sp>
      <p:sp>
        <p:nvSpPr>
          <p:cNvPr id="13" name="Title Placeholder 1">
            <a:extLst>
              <a:ext uri="{FF2B5EF4-FFF2-40B4-BE49-F238E27FC236}">
                <a16:creationId xmlns:a16="http://schemas.microsoft.com/office/drawing/2014/main" id="{52144607-EB77-4E48-F1F9-5826A6FAFBB4}"/>
              </a:ext>
            </a:extLst>
          </p:cNvPr>
          <p:cNvSpPr>
            <a:spLocks noGrp="1"/>
          </p:cNvSpPr>
          <p:nvPr>
            <p:ph type="title" hasCustomPrompt="1"/>
          </p:nvPr>
        </p:nvSpPr>
        <p:spPr>
          <a:xfrm>
            <a:off x="691969" y="858724"/>
            <a:ext cx="4604860" cy="1283045"/>
          </a:xfrm>
          <a:prstGeom prst="rect">
            <a:avLst/>
          </a:prstGeom>
        </p:spPr>
        <p:txBody>
          <a:bodyPr vert="horz" lIns="91440" tIns="45720" rIns="91440" bIns="45720" rtlCol="0" anchor="ctr">
            <a:noAutofit/>
          </a:bodyPr>
          <a:lstStyle>
            <a:lvl1pPr>
              <a:defRPr sz="4800"/>
            </a:lvl1pPr>
          </a:lstStyle>
          <a:p>
            <a:r>
              <a:rPr lang="en-US"/>
              <a:t>Presentation title here</a:t>
            </a:r>
          </a:p>
        </p:txBody>
      </p:sp>
      <p:sp>
        <p:nvSpPr>
          <p:cNvPr id="14" name="Text Placeholder 12">
            <a:extLst>
              <a:ext uri="{FF2B5EF4-FFF2-40B4-BE49-F238E27FC236}">
                <a16:creationId xmlns:a16="http://schemas.microsoft.com/office/drawing/2014/main" id="{18E53204-C4DC-85A7-0F4C-24DDA9666828}"/>
              </a:ext>
            </a:extLst>
          </p:cNvPr>
          <p:cNvSpPr>
            <a:spLocks noGrp="1"/>
          </p:cNvSpPr>
          <p:nvPr>
            <p:ph type="body" sz="quarter" idx="11" hasCustomPrompt="1"/>
          </p:nvPr>
        </p:nvSpPr>
        <p:spPr>
          <a:xfrm>
            <a:off x="691969" y="2317538"/>
            <a:ext cx="4604860" cy="465754"/>
          </a:xfrm>
        </p:spPr>
        <p:txBody>
          <a:bodyPr/>
          <a:lstStyle>
            <a:lvl1pPr marL="0" indent="0">
              <a:buNone/>
              <a:defRPr/>
            </a:lvl1pPr>
          </a:lstStyle>
          <a:p>
            <a:pPr lvl="0"/>
            <a:r>
              <a:rPr lang="en-US"/>
              <a:t>Your subheadings here</a:t>
            </a:r>
          </a:p>
        </p:txBody>
      </p:sp>
      <p:pic>
        <p:nvPicPr>
          <p:cNvPr id="16" name="Picture 15">
            <a:extLst>
              <a:ext uri="{FF2B5EF4-FFF2-40B4-BE49-F238E27FC236}">
                <a16:creationId xmlns:a16="http://schemas.microsoft.com/office/drawing/2014/main" id="{516A4E97-7057-DFB1-0C32-3E271DBE2BD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54840" y="293"/>
            <a:ext cx="1599907" cy="1599907"/>
          </a:xfrm>
          <a:prstGeom prst="rect">
            <a:avLst/>
          </a:prstGeom>
        </p:spPr>
      </p:pic>
      <p:sp>
        <p:nvSpPr>
          <p:cNvPr id="2" name="Text Placeholder 12">
            <a:extLst>
              <a:ext uri="{FF2B5EF4-FFF2-40B4-BE49-F238E27FC236}">
                <a16:creationId xmlns:a16="http://schemas.microsoft.com/office/drawing/2014/main" id="{930D1DF2-0152-0D9E-ECCA-AF2BDEE6F982}"/>
              </a:ext>
            </a:extLst>
          </p:cNvPr>
          <p:cNvSpPr>
            <a:spLocks noGrp="1"/>
          </p:cNvSpPr>
          <p:nvPr>
            <p:ph type="body" sz="quarter" idx="12" hasCustomPrompt="1"/>
          </p:nvPr>
        </p:nvSpPr>
        <p:spPr>
          <a:xfrm>
            <a:off x="691969" y="5526704"/>
            <a:ext cx="4604860" cy="329995"/>
          </a:xfrm>
        </p:spPr>
        <p:txBody>
          <a:bodyPr>
            <a:normAutofit/>
          </a:bodyPr>
          <a:lstStyle>
            <a:lvl1pPr marL="0" indent="0">
              <a:buNone/>
              <a:defRPr sz="2000"/>
            </a:lvl1pPr>
          </a:lstStyle>
          <a:p>
            <a:pPr lvl="0"/>
            <a:r>
              <a:rPr lang="en-US"/>
              <a:t>Date</a:t>
            </a:r>
          </a:p>
        </p:txBody>
      </p:sp>
      <p:sp>
        <p:nvSpPr>
          <p:cNvPr id="3" name="Text Placeholder 12">
            <a:extLst>
              <a:ext uri="{FF2B5EF4-FFF2-40B4-BE49-F238E27FC236}">
                <a16:creationId xmlns:a16="http://schemas.microsoft.com/office/drawing/2014/main" id="{05C39F3D-CB1A-60CC-7507-31334B4AC986}"/>
              </a:ext>
            </a:extLst>
          </p:cNvPr>
          <p:cNvSpPr>
            <a:spLocks noGrp="1"/>
          </p:cNvSpPr>
          <p:nvPr>
            <p:ph type="body" sz="quarter" idx="13" hasCustomPrompt="1"/>
          </p:nvPr>
        </p:nvSpPr>
        <p:spPr>
          <a:xfrm>
            <a:off x="691969" y="5963523"/>
            <a:ext cx="4604860" cy="334305"/>
          </a:xfrm>
        </p:spPr>
        <p:txBody>
          <a:bodyPr>
            <a:normAutofit/>
          </a:bodyPr>
          <a:lstStyle>
            <a:lvl1pPr marL="0" indent="0">
              <a:buNone/>
              <a:defRPr sz="2000"/>
            </a:lvl1pPr>
          </a:lstStyle>
          <a:p>
            <a:pPr lvl="0"/>
            <a:r>
              <a:rPr lang="en-US"/>
              <a:t>Section  |  Division</a:t>
            </a:r>
          </a:p>
        </p:txBody>
      </p:sp>
    </p:spTree>
    <p:extLst>
      <p:ext uri="{BB962C8B-B14F-4D97-AF65-F5344CB8AC3E}">
        <p14:creationId xmlns:p14="http://schemas.microsoft.com/office/powerpoint/2010/main" val="1226692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2/18/2025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africacenter.org/spotlight/migration-trends-2025/"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unstats.un.org/unsd/demographic-social/Standards-and-Methods/files/Handbooks/crvs/CRVS_GOLF_Final-E.pdf" TargetMode="External"/><Relationship Id="rId5" Type="http://schemas.openxmlformats.org/officeDocument/2006/relationships/hyperlink" Target="https://www.unicef.org/wca/media/8976/file/CRVS%20Humanitarian%20final.pdf"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41811FD-B340-FB70-9788-0D2A1ACDA1EA}"/>
              </a:ext>
            </a:extLst>
          </p:cNvPr>
          <p:cNvSpPr>
            <a:spLocks noGrp="1"/>
          </p:cNvSpPr>
          <p:nvPr>
            <p:ph type="pic" sz="quarter" idx="10"/>
          </p:nvPr>
        </p:nvSpPr>
        <p:spPr/>
        <p:txBody>
          <a:bodyPr/>
          <a:lstStyle/>
          <a:p>
            <a:endParaRPr lang="en-US"/>
          </a:p>
        </p:txBody>
      </p:sp>
      <p:pic>
        <p:nvPicPr>
          <p:cNvPr id="9" name="Picture 8" descr="Background photo option for cover slide: Mother in headwrap holding up infant son, indoors in front of light blue wall">
            <a:extLst>
              <a:ext uri="{FF2B5EF4-FFF2-40B4-BE49-F238E27FC236}">
                <a16:creationId xmlns:a16="http://schemas.microsoft.com/office/drawing/2014/main" id="{9905E4C7-52A1-75A7-7C79-02F881EC74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795"/>
            <a:ext cx="12192006" cy="6858002"/>
          </a:xfrm>
          <a:prstGeom prst="rect">
            <a:avLst/>
          </a:prstGeom>
        </p:spPr>
      </p:pic>
      <p:pic>
        <p:nvPicPr>
          <p:cNvPr id="10" name="Picture 9">
            <a:extLst>
              <a:ext uri="{FF2B5EF4-FFF2-40B4-BE49-F238E27FC236}">
                <a16:creationId xmlns:a16="http://schemas.microsoft.com/office/drawing/2014/main" id="{3A3AD1EF-C6BC-92CB-E745-64E4CBC7348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592096" y="7793"/>
            <a:ext cx="1599907" cy="1599907"/>
          </a:xfrm>
          <a:prstGeom prst="rect">
            <a:avLst/>
          </a:prstGeom>
        </p:spPr>
      </p:pic>
      <p:sp>
        <p:nvSpPr>
          <p:cNvPr id="3" name="Title 2">
            <a:extLst>
              <a:ext uri="{FF2B5EF4-FFF2-40B4-BE49-F238E27FC236}">
                <a16:creationId xmlns:a16="http://schemas.microsoft.com/office/drawing/2014/main" id="{10C42876-F32B-3BA1-F116-AF97C158976F}"/>
              </a:ext>
            </a:extLst>
          </p:cNvPr>
          <p:cNvSpPr>
            <a:spLocks noGrp="1"/>
          </p:cNvSpPr>
          <p:nvPr>
            <p:ph type="title"/>
          </p:nvPr>
        </p:nvSpPr>
        <p:spPr>
          <a:xfrm>
            <a:off x="304801" y="1263673"/>
            <a:ext cx="6483894" cy="1283045"/>
          </a:xfrm>
        </p:spPr>
        <p:txBody>
          <a:bodyPr/>
          <a:lstStyle/>
          <a:p>
            <a:br>
              <a:rPr lang="en-US" dirty="0"/>
            </a:br>
            <a:br>
              <a:rPr lang="en-US" dirty="0"/>
            </a:br>
            <a:br>
              <a:rPr lang="en-US" dirty="0"/>
            </a:br>
            <a:r>
              <a:rPr lang="en-US" b="1" dirty="0"/>
              <a:t>Webinar series #3:</a:t>
            </a:r>
            <a:br>
              <a:rPr lang="en-US" b="1" dirty="0"/>
            </a:br>
            <a:br>
              <a:rPr lang="en-US" dirty="0"/>
            </a:br>
            <a:r>
              <a:rPr lang="en-US" sz="4400" b="1" dirty="0"/>
              <a:t>Speedily re-establishing missing elements of children’s identity in emergency situations</a:t>
            </a:r>
            <a:br>
              <a:rPr lang="en-US" sz="4400" dirty="0"/>
            </a:br>
            <a:br>
              <a:rPr lang="en-US" dirty="0"/>
            </a:br>
            <a:endParaRPr lang="en-US" dirty="0"/>
          </a:p>
        </p:txBody>
      </p:sp>
      <p:sp>
        <p:nvSpPr>
          <p:cNvPr id="4" name="Text Placeholder 3">
            <a:extLst>
              <a:ext uri="{FF2B5EF4-FFF2-40B4-BE49-F238E27FC236}">
                <a16:creationId xmlns:a16="http://schemas.microsoft.com/office/drawing/2014/main" id="{1544775E-1797-0B9C-6E30-AA49E1DE624C}"/>
              </a:ext>
            </a:extLst>
          </p:cNvPr>
          <p:cNvSpPr>
            <a:spLocks noGrp="1"/>
          </p:cNvSpPr>
          <p:nvPr>
            <p:ph type="body" sz="quarter" idx="11"/>
          </p:nvPr>
        </p:nvSpPr>
        <p:spPr>
          <a:xfrm>
            <a:off x="361770" y="4078406"/>
            <a:ext cx="4604860" cy="465754"/>
          </a:xfrm>
        </p:spPr>
        <p:txBody>
          <a:bodyPr>
            <a:normAutofit lnSpcReduction="10000"/>
          </a:bodyPr>
          <a:lstStyle/>
          <a:p>
            <a:r>
              <a:rPr lang="en-US" b="1" dirty="0"/>
              <a:t>Art. 8 (2) CRC</a:t>
            </a:r>
          </a:p>
        </p:txBody>
      </p:sp>
      <p:sp>
        <p:nvSpPr>
          <p:cNvPr id="5" name="Text Placeholder 4">
            <a:extLst>
              <a:ext uri="{FF2B5EF4-FFF2-40B4-BE49-F238E27FC236}">
                <a16:creationId xmlns:a16="http://schemas.microsoft.com/office/drawing/2014/main" id="{6A797EC1-6D9B-F5A2-B290-8973984264A9}"/>
              </a:ext>
            </a:extLst>
          </p:cNvPr>
          <p:cNvSpPr>
            <a:spLocks noGrp="1"/>
          </p:cNvSpPr>
          <p:nvPr>
            <p:ph type="body" sz="quarter" idx="12"/>
          </p:nvPr>
        </p:nvSpPr>
        <p:spPr/>
        <p:txBody>
          <a:bodyPr vert="horz" lIns="91440" tIns="45720" rIns="91440" bIns="45720" rtlCol="0" anchor="t">
            <a:normAutofit fontScale="85000" lnSpcReduction="20000"/>
          </a:bodyPr>
          <a:lstStyle/>
          <a:p>
            <a:r>
              <a:rPr lang="en-US" sz="2600" b="1" dirty="0"/>
              <a:t>18 February 2025</a:t>
            </a:r>
          </a:p>
          <a:p>
            <a:endParaRPr lang="en-US" sz="1600" b="1" dirty="0"/>
          </a:p>
        </p:txBody>
      </p:sp>
      <p:sp>
        <p:nvSpPr>
          <p:cNvPr id="6" name="Text Placeholder 5">
            <a:extLst>
              <a:ext uri="{FF2B5EF4-FFF2-40B4-BE49-F238E27FC236}">
                <a16:creationId xmlns:a16="http://schemas.microsoft.com/office/drawing/2014/main" id="{02ECA468-19AE-D10A-463A-1E1F856D20AB}"/>
              </a:ext>
            </a:extLst>
          </p:cNvPr>
          <p:cNvSpPr>
            <a:spLocks noGrp="1"/>
          </p:cNvSpPr>
          <p:nvPr>
            <p:ph type="body" sz="quarter" idx="13"/>
          </p:nvPr>
        </p:nvSpPr>
        <p:spPr/>
        <p:txBody>
          <a:bodyPr>
            <a:noAutofit/>
          </a:bodyPr>
          <a:lstStyle/>
          <a:p>
            <a:r>
              <a:rPr lang="en-US" sz="2400" b="1" dirty="0"/>
              <a:t>Karin Heissler,  Regional Adviser, UNICEF WCARO</a:t>
            </a:r>
          </a:p>
        </p:txBody>
      </p:sp>
      <p:sp>
        <p:nvSpPr>
          <p:cNvPr id="7" name="TextBox 6">
            <a:extLst>
              <a:ext uri="{FF2B5EF4-FFF2-40B4-BE49-F238E27FC236}">
                <a16:creationId xmlns:a16="http://schemas.microsoft.com/office/drawing/2014/main" id="{70BD2A62-3A4C-8DE2-15B6-C839A84A776F}"/>
              </a:ext>
            </a:extLst>
          </p:cNvPr>
          <p:cNvSpPr txBox="1"/>
          <p:nvPr/>
        </p:nvSpPr>
        <p:spPr>
          <a:xfrm rot="10800000" flipV="1">
            <a:off x="9687286" y="6480874"/>
            <a:ext cx="2359878" cy="369332"/>
          </a:xfrm>
          <a:prstGeom prst="rect">
            <a:avLst/>
          </a:prstGeom>
          <a:noFill/>
        </p:spPr>
        <p:txBody>
          <a:bodyPr wrap="square" lIns="91440" tIns="45720" rIns="91440" bIns="45720" rtlCol="0" anchor="t">
            <a:spAutoFit/>
          </a:bodyPr>
          <a:lstStyle/>
          <a:p>
            <a:pPr algn="r"/>
            <a:r>
              <a:rPr lang="en-US" sz="900">
                <a:solidFill>
                  <a:schemeClr val="bg1">
                    <a:lumMod val="95000"/>
                    <a:lumOff val="5000"/>
                  </a:schemeClr>
                </a:solidFill>
                <a:latin typeface="Arial"/>
                <a:cs typeface="Arial"/>
              </a:rPr>
              <a:t>© UNICEF/UN0641754/Orina</a:t>
            </a:r>
          </a:p>
          <a:p>
            <a:pPr algn="r"/>
            <a:endParaRPr lang="en-US" sz="900">
              <a:solidFill>
                <a:srgbClr val="F0F0F0"/>
              </a:solidFill>
              <a:cs typeface="Arial" panose="020B0604020202020204"/>
            </a:endParaRPr>
          </a:p>
        </p:txBody>
      </p:sp>
    </p:spTree>
    <p:extLst>
      <p:ext uri="{BB962C8B-B14F-4D97-AF65-F5344CB8AC3E}">
        <p14:creationId xmlns:p14="http://schemas.microsoft.com/office/powerpoint/2010/main" val="3232105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B0935272-A0D3-6F28-8E20-A579B28550AE}"/>
              </a:ext>
            </a:extLst>
          </p:cNvPr>
          <p:cNvGrpSpPr/>
          <p:nvPr/>
        </p:nvGrpSpPr>
        <p:grpSpPr>
          <a:xfrm>
            <a:off x="3410761" y="490399"/>
            <a:ext cx="7611706" cy="5686153"/>
            <a:chOff x="1374776" y="369888"/>
            <a:chExt cx="8974137" cy="6372223"/>
          </a:xfrm>
        </p:grpSpPr>
        <p:sp>
          <p:nvSpPr>
            <p:cNvPr id="59" name="AutoShape 30">
              <a:extLst>
                <a:ext uri="{FF2B5EF4-FFF2-40B4-BE49-F238E27FC236}">
                  <a16:creationId xmlns:a16="http://schemas.microsoft.com/office/drawing/2014/main" id="{A2F70A99-1779-FE22-C346-988D34CE8BC9}"/>
                </a:ext>
              </a:extLst>
            </p:cNvPr>
            <p:cNvSpPr>
              <a:spLocks noChangeAspect="1" noChangeArrowheads="1" noTextEdit="1"/>
            </p:cNvSpPr>
            <p:nvPr/>
          </p:nvSpPr>
          <p:spPr bwMode="auto">
            <a:xfrm>
              <a:off x="1374776" y="588062"/>
              <a:ext cx="8396288" cy="615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1" tIns="45720" rIns="91441" bIns="45720" numCol="1" anchor="t" anchorCtr="0" compatLnSpc="1">
              <a:prstTxWarp prst="textNoShape">
                <a:avLst/>
              </a:prstTxWarp>
            </a:bodyPr>
            <a:lstStyle/>
            <a:p>
              <a:endParaRPr lang="en-US"/>
            </a:p>
          </p:txBody>
        </p:sp>
        <p:sp>
          <p:nvSpPr>
            <p:cNvPr id="60" name="Freeform 32">
              <a:extLst>
                <a:ext uri="{FF2B5EF4-FFF2-40B4-BE49-F238E27FC236}">
                  <a16:creationId xmlns:a16="http://schemas.microsoft.com/office/drawing/2014/main" id="{8CE711A9-A708-7191-DF6F-09E137965BB5}"/>
                </a:ext>
              </a:extLst>
            </p:cNvPr>
            <p:cNvSpPr>
              <a:spLocks noEditPoints="1"/>
            </p:cNvSpPr>
            <p:nvPr/>
          </p:nvSpPr>
          <p:spPr bwMode="auto">
            <a:xfrm>
              <a:off x="5765801" y="2605088"/>
              <a:ext cx="461963" cy="928688"/>
            </a:xfrm>
            <a:custGeom>
              <a:avLst/>
              <a:gdLst>
                <a:gd name="T0" fmla="*/ 108 w 291"/>
                <a:gd name="T1" fmla="*/ 578 h 585"/>
                <a:gd name="T2" fmla="*/ 152 w 291"/>
                <a:gd name="T3" fmla="*/ 562 h 585"/>
                <a:gd name="T4" fmla="*/ 219 w 291"/>
                <a:gd name="T5" fmla="*/ 23 h 585"/>
                <a:gd name="T6" fmla="*/ 239 w 291"/>
                <a:gd name="T7" fmla="*/ 47 h 585"/>
                <a:gd name="T8" fmla="*/ 261 w 291"/>
                <a:gd name="T9" fmla="*/ 59 h 585"/>
                <a:gd name="T10" fmla="*/ 260 w 291"/>
                <a:gd name="T11" fmla="*/ 95 h 585"/>
                <a:gd name="T12" fmla="*/ 278 w 291"/>
                <a:gd name="T13" fmla="*/ 130 h 585"/>
                <a:gd name="T14" fmla="*/ 286 w 291"/>
                <a:gd name="T15" fmla="*/ 160 h 585"/>
                <a:gd name="T16" fmla="*/ 283 w 291"/>
                <a:gd name="T17" fmla="*/ 189 h 585"/>
                <a:gd name="T18" fmla="*/ 266 w 291"/>
                <a:gd name="T19" fmla="*/ 203 h 585"/>
                <a:gd name="T20" fmla="*/ 269 w 291"/>
                <a:gd name="T21" fmla="*/ 225 h 585"/>
                <a:gd name="T22" fmla="*/ 253 w 291"/>
                <a:gd name="T23" fmla="*/ 243 h 585"/>
                <a:gd name="T24" fmla="*/ 242 w 291"/>
                <a:gd name="T25" fmla="*/ 260 h 585"/>
                <a:gd name="T26" fmla="*/ 225 w 291"/>
                <a:gd name="T27" fmla="*/ 277 h 585"/>
                <a:gd name="T28" fmla="*/ 220 w 291"/>
                <a:gd name="T29" fmla="*/ 308 h 585"/>
                <a:gd name="T30" fmla="*/ 197 w 291"/>
                <a:gd name="T31" fmla="*/ 318 h 585"/>
                <a:gd name="T32" fmla="*/ 189 w 291"/>
                <a:gd name="T33" fmla="*/ 332 h 585"/>
                <a:gd name="T34" fmla="*/ 186 w 291"/>
                <a:gd name="T35" fmla="*/ 355 h 585"/>
                <a:gd name="T36" fmla="*/ 183 w 291"/>
                <a:gd name="T37" fmla="*/ 380 h 585"/>
                <a:gd name="T38" fmla="*/ 183 w 291"/>
                <a:gd name="T39" fmla="*/ 419 h 585"/>
                <a:gd name="T40" fmla="*/ 184 w 291"/>
                <a:gd name="T41" fmla="*/ 454 h 585"/>
                <a:gd name="T42" fmla="*/ 186 w 291"/>
                <a:gd name="T43" fmla="*/ 476 h 585"/>
                <a:gd name="T44" fmla="*/ 189 w 291"/>
                <a:gd name="T45" fmla="*/ 506 h 585"/>
                <a:gd name="T46" fmla="*/ 186 w 291"/>
                <a:gd name="T47" fmla="*/ 535 h 585"/>
                <a:gd name="T48" fmla="*/ 184 w 291"/>
                <a:gd name="T49" fmla="*/ 559 h 585"/>
                <a:gd name="T50" fmla="*/ 166 w 291"/>
                <a:gd name="T51" fmla="*/ 573 h 585"/>
                <a:gd name="T52" fmla="*/ 166 w 291"/>
                <a:gd name="T53" fmla="*/ 565 h 585"/>
                <a:gd name="T54" fmla="*/ 161 w 291"/>
                <a:gd name="T55" fmla="*/ 562 h 585"/>
                <a:gd name="T56" fmla="*/ 153 w 291"/>
                <a:gd name="T57" fmla="*/ 562 h 585"/>
                <a:gd name="T58" fmla="*/ 155 w 291"/>
                <a:gd name="T59" fmla="*/ 568 h 585"/>
                <a:gd name="T60" fmla="*/ 150 w 291"/>
                <a:gd name="T61" fmla="*/ 574 h 585"/>
                <a:gd name="T62" fmla="*/ 122 w 291"/>
                <a:gd name="T63" fmla="*/ 576 h 585"/>
                <a:gd name="T64" fmla="*/ 119 w 291"/>
                <a:gd name="T65" fmla="*/ 576 h 585"/>
                <a:gd name="T66" fmla="*/ 116 w 291"/>
                <a:gd name="T67" fmla="*/ 578 h 585"/>
                <a:gd name="T68" fmla="*/ 105 w 291"/>
                <a:gd name="T69" fmla="*/ 579 h 585"/>
                <a:gd name="T70" fmla="*/ 94 w 291"/>
                <a:gd name="T71" fmla="*/ 582 h 585"/>
                <a:gd name="T72" fmla="*/ 92 w 291"/>
                <a:gd name="T73" fmla="*/ 581 h 585"/>
                <a:gd name="T74" fmla="*/ 94 w 291"/>
                <a:gd name="T75" fmla="*/ 567 h 585"/>
                <a:gd name="T76" fmla="*/ 83 w 291"/>
                <a:gd name="T77" fmla="*/ 553 h 585"/>
                <a:gd name="T78" fmla="*/ 80 w 291"/>
                <a:gd name="T79" fmla="*/ 532 h 585"/>
                <a:gd name="T80" fmla="*/ 78 w 291"/>
                <a:gd name="T81" fmla="*/ 513 h 585"/>
                <a:gd name="T82" fmla="*/ 83 w 291"/>
                <a:gd name="T83" fmla="*/ 462 h 585"/>
                <a:gd name="T84" fmla="*/ 81 w 291"/>
                <a:gd name="T85" fmla="*/ 407 h 585"/>
                <a:gd name="T86" fmla="*/ 81 w 291"/>
                <a:gd name="T87" fmla="*/ 358 h 585"/>
                <a:gd name="T88" fmla="*/ 80 w 291"/>
                <a:gd name="T89" fmla="*/ 327 h 585"/>
                <a:gd name="T90" fmla="*/ 69 w 291"/>
                <a:gd name="T91" fmla="*/ 302 h 585"/>
                <a:gd name="T92" fmla="*/ 58 w 291"/>
                <a:gd name="T93" fmla="*/ 275 h 585"/>
                <a:gd name="T94" fmla="*/ 56 w 291"/>
                <a:gd name="T95" fmla="*/ 244 h 585"/>
                <a:gd name="T96" fmla="*/ 6 w 291"/>
                <a:gd name="T97" fmla="*/ 196 h 585"/>
                <a:gd name="T98" fmla="*/ 3 w 291"/>
                <a:gd name="T99" fmla="*/ 166 h 585"/>
                <a:gd name="T100" fmla="*/ 12 w 291"/>
                <a:gd name="T101" fmla="*/ 138 h 585"/>
                <a:gd name="T102" fmla="*/ 30 w 291"/>
                <a:gd name="T103" fmla="*/ 130 h 585"/>
                <a:gd name="T104" fmla="*/ 36 w 291"/>
                <a:gd name="T105" fmla="*/ 119 h 585"/>
                <a:gd name="T106" fmla="*/ 47 w 291"/>
                <a:gd name="T107" fmla="*/ 108 h 585"/>
                <a:gd name="T108" fmla="*/ 53 w 291"/>
                <a:gd name="T109" fmla="*/ 100 h 585"/>
                <a:gd name="T110" fmla="*/ 73 w 291"/>
                <a:gd name="T111" fmla="*/ 91 h 585"/>
                <a:gd name="T112" fmla="*/ 91 w 291"/>
                <a:gd name="T113" fmla="*/ 94 h 585"/>
                <a:gd name="T114" fmla="*/ 122 w 291"/>
                <a:gd name="T115" fmla="*/ 89 h 585"/>
                <a:gd name="T116" fmla="*/ 149 w 291"/>
                <a:gd name="T117" fmla="*/ 59 h 585"/>
                <a:gd name="T118" fmla="*/ 158 w 291"/>
                <a:gd name="T119" fmla="*/ 41 h 585"/>
                <a:gd name="T120" fmla="*/ 158 w 291"/>
                <a:gd name="T121" fmla="*/ 16 h 585"/>
                <a:gd name="T122" fmla="*/ 180 w 291"/>
                <a:gd name="T123" fmla="*/ 12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1" h="585">
                  <a:moveTo>
                    <a:pt x="103" y="579"/>
                  </a:moveTo>
                  <a:lnTo>
                    <a:pt x="105" y="579"/>
                  </a:lnTo>
                  <a:lnTo>
                    <a:pt x="103" y="579"/>
                  </a:lnTo>
                  <a:close/>
                  <a:moveTo>
                    <a:pt x="103" y="579"/>
                  </a:moveTo>
                  <a:lnTo>
                    <a:pt x="102" y="579"/>
                  </a:lnTo>
                  <a:lnTo>
                    <a:pt x="103" y="579"/>
                  </a:lnTo>
                  <a:close/>
                  <a:moveTo>
                    <a:pt x="108" y="579"/>
                  </a:moveTo>
                  <a:lnTo>
                    <a:pt x="106" y="579"/>
                  </a:lnTo>
                  <a:lnTo>
                    <a:pt x="108" y="579"/>
                  </a:lnTo>
                  <a:close/>
                  <a:moveTo>
                    <a:pt x="109" y="579"/>
                  </a:moveTo>
                  <a:lnTo>
                    <a:pt x="108" y="579"/>
                  </a:lnTo>
                  <a:lnTo>
                    <a:pt x="109" y="579"/>
                  </a:lnTo>
                  <a:close/>
                  <a:moveTo>
                    <a:pt x="106" y="579"/>
                  </a:moveTo>
                  <a:lnTo>
                    <a:pt x="106" y="578"/>
                  </a:lnTo>
                  <a:lnTo>
                    <a:pt x="106" y="579"/>
                  </a:lnTo>
                  <a:close/>
                  <a:moveTo>
                    <a:pt x="109" y="578"/>
                  </a:moveTo>
                  <a:lnTo>
                    <a:pt x="109" y="579"/>
                  </a:lnTo>
                  <a:lnTo>
                    <a:pt x="108" y="579"/>
                  </a:lnTo>
                  <a:lnTo>
                    <a:pt x="108" y="578"/>
                  </a:lnTo>
                  <a:lnTo>
                    <a:pt x="109" y="578"/>
                  </a:lnTo>
                  <a:close/>
                  <a:moveTo>
                    <a:pt x="111" y="578"/>
                  </a:moveTo>
                  <a:lnTo>
                    <a:pt x="109" y="578"/>
                  </a:lnTo>
                  <a:lnTo>
                    <a:pt x="111" y="578"/>
                  </a:lnTo>
                  <a:close/>
                  <a:moveTo>
                    <a:pt x="108" y="578"/>
                  </a:moveTo>
                  <a:lnTo>
                    <a:pt x="106" y="578"/>
                  </a:lnTo>
                  <a:lnTo>
                    <a:pt x="108" y="578"/>
                  </a:lnTo>
                  <a:close/>
                  <a:moveTo>
                    <a:pt x="109" y="578"/>
                  </a:moveTo>
                  <a:lnTo>
                    <a:pt x="108" y="578"/>
                  </a:lnTo>
                  <a:lnTo>
                    <a:pt x="109" y="578"/>
                  </a:lnTo>
                  <a:close/>
                  <a:moveTo>
                    <a:pt x="119" y="578"/>
                  </a:moveTo>
                  <a:lnTo>
                    <a:pt x="120" y="578"/>
                  </a:lnTo>
                  <a:lnTo>
                    <a:pt x="119" y="578"/>
                  </a:lnTo>
                  <a:close/>
                  <a:moveTo>
                    <a:pt x="123" y="576"/>
                  </a:moveTo>
                  <a:lnTo>
                    <a:pt x="122" y="576"/>
                  </a:lnTo>
                  <a:lnTo>
                    <a:pt x="123" y="576"/>
                  </a:lnTo>
                  <a:close/>
                  <a:moveTo>
                    <a:pt x="152" y="562"/>
                  </a:moveTo>
                  <a:lnTo>
                    <a:pt x="152" y="564"/>
                  </a:lnTo>
                  <a:lnTo>
                    <a:pt x="152" y="562"/>
                  </a:lnTo>
                  <a:close/>
                  <a:moveTo>
                    <a:pt x="166" y="562"/>
                  </a:moveTo>
                  <a:lnTo>
                    <a:pt x="164" y="562"/>
                  </a:lnTo>
                  <a:lnTo>
                    <a:pt x="166" y="562"/>
                  </a:lnTo>
                  <a:close/>
                  <a:moveTo>
                    <a:pt x="200" y="5"/>
                  </a:moveTo>
                  <a:lnTo>
                    <a:pt x="202" y="6"/>
                  </a:lnTo>
                  <a:lnTo>
                    <a:pt x="203" y="8"/>
                  </a:lnTo>
                  <a:lnTo>
                    <a:pt x="205" y="9"/>
                  </a:lnTo>
                  <a:lnTo>
                    <a:pt x="206" y="11"/>
                  </a:lnTo>
                  <a:lnTo>
                    <a:pt x="208" y="12"/>
                  </a:lnTo>
                  <a:lnTo>
                    <a:pt x="210" y="12"/>
                  </a:lnTo>
                  <a:lnTo>
                    <a:pt x="210" y="14"/>
                  </a:lnTo>
                  <a:lnTo>
                    <a:pt x="211" y="14"/>
                  </a:lnTo>
                  <a:lnTo>
                    <a:pt x="213" y="16"/>
                  </a:lnTo>
                  <a:lnTo>
                    <a:pt x="213" y="17"/>
                  </a:lnTo>
                  <a:lnTo>
                    <a:pt x="214" y="19"/>
                  </a:lnTo>
                  <a:lnTo>
                    <a:pt x="216" y="19"/>
                  </a:lnTo>
                  <a:lnTo>
                    <a:pt x="216" y="20"/>
                  </a:lnTo>
                  <a:lnTo>
                    <a:pt x="216" y="22"/>
                  </a:lnTo>
                  <a:lnTo>
                    <a:pt x="219" y="23"/>
                  </a:lnTo>
                  <a:lnTo>
                    <a:pt x="220" y="23"/>
                  </a:lnTo>
                  <a:lnTo>
                    <a:pt x="220" y="25"/>
                  </a:lnTo>
                  <a:lnTo>
                    <a:pt x="222" y="25"/>
                  </a:lnTo>
                  <a:lnTo>
                    <a:pt x="222" y="26"/>
                  </a:lnTo>
                  <a:lnTo>
                    <a:pt x="224" y="26"/>
                  </a:lnTo>
                  <a:lnTo>
                    <a:pt x="225" y="28"/>
                  </a:lnTo>
                  <a:lnTo>
                    <a:pt x="227" y="30"/>
                  </a:lnTo>
                  <a:lnTo>
                    <a:pt x="228" y="31"/>
                  </a:lnTo>
                  <a:lnTo>
                    <a:pt x="230" y="33"/>
                  </a:lnTo>
                  <a:lnTo>
                    <a:pt x="231" y="34"/>
                  </a:lnTo>
                  <a:lnTo>
                    <a:pt x="233" y="34"/>
                  </a:lnTo>
                  <a:lnTo>
                    <a:pt x="233" y="36"/>
                  </a:lnTo>
                  <a:lnTo>
                    <a:pt x="235" y="37"/>
                  </a:lnTo>
                  <a:lnTo>
                    <a:pt x="235" y="41"/>
                  </a:lnTo>
                  <a:lnTo>
                    <a:pt x="236" y="41"/>
                  </a:lnTo>
                  <a:lnTo>
                    <a:pt x="236" y="42"/>
                  </a:lnTo>
                  <a:lnTo>
                    <a:pt x="236" y="45"/>
                  </a:lnTo>
                  <a:lnTo>
                    <a:pt x="238" y="45"/>
                  </a:lnTo>
                  <a:lnTo>
                    <a:pt x="239" y="47"/>
                  </a:lnTo>
                  <a:lnTo>
                    <a:pt x="239" y="50"/>
                  </a:lnTo>
                  <a:lnTo>
                    <a:pt x="241" y="50"/>
                  </a:lnTo>
                  <a:lnTo>
                    <a:pt x="242" y="50"/>
                  </a:lnTo>
                  <a:lnTo>
                    <a:pt x="244" y="50"/>
                  </a:lnTo>
                  <a:lnTo>
                    <a:pt x="246" y="50"/>
                  </a:lnTo>
                  <a:lnTo>
                    <a:pt x="247" y="50"/>
                  </a:lnTo>
                  <a:lnTo>
                    <a:pt x="249" y="50"/>
                  </a:lnTo>
                  <a:lnTo>
                    <a:pt x="250" y="50"/>
                  </a:lnTo>
                  <a:lnTo>
                    <a:pt x="250" y="52"/>
                  </a:lnTo>
                  <a:lnTo>
                    <a:pt x="252" y="53"/>
                  </a:lnTo>
                  <a:lnTo>
                    <a:pt x="253" y="53"/>
                  </a:lnTo>
                  <a:lnTo>
                    <a:pt x="255" y="52"/>
                  </a:lnTo>
                  <a:lnTo>
                    <a:pt x="255" y="53"/>
                  </a:lnTo>
                  <a:lnTo>
                    <a:pt x="256" y="53"/>
                  </a:lnTo>
                  <a:lnTo>
                    <a:pt x="258" y="55"/>
                  </a:lnTo>
                  <a:lnTo>
                    <a:pt x="260" y="56"/>
                  </a:lnTo>
                  <a:lnTo>
                    <a:pt x="260" y="58"/>
                  </a:lnTo>
                  <a:lnTo>
                    <a:pt x="260" y="59"/>
                  </a:lnTo>
                  <a:lnTo>
                    <a:pt x="261" y="59"/>
                  </a:lnTo>
                  <a:lnTo>
                    <a:pt x="263" y="59"/>
                  </a:lnTo>
                  <a:lnTo>
                    <a:pt x="263" y="61"/>
                  </a:lnTo>
                  <a:lnTo>
                    <a:pt x="264" y="61"/>
                  </a:lnTo>
                  <a:lnTo>
                    <a:pt x="263" y="61"/>
                  </a:lnTo>
                  <a:lnTo>
                    <a:pt x="263" y="63"/>
                  </a:lnTo>
                  <a:lnTo>
                    <a:pt x="263" y="64"/>
                  </a:lnTo>
                  <a:lnTo>
                    <a:pt x="264" y="66"/>
                  </a:lnTo>
                  <a:lnTo>
                    <a:pt x="266" y="67"/>
                  </a:lnTo>
                  <a:lnTo>
                    <a:pt x="267" y="67"/>
                  </a:lnTo>
                  <a:lnTo>
                    <a:pt x="267" y="69"/>
                  </a:lnTo>
                  <a:lnTo>
                    <a:pt x="266" y="70"/>
                  </a:lnTo>
                  <a:lnTo>
                    <a:pt x="266" y="72"/>
                  </a:lnTo>
                  <a:lnTo>
                    <a:pt x="266" y="73"/>
                  </a:lnTo>
                  <a:lnTo>
                    <a:pt x="264" y="75"/>
                  </a:lnTo>
                  <a:lnTo>
                    <a:pt x="264" y="77"/>
                  </a:lnTo>
                  <a:lnTo>
                    <a:pt x="263" y="83"/>
                  </a:lnTo>
                  <a:lnTo>
                    <a:pt x="261" y="89"/>
                  </a:lnTo>
                  <a:lnTo>
                    <a:pt x="260" y="94"/>
                  </a:lnTo>
                  <a:lnTo>
                    <a:pt x="260" y="95"/>
                  </a:lnTo>
                  <a:lnTo>
                    <a:pt x="260" y="99"/>
                  </a:lnTo>
                  <a:lnTo>
                    <a:pt x="258" y="103"/>
                  </a:lnTo>
                  <a:lnTo>
                    <a:pt x="258" y="105"/>
                  </a:lnTo>
                  <a:lnTo>
                    <a:pt x="258" y="106"/>
                  </a:lnTo>
                  <a:lnTo>
                    <a:pt x="261" y="109"/>
                  </a:lnTo>
                  <a:lnTo>
                    <a:pt x="263" y="111"/>
                  </a:lnTo>
                  <a:lnTo>
                    <a:pt x="264" y="113"/>
                  </a:lnTo>
                  <a:lnTo>
                    <a:pt x="266" y="113"/>
                  </a:lnTo>
                  <a:lnTo>
                    <a:pt x="269" y="117"/>
                  </a:lnTo>
                  <a:lnTo>
                    <a:pt x="274" y="120"/>
                  </a:lnTo>
                  <a:lnTo>
                    <a:pt x="275" y="122"/>
                  </a:lnTo>
                  <a:lnTo>
                    <a:pt x="277" y="122"/>
                  </a:lnTo>
                  <a:lnTo>
                    <a:pt x="278" y="122"/>
                  </a:lnTo>
                  <a:lnTo>
                    <a:pt x="280" y="122"/>
                  </a:lnTo>
                  <a:lnTo>
                    <a:pt x="278" y="124"/>
                  </a:lnTo>
                  <a:lnTo>
                    <a:pt x="278" y="125"/>
                  </a:lnTo>
                  <a:lnTo>
                    <a:pt x="278" y="127"/>
                  </a:lnTo>
                  <a:lnTo>
                    <a:pt x="278" y="128"/>
                  </a:lnTo>
                  <a:lnTo>
                    <a:pt x="278" y="130"/>
                  </a:lnTo>
                  <a:lnTo>
                    <a:pt x="278" y="131"/>
                  </a:lnTo>
                  <a:lnTo>
                    <a:pt x="280" y="131"/>
                  </a:lnTo>
                  <a:lnTo>
                    <a:pt x="282" y="133"/>
                  </a:lnTo>
                  <a:lnTo>
                    <a:pt x="283" y="135"/>
                  </a:lnTo>
                  <a:lnTo>
                    <a:pt x="283" y="138"/>
                  </a:lnTo>
                  <a:lnTo>
                    <a:pt x="283" y="139"/>
                  </a:lnTo>
                  <a:lnTo>
                    <a:pt x="283" y="141"/>
                  </a:lnTo>
                  <a:lnTo>
                    <a:pt x="283" y="144"/>
                  </a:lnTo>
                  <a:lnTo>
                    <a:pt x="283" y="145"/>
                  </a:lnTo>
                  <a:lnTo>
                    <a:pt x="282" y="147"/>
                  </a:lnTo>
                  <a:lnTo>
                    <a:pt x="282" y="149"/>
                  </a:lnTo>
                  <a:lnTo>
                    <a:pt x="282" y="150"/>
                  </a:lnTo>
                  <a:lnTo>
                    <a:pt x="282" y="152"/>
                  </a:lnTo>
                  <a:lnTo>
                    <a:pt x="283" y="152"/>
                  </a:lnTo>
                  <a:lnTo>
                    <a:pt x="283" y="153"/>
                  </a:lnTo>
                  <a:lnTo>
                    <a:pt x="283" y="155"/>
                  </a:lnTo>
                  <a:lnTo>
                    <a:pt x="285" y="155"/>
                  </a:lnTo>
                  <a:lnTo>
                    <a:pt x="285" y="156"/>
                  </a:lnTo>
                  <a:lnTo>
                    <a:pt x="286" y="160"/>
                  </a:lnTo>
                  <a:lnTo>
                    <a:pt x="288" y="160"/>
                  </a:lnTo>
                  <a:lnTo>
                    <a:pt x="289" y="161"/>
                  </a:lnTo>
                  <a:lnTo>
                    <a:pt x="291" y="163"/>
                  </a:lnTo>
                  <a:lnTo>
                    <a:pt x="291" y="164"/>
                  </a:lnTo>
                  <a:lnTo>
                    <a:pt x="291" y="166"/>
                  </a:lnTo>
                  <a:lnTo>
                    <a:pt x="291" y="167"/>
                  </a:lnTo>
                  <a:lnTo>
                    <a:pt x="291" y="171"/>
                  </a:lnTo>
                  <a:lnTo>
                    <a:pt x="291" y="172"/>
                  </a:lnTo>
                  <a:lnTo>
                    <a:pt x="291" y="174"/>
                  </a:lnTo>
                  <a:lnTo>
                    <a:pt x="289" y="174"/>
                  </a:lnTo>
                  <a:lnTo>
                    <a:pt x="289" y="175"/>
                  </a:lnTo>
                  <a:lnTo>
                    <a:pt x="288" y="177"/>
                  </a:lnTo>
                  <a:lnTo>
                    <a:pt x="288" y="178"/>
                  </a:lnTo>
                  <a:lnTo>
                    <a:pt x="286" y="181"/>
                  </a:lnTo>
                  <a:lnTo>
                    <a:pt x="286" y="183"/>
                  </a:lnTo>
                  <a:lnTo>
                    <a:pt x="286" y="185"/>
                  </a:lnTo>
                  <a:lnTo>
                    <a:pt x="286" y="186"/>
                  </a:lnTo>
                  <a:lnTo>
                    <a:pt x="285" y="189"/>
                  </a:lnTo>
                  <a:lnTo>
                    <a:pt x="283" y="189"/>
                  </a:lnTo>
                  <a:lnTo>
                    <a:pt x="282" y="189"/>
                  </a:lnTo>
                  <a:lnTo>
                    <a:pt x="282" y="188"/>
                  </a:lnTo>
                  <a:lnTo>
                    <a:pt x="280" y="188"/>
                  </a:lnTo>
                  <a:lnTo>
                    <a:pt x="278" y="186"/>
                  </a:lnTo>
                  <a:lnTo>
                    <a:pt x="277" y="186"/>
                  </a:lnTo>
                  <a:lnTo>
                    <a:pt x="275" y="185"/>
                  </a:lnTo>
                  <a:lnTo>
                    <a:pt x="275" y="186"/>
                  </a:lnTo>
                  <a:lnTo>
                    <a:pt x="274" y="186"/>
                  </a:lnTo>
                  <a:lnTo>
                    <a:pt x="272" y="188"/>
                  </a:lnTo>
                  <a:lnTo>
                    <a:pt x="271" y="188"/>
                  </a:lnTo>
                  <a:lnTo>
                    <a:pt x="271" y="189"/>
                  </a:lnTo>
                  <a:lnTo>
                    <a:pt x="271" y="191"/>
                  </a:lnTo>
                  <a:lnTo>
                    <a:pt x="271" y="192"/>
                  </a:lnTo>
                  <a:lnTo>
                    <a:pt x="269" y="194"/>
                  </a:lnTo>
                  <a:lnTo>
                    <a:pt x="269" y="196"/>
                  </a:lnTo>
                  <a:lnTo>
                    <a:pt x="267" y="196"/>
                  </a:lnTo>
                  <a:lnTo>
                    <a:pt x="267" y="197"/>
                  </a:lnTo>
                  <a:lnTo>
                    <a:pt x="266" y="202"/>
                  </a:lnTo>
                  <a:lnTo>
                    <a:pt x="266" y="203"/>
                  </a:lnTo>
                  <a:lnTo>
                    <a:pt x="266" y="205"/>
                  </a:lnTo>
                  <a:lnTo>
                    <a:pt x="267" y="205"/>
                  </a:lnTo>
                  <a:lnTo>
                    <a:pt x="267" y="207"/>
                  </a:lnTo>
                  <a:lnTo>
                    <a:pt x="269" y="208"/>
                  </a:lnTo>
                  <a:lnTo>
                    <a:pt x="271" y="210"/>
                  </a:lnTo>
                  <a:lnTo>
                    <a:pt x="272" y="211"/>
                  </a:lnTo>
                  <a:lnTo>
                    <a:pt x="274" y="211"/>
                  </a:lnTo>
                  <a:lnTo>
                    <a:pt x="275" y="211"/>
                  </a:lnTo>
                  <a:lnTo>
                    <a:pt x="275" y="213"/>
                  </a:lnTo>
                  <a:lnTo>
                    <a:pt x="275" y="214"/>
                  </a:lnTo>
                  <a:lnTo>
                    <a:pt x="274" y="214"/>
                  </a:lnTo>
                  <a:lnTo>
                    <a:pt x="274" y="218"/>
                  </a:lnTo>
                  <a:lnTo>
                    <a:pt x="274" y="219"/>
                  </a:lnTo>
                  <a:lnTo>
                    <a:pt x="272" y="219"/>
                  </a:lnTo>
                  <a:lnTo>
                    <a:pt x="271" y="219"/>
                  </a:lnTo>
                  <a:lnTo>
                    <a:pt x="269" y="221"/>
                  </a:lnTo>
                  <a:lnTo>
                    <a:pt x="269" y="222"/>
                  </a:lnTo>
                  <a:lnTo>
                    <a:pt x="269" y="224"/>
                  </a:lnTo>
                  <a:lnTo>
                    <a:pt x="269" y="225"/>
                  </a:lnTo>
                  <a:lnTo>
                    <a:pt x="269" y="227"/>
                  </a:lnTo>
                  <a:lnTo>
                    <a:pt x="269" y="228"/>
                  </a:lnTo>
                  <a:lnTo>
                    <a:pt x="269" y="230"/>
                  </a:lnTo>
                  <a:lnTo>
                    <a:pt x="267" y="230"/>
                  </a:lnTo>
                  <a:lnTo>
                    <a:pt x="267" y="232"/>
                  </a:lnTo>
                  <a:lnTo>
                    <a:pt x="267" y="233"/>
                  </a:lnTo>
                  <a:lnTo>
                    <a:pt x="266" y="235"/>
                  </a:lnTo>
                  <a:lnTo>
                    <a:pt x="264" y="235"/>
                  </a:lnTo>
                  <a:lnTo>
                    <a:pt x="264" y="236"/>
                  </a:lnTo>
                  <a:lnTo>
                    <a:pt x="264" y="238"/>
                  </a:lnTo>
                  <a:lnTo>
                    <a:pt x="263" y="239"/>
                  </a:lnTo>
                  <a:lnTo>
                    <a:pt x="261" y="241"/>
                  </a:lnTo>
                  <a:lnTo>
                    <a:pt x="260" y="241"/>
                  </a:lnTo>
                  <a:lnTo>
                    <a:pt x="260" y="243"/>
                  </a:lnTo>
                  <a:lnTo>
                    <a:pt x="258" y="243"/>
                  </a:lnTo>
                  <a:lnTo>
                    <a:pt x="256" y="241"/>
                  </a:lnTo>
                  <a:lnTo>
                    <a:pt x="255" y="241"/>
                  </a:lnTo>
                  <a:lnTo>
                    <a:pt x="253" y="241"/>
                  </a:lnTo>
                  <a:lnTo>
                    <a:pt x="253" y="243"/>
                  </a:lnTo>
                  <a:lnTo>
                    <a:pt x="252" y="243"/>
                  </a:lnTo>
                  <a:lnTo>
                    <a:pt x="250" y="243"/>
                  </a:lnTo>
                  <a:lnTo>
                    <a:pt x="247" y="244"/>
                  </a:lnTo>
                  <a:lnTo>
                    <a:pt x="246" y="244"/>
                  </a:lnTo>
                  <a:lnTo>
                    <a:pt x="244" y="244"/>
                  </a:lnTo>
                  <a:lnTo>
                    <a:pt x="244" y="246"/>
                  </a:lnTo>
                  <a:lnTo>
                    <a:pt x="242" y="246"/>
                  </a:lnTo>
                  <a:lnTo>
                    <a:pt x="242" y="247"/>
                  </a:lnTo>
                  <a:lnTo>
                    <a:pt x="241" y="249"/>
                  </a:lnTo>
                  <a:lnTo>
                    <a:pt x="241" y="250"/>
                  </a:lnTo>
                  <a:lnTo>
                    <a:pt x="241" y="252"/>
                  </a:lnTo>
                  <a:lnTo>
                    <a:pt x="242" y="252"/>
                  </a:lnTo>
                  <a:lnTo>
                    <a:pt x="242" y="254"/>
                  </a:lnTo>
                  <a:lnTo>
                    <a:pt x="242" y="255"/>
                  </a:lnTo>
                  <a:lnTo>
                    <a:pt x="244" y="255"/>
                  </a:lnTo>
                  <a:lnTo>
                    <a:pt x="244" y="257"/>
                  </a:lnTo>
                  <a:lnTo>
                    <a:pt x="244" y="258"/>
                  </a:lnTo>
                  <a:lnTo>
                    <a:pt x="242" y="258"/>
                  </a:lnTo>
                  <a:lnTo>
                    <a:pt x="242" y="260"/>
                  </a:lnTo>
                  <a:lnTo>
                    <a:pt x="241" y="260"/>
                  </a:lnTo>
                  <a:lnTo>
                    <a:pt x="241" y="261"/>
                  </a:lnTo>
                  <a:lnTo>
                    <a:pt x="239" y="261"/>
                  </a:lnTo>
                  <a:lnTo>
                    <a:pt x="238" y="260"/>
                  </a:lnTo>
                  <a:lnTo>
                    <a:pt x="236" y="261"/>
                  </a:lnTo>
                  <a:lnTo>
                    <a:pt x="235" y="261"/>
                  </a:lnTo>
                  <a:lnTo>
                    <a:pt x="235" y="263"/>
                  </a:lnTo>
                  <a:lnTo>
                    <a:pt x="235" y="264"/>
                  </a:lnTo>
                  <a:lnTo>
                    <a:pt x="235" y="266"/>
                  </a:lnTo>
                  <a:lnTo>
                    <a:pt x="233" y="268"/>
                  </a:lnTo>
                  <a:lnTo>
                    <a:pt x="233" y="269"/>
                  </a:lnTo>
                  <a:lnTo>
                    <a:pt x="231" y="269"/>
                  </a:lnTo>
                  <a:lnTo>
                    <a:pt x="231" y="271"/>
                  </a:lnTo>
                  <a:lnTo>
                    <a:pt x="230" y="272"/>
                  </a:lnTo>
                  <a:lnTo>
                    <a:pt x="230" y="274"/>
                  </a:lnTo>
                  <a:lnTo>
                    <a:pt x="228" y="274"/>
                  </a:lnTo>
                  <a:lnTo>
                    <a:pt x="228" y="275"/>
                  </a:lnTo>
                  <a:lnTo>
                    <a:pt x="227" y="275"/>
                  </a:lnTo>
                  <a:lnTo>
                    <a:pt x="225" y="277"/>
                  </a:lnTo>
                  <a:lnTo>
                    <a:pt x="224" y="279"/>
                  </a:lnTo>
                  <a:lnTo>
                    <a:pt x="224" y="280"/>
                  </a:lnTo>
                  <a:lnTo>
                    <a:pt x="224" y="282"/>
                  </a:lnTo>
                  <a:lnTo>
                    <a:pt x="224" y="283"/>
                  </a:lnTo>
                  <a:lnTo>
                    <a:pt x="224" y="285"/>
                  </a:lnTo>
                  <a:lnTo>
                    <a:pt x="225" y="288"/>
                  </a:lnTo>
                  <a:lnTo>
                    <a:pt x="225" y="290"/>
                  </a:lnTo>
                  <a:lnTo>
                    <a:pt x="225" y="291"/>
                  </a:lnTo>
                  <a:lnTo>
                    <a:pt x="225" y="293"/>
                  </a:lnTo>
                  <a:lnTo>
                    <a:pt x="225" y="294"/>
                  </a:lnTo>
                  <a:lnTo>
                    <a:pt x="225" y="296"/>
                  </a:lnTo>
                  <a:lnTo>
                    <a:pt x="225" y="297"/>
                  </a:lnTo>
                  <a:lnTo>
                    <a:pt x="224" y="299"/>
                  </a:lnTo>
                  <a:lnTo>
                    <a:pt x="222" y="299"/>
                  </a:lnTo>
                  <a:lnTo>
                    <a:pt x="222" y="300"/>
                  </a:lnTo>
                  <a:lnTo>
                    <a:pt x="222" y="302"/>
                  </a:lnTo>
                  <a:lnTo>
                    <a:pt x="222" y="304"/>
                  </a:lnTo>
                  <a:lnTo>
                    <a:pt x="222" y="305"/>
                  </a:lnTo>
                  <a:lnTo>
                    <a:pt x="220" y="308"/>
                  </a:lnTo>
                  <a:lnTo>
                    <a:pt x="220" y="310"/>
                  </a:lnTo>
                  <a:lnTo>
                    <a:pt x="219" y="310"/>
                  </a:lnTo>
                  <a:lnTo>
                    <a:pt x="219" y="311"/>
                  </a:lnTo>
                  <a:lnTo>
                    <a:pt x="219" y="313"/>
                  </a:lnTo>
                  <a:lnTo>
                    <a:pt x="219" y="315"/>
                  </a:lnTo>
                  <a:lnTo>
                    <a:pt x="216" y="315"/>
                  </a:lnTo>
                  <a:lnTo>
                    <a:pt x="214" y="315"/>
                  </a:lnTo>
                  <a:lnTo>
                    <a:pt x="213" y="316"/>
                  </a:lnTo>
                  <a:lnTo>
                    <a:pt x="211" y="316"/>
                  </a:lnTo>
                  <a:lnTo>
                    <a:pt x="210" y="316"/>
                  </a:lnTo>
                  <a:lnTo>
                    <a:pt x="208" y="316"/>
                  </a:lnTo>
                  <a:lnTo>
                    <a:pt x="206" y="315"/>
                  </a:lnTo>
                  <a:lnTo>
                    <a:pt x="205" y="315"/>
                  </a:lnTo>
                  <a:lnTo>
                    <a:pt x="202" y="315"/>
                  </a:lnTo>
                  <a:lnTo>
                    <a:pt x="200" y="315"/>
                  </a:lnTo>
                  <a:lnTo>
                    <a:pt x="200" y="316"/>
                  </a:lnTo>
                  <a:lnTo>
                    <a:pt x="199" y="316"/>
                  </a:lnTo>
                  <a:lnTo>
                    <a:pt x="199" y="318"/>
                  </a:lnTo>
                  <a:lnTo>
                    <a:pt x="197" y="318"/>
                  </a:lnTo>
                  <a:lnTo>
                    <a:pt x="195" y="318"/>
                  </a:lnTo>
                  <a:lnTo>
                    <a:pt x="191" y="316"/>
                  </a:lnTo>
                  <a:lnTo>
                    <a:pt x="189" y="316"/>
                  </a:lnTo>
                  <a:lnTo>
                    <a:pt x="189" y="318"/>
                  </a:lnTo>
                  <a:lnTo>
                    <a:pt x="191" y="319"/>
                  </a:lnTo>
                  <a:lnTo>
                    <a:pt x="189" y="321"/>
                  </a:lnTo>
                  <a:lnTo>
                    <a:pt x="191" y="321"/>
                  </a:lnTo>
                  <a:lnTo>
                    <a:pt x="189" y="322"/>
                  </a:lnTo>
                  <a:lnTo>
                    <a:pt x="191" y="322"/>
                  </a:lnTo>
                  <a:lnTo>
                    <a:pt x="189" y="324"/>
                  </a:lnTo>
                  <a:lnTo>
                    <a:pt x="191" y="324"/>
                  </a:lnTo>
                  <a:lnTo>
                    <a:pt x="191" y="326"/>
                  </a:lnTo>
                  <a:lnTo>
                    <a:pt x="191" y="327"/>
                  </a:lnTo>
                  <a:lnTo>
                    <a:pt x="189" y="327"/>
                  </a:lnTo>
                  <a:lnTo>
                    <a:pt x="189" y="329"/>
                  </a:lnTo>
                  <a:lnTo>
                    <a:pt x="189" y="330"/>
                  </a:lnTo>
                  <a:lnTo>
                    <a:pt x="188" y="330"/>
                  </a:lnTo>
                  <a:lnTo>
                    <a:pt x="188" y="332"/>
                  </a:lnTo>
                  <a:lnTo>
                    <a:pt x="189" y="332"/>
                  </a:lnTo>
                  <a:lnTo>
                    <a:pt x="189" y="333"/>
                  </a:lnTo>
                  <a:lnTo>
                    <a:pt x="189" y="335"/>
                  </a:lnTo>
                  <a:lnTo>
                    <a:pt x="188" y="335"/>
                  </a:lnTo>
                  <a:lnTo>
                    <a:pt x="188" y="337"/>
                  </a:lnTo>
                  <a:lnTo>
                    <a:pt x="188" y="340"/>
                  </a:lnTo>
                  <a:lnTo>
                    <a:pt x="188" y="341"/>
                  </a:lnTo>
                  <a:lnTo>
                    <a:pt x="186" y="341"/>
                  </a:lnTo>
                  <a:lnTo>
                    <a:pt x="186" y="343"/>
                  </a:lnTo>
                  <a:lnTo>
                    <a:pt x="186" y="344"/>
                  </a:lnTo>
                  <a:lnTo>
                    <a:pt x="184" y="344"/>
                  </a:lnTo>
                  <a:lnTo>
                    <a:pt x="184" y="346"/>
                  </a:lnTo>
                  <a:lnTo>
                    <a:pt x="186" y="346"/>
                  </a:lnTo>
                  <a:lnTo>
                    <a:pt x="186" y="347"/>
                  </a:lnTo>
                  <a:lnTo>
                    <a:pt x="186" y="349"/>
                  </a:lnTo>
                  <a:lnTo>
                    <a:pt x="186" y="351"/>
                  </a:lnTo>
                  <a:lnTo>
                    <a:pt x="188" y="352"/>
                  </a:lnTo>
                  <a:lnTo>
                    <a:pt x="186" y="352"/>
                  </a:lnTo>
                  <a:lnTo>
                    <a:pt x="186" y="354"/>
                  </a:lnTo>
                  <a:lnTo>
                    <a:pt x="186" y="355"/>
                  </a:lnTo>
                  <a:lnTo>
                    <a:pt x="186" y="357"/>
                  </a:lnTo>
                  <a:lnTo>
                    <a:pt x="188" y="357"/>
                  </a:lnTo>
                  <a:lnTo>
                    <a:pt x="188" y="358"/>
                  </a:lnTo>
                  <a:lnTo>
                    <a:pt x="188" y="360"/>
                  </a:lnTo>
                  <a:lnTo>
                    <a:pt x="188" y="362"/>
                  </a:lnTo>
                  <a:lnTo>
                    <a:pt x="188" y="363"/>
                  </a:lnTo>
                  <a:lnTo>
                    <a:pt x="188" y="365"/>
                  </a:lnTo>
                  <a:lnTo>
                    <a:pt x="188" y="366"/>
                  </a:lnTo>
                  <a:lnTo>
                    <a:pt x="188" y="368"/>
                  </a:lnTo>
                  <a:lnTo>
                    <a:pt x="188" y="369"/>
                  </a:lnTo>
                  <a:lnTo>
                    <a:pt x="188" y="371"/>
                  </a:lnTo>
                  <a:lnTo>
                    <a:pt x="188" y="373"/>
                  </a:lnTo>
                  <a:lnTo>
                    <a:pt x="186" y="374"/>
                  </a:lnTo>
                  <a:lnTo>
                    <a:pt x="186" y="376"/>
                  </a:lnTo>
                  <a:lnTo>
                    <a:pt x="186" y="377"/>
                  </a:lnTo>
                  <a:lnTo>
                    <a:pt x="184" y="377"/>
                  </a:lnTo>
                  <a:lnTo>
                    <a:pt x="183" y="377"/>
                  </a:lnTo>
                  <a:lnTo>
                    <a:pt x="183" y="379"/>
                  </a:lnTo>
                  <a:lnTo>
                    <a:pt x="183" y="380"/>
                  </a:lnTo>
                  <a:lnTo>
                    <a:pt x="183" y="382"/>
                  </a:lnTo>
                  <a:lnTo>
                    <a:pt x="183" y="383"/>
                  </a:lnTo>
                  <a:lnTo>
                    <a:pt x="181" y="383"/>
                  </a:lnTo>
                  <a:lnTo>
                    <a:pt x="181" y="385"/>
                  </a:lnTo>
                  <a:lnTo>
                    <a:pt x="181" y="387"/>
                  </a:lnTo>
                  <a:lnTo>
                    <a:pt x="181" y="388"/>
                  </a:lnTo>
                  <a:lnTo>
                    <a:pt x="183" y="390"/>
                  </a:lnTo>
                  <a:lnTo>
                    <a:pt x="183" y="391"/>
                  </a:lnTo>
                  <a:lnTo>
                    <a:pt x="183" y="393"/>
                  </a:lnTo>
                  <a:lnTo>
                    <a:pt x="184" y="393"/>
                  </a:lnTo>
                  <a:lnTo>
                    <a:pt x="184" y="394"/>
                  </a:lnTo>
                  <a:lnTo>
                    <a:pt x="186" y="396"/>
                  </a:lnTo>
                  <a:lnTo>
                    <a:pt x="188" y="398"/>
                  </a:lnTo>
                  <a:lnTo>
                    <a:pt x="188" y="399"/>
                  </a:lnTo>
                  <a:lnTo>
                    <a:pt x="188" y="401"/>
                  </a:lnTo>
                  <a:lnTo>
                    <a:pt x="186" y="402"/>
                  </a:lnTo>
                  <a:lnTo>
                    <a:pt x="184" y="412"/>
                  </a:lnTo>
                  <a:lnTo>
                    <a:pt x="183" y="418"/>
                  </a:lnTo>
                  <a:lnTo>
                    <a:pt x="183" y="419"/>
                  </a:lnTo>
                  <a:lnTo>
                    <a:pt x="183" y="421"/>
                  </a:lnTo>
                  <a:lnTo>
                    <a:pt x="183" y="423"/>
                  </a:lnTo>
                  <a:lnTo>
                    <a:pt x="181" y="423"/>
                  </a:lnTo>
                  <a:lnTo>
                    <a:pt x="181" y="424"/>
                  </a:lnTo>
                  <a:lnTo>
                    <a:pt x="181" y="426"/>
                  </a:lnTo>
                  <a:lnTo>
                    <a:pt x="181" y="430"/>
                  </a:lnTo>
                  <a:lnTo>
                    <a:pt x="181" y="432"/>
                  </a:lnTo>
                  <a:lnTo>
                    <a:pt x="183" y="434"/>
                  </a:lnTo>
                  <a:lnTo>
                    <a:pt x="183" y="435"/>
                  </a:lnTo>
                  <a:lnTo>
                    <a:pt x="184" y="435"/>
                  </a:lnTo>
                  <a:lnTo>
                    <a:pt x="184" y="437"/>
                  </a:lnTo>
                  <a:lnTo>
                    <a:pt x="186" y="440"/>
                  </a:lnTo>
                  <a:lnTo>
                    <a:pt x="184" y="441"/>
                  </a:lnTo>
                  <a:lnTo>
                    <a:pt x="184" y="445"/>
                  </a:lnTo>
                  <a:lnTo>
                    <a:pt x="184" y="446"/>
                  </a:lnTo>
                  <a:lnTo>
                    <a:pt x="184" y="448"/>
                  </a:lnTo>
                  <a:lnTo>
                    <a:pt x="184" y="451"/>
                  </a:lnTo>
                  <a:lnTo>
                    <a:pt x="184" y="452"/>
                  </a:lnTo>
                  <a:lnTo>
                    <a:pt x="184" y="454"/>
                  </a:lnTo>
                  <a:lnTo>
                    <a:pt x="184" y="455"/>
                  </a:lnTo>
                  <a:lnTo>
                    <a:pt x="184" y="457"/>
                  </a:lnTo>
                  <a:lnTo>
                    <a:pt x="186" y="459"/>
                  </a:lnTo>
                  <a:lnTo>
                    <a:pt x="186" y="460"/>
                  </a:lnTo>
                  <a:lnTo>
                    <a:pt x="186" y="462"/>
                  </a:lnTo>
                  <a:lnTo>
                    <a:pt x="188" y="462"/>
                  </a:lnTo>
                  <a:lnTo>
                    <a:pt x="188" y="463"/>
                  </a:lnTo>
                  <a:lnTo>
                    <a:pt x="189" y="463"/>
                  </a:lnTo>
                  <a:lnTo>
                    <a:pt x="191" y="465"/>
                  </a:lnTo>
                  <a:lnTo>
                    <a:pt x="191" y="466"/>
                  </a:lnTo>
                  <a:lnTo>
                    <a:pt x="191" y="468"/>
                  </a:lnTo>
                  <a:lnTo>
                    <a:pt x="191" y="470"/>
                  </a:lnTo>
                  <a:lnTo>
                    <a:pt x="191" y="471"/>
                  </a:lnTo>
                  <a:lnTo>
                    <a:pt x="191" y="473"/>
                  </a:lnTo>
                  <a:lnTo>
                    <a:pt x="189" y="473"/>
                  </a:lnTo>
                  <a:lnTo>
                    <a:pt x="188" y="473"/>
                  </a:lnTo>
                  <a:lnTo>
                    <a:pt x="186" y="473"/>
                  </a:lnTo>
                  <a:lnTo>
                    <a:pt x="186" y="474"/>
                  </a:lnTo>
                  <a:lnTo>
                    <a:pt x="186" y="476"/>
                  </a:lnTo>
                  <a:lnTo>
                    <a:pt x="186" y="477"/>
                  </a:lnTo>
                  <a:lnTo>
                    <a:pt x="186" y="479"/>
                  </a:lnTo>
                  <a:lnTo>
                    <a:pt x="186" y="481"/>
                  </a:lnTo>
                  <a:lnTo>
                    <a:pt x="188" y="482"/>
                  </a:lnTo>
                  <a:lnTo>
                    <a:pt x="188" y="484"/>
                  </a:lnTo>
                  <a:lnTo>
                    <a:pt x="188" y="485"/>
                  </a:lnTo>
                  <a:lnTo>
                    <a:pt x="188" y="487"/>
                  </a:lnTo>
                  <a:lnTo>
                    <a:pt x="188" y="488"/>
                  </a:lnTo>
                  <a:lnTo>
                    <a:pt x="189" y="490"/>
                  </a:lnTo>
                  <a:lnTo>
                    <a:pt x="189" y="493"/>
                  </a:lnTo>
                  <a:lnTo>
                    <a:pt x="191" y="495"/>
                  </a:lnTo>
                  <a:lnTo>
                    <a:pt x="191" y="498"/>
                  </a:lnTo>
                  <a:lnTo>
                    <a:pt x="189" y="499"/>
                  </a:lnTo>
                  <a:lnTo>
                    <a:pt x="189" y="501"/>
                  </a:lnTo>
                  <a:lnTo>
                    <a:pt x="188" y="502"/>
                  </a:lnTo>
                  <a:lnTo>
                    <a:pt x="186" y="502"/>
                  </a:lnTo>
                  <a:lnTo>
                    <a:pt x="186" y="504"/>
                  </a:lnTo>
                  <a:lnTo>
                    <a:pt x="188" y="506"/>
                  </a:lnTo>
                  <a:lnTo>
                    <a:pt x="189" y="506"/>
                  </a:lnTo>
                  <a:lnTo>
                    <a:pt x="189" y="507"/>
                  </a:lnTo>
                  <a:lnTo>
                    <a:pt x="191" y="509"/>
                  </a:lnTo>
                  <a:lnTo>
                    <a:pt x="189" y="509"/>
                  </a:lnTo>
                  <a:lnTo>
                    <a:pt x="189" y="510"/>
                  </a:lnTo>
                  <a:lnTo>
                    <a:pt x="188" y="510"/>
                  </a:lnTo>
                  <a:lnTo>
                    <a:pt x="186" y="510"/>
                  </a:lnTo>
                  <a:lnTo>
                    <a:pt x="184" y="512"/>
                  </a:lnTo>
                  <a:lnTo>
                    <a:pt x="184" y="513"/>
                  </a:lnTo>
                  <a:lnTo>
                    <a:pt x="184" y="517"/>
                  </a:lnTo>
                  <a:lnTo>
                    <a:pt x="184" y="518"/>
                  </a:lnTo>
                  <a:lnTo>
                    <a:pt x="186" y="520"/>
                  </a:lnTo>
                  <a:lnTo>
                    <a:pt x="188" y="521"/>
                  </a:lnTo>
                  <a:lnTo>
                    <a:pt x="188" y="523"/>
                  </a:lnTo>
                  <a:lnTo>
                    <a:pt x="186" y="526"/>
                  </a:lnTo>
                  <a:lnTo>
                    <a:pt x="188" y="528"/>
                  </a:lnTo>
                  <a:lnTo>
                    <a:pt x="184" y="531"/>
                  </a:lnTo>
                  <a:lnTo>
                    <a:pt x="184" y="532"/>
                  </a:lnTo>
                  <a:lnTo>
                    <a:pt x="186" y="534"/>
                  </a:lnTo>
                  <a:lnTo>
                    <a:pt x="186" y="535"/>
                  </a:lnTo>
                  <a:lnTo>
                    <a:pt x="188" y="535"/>
                  </a:lnTo>
                  <a:lnTo>
                    <a:pt x="189" y="535"/>
                  </a:lnTo>
                  <a:lnTo>
                    <a:pt x="191" y="535"/>
                  </a:lnTo>
                  <a:lnTo>
                    <a:pt x="191" y="537"/>
                  </a:lnTo>
                  <a:lnTo>
                    <a:pt x="191" y="538"/>
                  </a:lnTo>
                  <a:lnTo>
                    <a:pt x="191" y="542"/>
                  </a:lnTo>
                  <a:lnTo>
                    <a:pt x="189" y="543"/>
                  </a:lnTo>
                  <a:lnTo>
                    <a:pt x="188" y="543"/>
                  </a:lnTo>
                  <a:lnTo>
                    <a:pt x="186" y="545"/>
                  </a:lnTo>
                  <a:lnTo>
                    <a:pt x="186" y="546"/>
                  </a:lnTo>
                  <a:lnTo>
                    <a:pt x="184" y="548"/>
                  </a:lnTo>
                  <a:lnTo>
                    <a:pt x="186" y="549"/>
                  </a:lnTo>
                  <a:lnTo>
                    <a:pt x="186" y="551"/>
                  </a:lnTo>
                  <a:lnTo>
                    <a:pt x="188" y="553"/>
                  </a:lnTo>
                  <a:lnTo>
                    <a:pt x="188" y="554"/>
                  </a:lnTo>
                  <a:lnTo>
                    <a:pt x="186" y="556"/>
                  </a:lnTo>
                  <a:lnTo>
                    <a:pt x="184" y="556"/>
                  </a:lnTo>
                  <a:lnTo>
                    <a:pt x="184" y="557"/>
                  </a:lnTo>
                  <a:lnTo>
                    <a:pt x="184" y="559"/>
                  </a:lnTo>
                  <a:lnTo>
                    <a:pt x="184" y="560"/>
                  </a:lnTo>
                  <a:lnTo>
                    <a:pt x="184" y="562"/>
                  </a:lnTo>
                  <a:lnTo>
                    <a:pt x="183" y="564"/>
                  </a:lnTo>
                  <a:lnTo>
                    <a:pt x="183" y="567"/>
                  </a:lnTo>
                  <a:lnTo>
                    <a:pt x="183" y="568"/>
                  </a:lnTo>
                  <a:lnTo>
                    <a:pt x="183" y="570"/>
                  </a:lnTo>
                  <a:lnTo>
                    <a:pt x="183" y="571"/>
                  </a:lnTo>
                  <a:lnTo>
                    <a:pt x="181" y="571"/>
                  </a:lnTo>
                  <a:lnTo>
                    <a:pt x="180" y="571"/>
                  </a:lnTo>
                  <a:lnTo>
                    <a:pt x="178" y="571"/>
                  </a:lnTo>
                  <a:lnTo>
                    <a:pt x="177" y="571"/>
                  </a:lnTo>
                  <a:lnTo>
                    <a:pt x="175" y="571"/>
                  </a:lnTo>
                  <a:lnTo>
                    <a:pt x="175" y="573"/>
                  </a:lnTo>
                  <a:lnTo>
                    <a:pt x="174" y="573"/>
                  </a:lnTo>
                  <a:lnTo>
                    <a:pt x="172" y="573"/>
                  </a:lnTo>
                  <a:lnTo>
                    <a:pt x="170" y="573"/>
                  </a:lnTo>
                  <a:lnTo>
                    <a:pt x="169" y="573"/>
                  </a:lnTo>
                  <a:lnTo>
                    <a:pt x="167" y="573"/>
                  </a:lnTo>
                  <a:lnTo>
                    <a:pt x="166" y="573"/>
                  </a:lnTo>
                  <a:lnTo>
                    <a:pt x="164" y="573"/>
                  </a:lnTo>
                  <a:lnTo>
                    <a:pt x="163" y="573"/>
                  </a:lnTo>
                  <a:lnTo>
                    <a:pt x="161" y="573"/>
                  </a:lnTo>
                  <a:lnTo>
                    <a:pt x="159" y="573"/>
                  </a:lnTo>
                  <a:lnTo>
                    <a:pt x="158" y="573"/>
                  </a:lnTo>
                  <a:lnTo>
                    <a:pt x="158" y="571"/>
                  </a:lnTo>
                  <a:lnTo>
                    <a:pt x="158" y="570"/>
                  </a:lnTo>
                  <a:lnTo>
                    <a:pt x="159" y="570"/>
                  </a:lnTo>
                  <a:lnTo>
                    <a:pt x="161" y="570"/>
                  </a:lnTo>
                  <a:lnTo>
                    <a:pt x="163" y="570"/>
                  </a:lnTo>
                  <a:lnTo>
                    <a:pt x="164" y="570"/>
                  </a:lnTo>
                  <a:lnTo>
                    <a:pt x="163" y="570"/>
                  </a:lnTo>
                  <a:lnTo>
                    <a:pt x="163" y="568"/>
                  </a:lnTo>
                  <a:lnTo>
                    <a:pt x="164" y="568"/>
                  </a:lnTo>
                  <a:lnTo>
                    <a:pt x="166" y="568"/>
                  </a:lnTo>
                  <a:lnTo>
                    <a:pt x="167" y="568"/>
                  </a:lnTo>
                  <a:lnTo>
                    <a:pt x="167" y="567"/>
                  </a:lnTo>
                  <a:lnTo>
                    <a:pt x="167" y="565"/>
                  </a:lnTo>
                  <a:lnTo>
                    <a:pt x="166" y="565"/>
                  </a:lnTo>
                  <a:lnTo>
                    <a:pt x="166" y="564"/>
                  </a:lnTo>
                  <a:lnTo>
                    <a:pt x="166" y="562"/>
                  </a:lnTo>
                  <a:lnTo>
                    <a:pt x="166" y="564"/>
                  </a:lnTo>
                  <a:lnTo>
                    <a:pt x="166" y="562"/>
                  </a:lnTo>
                  <a:lnTo>
                    <a:pt x="164" y="562"/>
                  </a:lnTo>
                  <a:lnTo>
                    <a:pt x="163" y="562"/>
                  </a:lnTo>
                  <a:lnTo>
                    <a:pt x="164" y="562"/>
                  </a:lnTo>
                  <a:lnTo>
                    <a:pt x="163" y="562"/>
                  </a:lnTo>
                  <a:lnTo>
                    <a:pt x="164" y="562"/>
                  </a:lnTo>
                  <a:lnTo>
                    <a:pt x="163" y="562"/>
                  </a:lnTo>
                  <a:lnTo>
                    <a:pt x="164" y="562"/>
                  </a:lnTo>
                  <a:lnTo>
                    <a:pt x="163" y="562"/>
                  </a:lnTo>
                  <a:lnTo>
                    <a:pt x="164" y="562"/>
                  </a:lnTo>
                  <a:lnTo>
                    <a:pt x="164" y="560"/>
                  </a:lnTo>
                  <a:lnTo>
                    <a:pt x="164" y="562"/>
                  </a:lnTo>
                  <a:lnTo>
                    <a:pt x="164" y="560"/>
                  </a:lnTo>
                  <a:lnTo>
                    <a:pt x="163" y="560"/>
                  </a:lnTo>
                  <a:lnTo>
                    <a:pt x="161" y="560"/>
                  </a:lnTo>
                  <a:lnTo>
                    <a:pt x="161" y="562"/>
                  </a:lnTo>
                  <a:lnTo>
                    <a:pt x="161" y="560"/>
                  </a:lnTo>
                  <a:lnTo>
                    <a:pt x="161" y="562"/>
                  </a:lnTo>
                  <a:lnTo>
                    <a:pt x="161" y="560"/>
                  </a:lnTo>
                  <a:lnTo>
                    <a:pt x="159" y="560"/>
                  </a:lnTo>
                  <a:lnTo>
                    <a:pt x="159" y="559"/>
                  </a:lnTo>
                  <a:lnTo>
                    <a:pt x="158" y="559"/>
                  </a:lnTo>
                  <a:lnTo>
                    <a:pt x="156" y="559"/>
                  </a:lnTo>
                  <a:lnTo>
                    <a:pt x="156" y="557"/>
                  </a:lnTo>
                  <a:lnTo>
                    <a:pt x="156" y="559"/>
                  </a:lnTo>
                  <a:lnTo>
                    <a:pt x="156" y="560"/>
                  </a:lnTo>
                  <a:lnTo>
                    <a:pt x="156" y="559"/>
                  </a:lnTo>
                  <a:lnTo>
                    <a:pt x="156" y="560"/>
                  </a:lnTo>
                  <a:lnTo>
                    <a:pt x="156" y="562"/>
                  </a:lnTo>
                  <a:lnTo>
                    <a:pt x="155" y="562"/>
                  </a:lnTo>
                  <a:lnTo>
                    <a:pt x="153" y="562"/>
                  </a:lnTo>
                  <a:lnTo>
                    <a:pt x="153" y="564"/>
                  </a:lnTo>
                  <a:lnTo>
                    <a:pt x="153" y="562"/>
                  </a:lnTo>
                  <a:lnTo>
                    <a:pt x="153" y="564"/>
                  </a:lnTo>
                  <a:lnTo>
                    <a:pt x="153" y="562"/>
                  </a:lnTo>
                  <a:lnTo>
                    <a:pt x="152" y="562"/>
                  </a:lnTo>
                  <a:lnTo>
                    <a:pt x="153" y="562"/>
                  </a:lnTo>
                  <a:lnTo>
                    <a:pt x="152" y="562"/>
                  </a:lnTo>
                  <a:lnTo>
                    <a:pt x="150" y="562"/>
                  </a:lnTo>
                  <a:lnTo>
                    <a:pt x="150" y="564"/>
                  </a:lnTo>
                  <a:lnTo>
                    <a:pt x="150" y="565"/>
                  </a:lnTo>
                  <a:lnTo>
                    <a:pt x="150" y="567"/>
                  </a:lnTo>
                  <a:lnTo>
                    <a:pt x="149" y="567"/>
                  </a:lnTo>
                  <a:lnTo>
                    <a:pt x="150" y="567"/>
                  </a:lnTo>
                  <a:lnTo>
                    <a:pt x="149" y="567"/>
                  </a:lnTo>
                  <a:lnTo>
                    <a:pt x="149" y="568"/>
                  </a:lnTo>
                  <a:lnTo>
                    <a:pt x="149" y="570"/>
                  </a:lnTo>
                  <a:lnTo>
                    <a:pt x="149" y="568"/>
                  </a:lnTo>
                  <a:lnTo>
                    <a:pt x="149" y="570"/>
                  </a:lnTo>
                  <a:lnTo>
                    <a:pt x="150" y="570"/>
                  </a:lnTo>
                  <a:lnTo>
                    <a:pt x="152" y="570"/>
                  </a:lnTo>
                  <a:lnTo>
                    <a:pt x="153" y="570"/>
                  </a:lnTo>
                  <a:lnTo>
                    <a:pt x="153" y="568"/>
                  </a:lnTo>
                  <a:lnTo>
                    <a:pt x="155" y="568"/>
                  </a:lnTo>
                  <a:lnTo>
                    <a:pt x="155" y="570"/>
                  </a:lnTo>
                  <a:lnTo>
                    <a:pt x="156" y="570"/>
                  </a:lnTo>
                  <a:lnTo>
                    <a:pt x="155" y="570"/>
                  </a:lnTo>
                  <a:lnTo>
                    <a:pt x="156" y="570"/>
                  </a:lnTo>
                  <a:lnTo>
                    <a:pt x="158" y="570"/>
                  </a:lnTo>
                  <a:lnTo>
                    <a:pt x="156" y="570"/>
                  </a:lnTo>
                  <a:lnTo>
                    <a:pt x="156" y="571"/>
                  </a:lnTo>
                  <a:lnTo>
                    <a:pt x="158" y="571"/>
                  </a:lnTo>
                  <a:lnTo>
                    <a:pt x="158" y="573"/>
                  </a:lnTo>
                  <a:lnTo>
                    <a:pt x="158" y="574"/>
                  </a:lnTo>
                  <a:lnTo>
                    <a:pt x="158" y="573"/>
                  </a:lnTo>
                  <a:lnTo>
                    <a:pt x="156" y="573"/>
                  </a:lnTo>
                  <a:lnTo>
                    <a:pt x="156" y="574"/>
                  </a:lnTo>
                  <a:lnTo>
                    <a:pt x="156" y="573"/>
                  </a:lnTo>
                  <a:lnTo>
                    <a:pt x="156" y="574"/>
                  </a:lnTo>
                  <a:lnTo>
                    <a:pt x="155" y="574"/>
                  </a:lnTo>
                  <a:lnTo>
                    <a:pt x="153" y="574"/>
                  </a:lnTo>
                  <a:lnTo>
                    <a:pt x="152" y="574"/>
                  </a:lnTo>
                  <a:lnTo>
                    <a:pt x="150" y="574"/>
                  </a:lnTo>
                  <a:lnTo>
                    <a:pt x="149" y="574"/>
                  </a:lnTo>
                  <a:lnTo>
                    <a:pt x="147" y="574"/>
                  </a:lnTo>
                  <a:lnTo>
                    <a:pt x="145" y="574"/>
                  </a:lnTo>
                  <a:lnTo>
                    <a:pt x="144" y="574"/>
                  </a:lnTo>
                  <a:lnTo>
                    <a:pt x="142" y="574"/>
                  </a:lnTo>
                  <a:lnTo>
                    <a:pt x="141" y="574"/>
                  </a:lnTo>
                  <a:lnTo>
                    <a:pt x="139" y="574"/>
                  </a:lnTo>
                  <a:lnTo>
                    <a:pt x="138" y="574"/>
                  </a:lnTo>
                  <a:lnTo>
                    <a:pt x="136" y="574"/>
                  </a:lnTo>
                  <a:lnTo>
                    <a:pt x="134" y="574"/>
                  </a:lnTo>
                  <a:lnTo>
                    <a:pt x="133" y="574"/>
                  </a:lnTo>
                  <a:lnTo>
                    <a:pt x="131" y="574"/>
                  </a:lnTo>
                  <a:lnTo>
                    <a:pt x="131" y="576"/>
                  </a:lnTo>
                  <a:lnTo>
                    <a:pt x="130" y="576"/>
                  </a:lnTo>
                  <a:lnTo>
                    <a:pt x="128" y="576"/>
                  </a:lnTo>
                  <a:lnTo>
                    <a:pt x="127" y="576"/>
                  </a:lnTo>
                  <a:lnTo>
                    <a:pt x="125" y="576"/>
                  </a:lnTo>
                  <a:lnTo>
                    <a:pt x="123" y="576"/>
                  </a:lnTo>
                  <a:lnTo>
                    <a:pt x="122" y="576"/>
                  </a:lnTo>
                  <a:lnTo>
                    <a:pt x="120" y="578"/>
                  </a:lnTo>
                  <a:lnTo>
                    <a:pt x="117" y="578"/>
                  </a:lnTo>
                  <a:lnTo>
                    <a:pt x="116" y="578"/>
                  </a:lnTo>
                  <a:lnTo>
                    <a:pt x="114" y="578"/>
                  </a:lnTo>
                  <a:lnTo>
                    <a:pt x="113" y="578"/>
                  </a:lnTo>
                  <a:lnTo>
                    <a:pt x="113" y="579"/>
                  </a:lnTo>
                  <a:lnTo>
                    <a:pt x="113" y="578"/>
                  </a:lnTo>
                  <a:lnTo>
                    <a:pt x="113" y="579"/>
                  </a:lnTo>
                  <a:lnTo>
                    <a:pt x="111" y="579"/>
                  </a:lnTo>
                  <a:lnTo>
                    <a:pt x="109" y="579"/>
                  </a:lnTo>
                  <a:lnTo>
                    <a:pt x="113" y="578"/>
                  </a:lnTo>
                  <a:lnTo>
                    <a:pt x="114" y="578"/>
                  </a:lnTo>
                  <a:lnTo>
                    <a:pt x="113" y="578"/>
                  </a:lnTo>
                  <a:lnTo>
                    <a:pt x="114" y="578"/>
                  </a:lnTo>
                  <a:lnTo>
                    <a:pt x="116" y="578"/>
                  </a:lnTo>
                  <a:lnTo>
                    <a:pt x="117" y="578"/>
                  </a:lnTo>
                  <a:lnTo>
                    <a:pt x="119" y="578"/>
                  </a:lnTo>
                  <a:lnTo>
                    <a:pt x="120" y="578"/>
                  </a:lnTo>
                  <a:lnTo>
                    <a:pt x="119" y="576"/>
                  </a:lnTo>
                  <a:lnTo>
                    <a:pt x="119" y="578"/>
                  </a:lnTo>
                  <a:lnTo>
                    <a:pt x="117" y="578"/>
                  </a:lnTo>
                  <a:lnTo>
                    <a:pt x="117" y="576"/>
                  </a:lnTo>
                  <a:lnTo>
                    <a:pt x="119" y="576"/>
                  </a:lnTo>
                  <a:lnTo>
                    <a:pt x="120" y="576"/>
                  </a:lnTo>
                  <a:lnTo>
                    <a:pt x="122" y="576"/>
                  </a:lnTo>
                  <a:lnTo>
                    <a:pt x="123" y="576"/>
                  </a:lnTo>
                  <a:lnTo>
                    <a:pt x="125" y="576"/>
                  </a:lnTo>
                  <a:lnTo>
                    <a:pt x="123" y="576"/>
                  </a:lnTo>
                  <a:lnTo>
                    <a:pt x="123" y="574"/>
                  </a:lnTo>
                  <a:lnTo>
                    <a:pt x="123" y="576"/>
                  </a:lnTo>
                  <a:lnTo>
                    <a:pt x="122" y="576"/>
                  </a:lnTo>
                  <a:lnTo>
                    <a:pt x="120" y="576"/>
                  </a:lnTo>
                  <a:lnTo>
                    <a:pt x="119" y="576"/>
                  </a:lnTo>
                  <a:lnTo>
                    <a:pt x="117" y="576"/>
                  </a:lnTo>
                  <a:lnTo>
                    <a:pt x="117" y="578"/>
                  </a:lnTo>
                  <a:lnTo>
                    <a:pt x="116" y="578"/>
                  </a:lnTo>
                  <a:lnTo>
                    <a:pt x="117" y="578"/>
                  </a:lnTo>
                  <a:lnTo>
                    <a:pt x="116" y="578"/>
                  </a:lnTo>
                  <a:lnTo>
                    <a:pt x="117" y="578"/>
                  </a:lnTo>
                  <a:lnTo>
                    <a:pt x="116" y="578"/>
                  </a:lnTo>
                  <a:lnTo>
                    <a:pt x="114" y="578"/>
                  </a:lnTo>
                  <a:lnTo>
                    <a:pt x="116" y="578"/>
                  </a:lnTo>
                  <a:lnTo>
                    <a:pt x="116" y="576"/>
                  </a:lnTo>
                  <a:lnTo>
                    <a:pt x="116" y="578"/>
                  </a:lnTo>
                  <a:lnTo>
                    <a:pt x="114" y="578"/>
                  </a:lnTo>
                  <a:lnTo>
                    <a:pt x="116" y="578"/>
                  </a:lnTo>
                  <a:lnTo>
                    <a:pt x="114" y="578"/>
                  </a:lnTo>
                  <a:lnTo>
                    <a:pt x="113" y="578"/>
                  </a:lnTo>
                  <a:lnTo>
                    <a:pt x="111" y="578"/>
                  </a:lnTo>
                  <a:lnTo>
                    <a:pt x="109" y="578"/>
                  </a:lnTo>
                  <a:lnTo>
                    <a:pt x="106" y="578"/>
                  </a:lnTo>
                  <a:lnTo>
                    <a:pt x="105" y="578"/>
                  </a:lnTo>
                  <a:lnTo>
                    <a:pt x="106" y="578"/>
                  </a:lnTo>
                  <a:lnTo>
                    <a:pt x="105" y="578"/>
                  </a:lnTo>
                  <a:lnTo>
                    <a:pt x="105" y="579"/>
                  </a:lnTo>
                  <a:lnTo>
                    <a:pt x="103" y="579"/>
                  </a:lnTo>
                  <a:lnTo>
                    <a:pt x="105" y="579"/>
                  </a:lnTo>
                  <a:lnTo>
                    <a:pt x="103" y="579"/>
                  </a:lnTo>
                  <a:lnTo>
                    <a:pt x="102" y="579"/>
                  </a:lnTo>
                  <a:lnTo>
                    <a:pt x="102" y="581"/>
                  </a:lnTo>
                  <a:lnTo>
                    <a:pt x="102" y="579"/>
                  </a:lnTo>
                  <a:lnTo>
                    <a:pt x="103" y="579"/>
                  </a:lnTo>
                  <a:lnTo>
                    <a:pt x="105" y="579"/>
                  </a:lnTo>
                  <a:lnTo>
                    <a:pt x="106" y="579"/>
                  </a:lnTo>
                  <a:lnTo>
                    <a:pt x="108" y="579"/>
                  </a:lnTo>
                  <a:lnTo>
                    <a:pt x="106" y="579"/>
                  </a:lnTo>
                  <a:lnTo>
                    <a:pt x="105" y="579"/>
                  </a:lnTo>
                  <a:lnTo>
                    <a:pt x="103" y="579"/>
                  </a:lnTo>
                  <a:lnTo>
                    <a:pt x="103" y="581"/>
                  </a:lnTo>
                  <a:lnTo>
                    <a:pt x="102" y="581"/>
                  </a:lnTo>
                  <a:lnTo>
                    <a:pt x="100" y="581"/>
                  </a:lnTo>
                  <a:lnTo>
                    <a:pt x="98" y="581"/>
                  </a:lnTo>
                  <a:lnTo>
                    <a:pt x="97" y="581"/>
                  </a:lnTo>
                  <a:lnTo>
                    <a:pt x="95" y="581"/>
                  </a:lnTo>
                  <a:lnTo>
                    <a:pt x="95" y="582"/>
                  </a:lnTo>
                  <a:lnTo>
                    <a:pt x="94" y="582"/>
                  </a:lnTo>
                  <a:lnTo>
                    <a:pt x="92" y="582"/>
                  </a:lnTo>
                  <a:lnTo>
                    <a:pt x="91" y="582"/>
                  </a:lnTo>
                  <a:lnTo>
                    <a:pt x="89" y="582"/>
                  </a:lnTo>
                  <a:lnTo>
                    <a:pt x="87" y="582"/>
                  </a:lnTo>
                  <a:lnTo>
                    <a:pt x="87" y="584"/>
                  </a:lnTo>
                  <a:lnTo>
                    <a:pt x="86" y="584"/>
                  </a:lnTo>
                  <a:lnTo>
                    <a:pt x="84" y="584"/>
                  </a:lnTo>
                  <a:lnTo>
                    <a:pt x="83" y="584"/>
                  </a:lnTo>
                  <a:lnTo>
                    <a:pt x="81" y="584"/>
                  </a:lnTo>
                  <a:lnTo>
                    <a:pt x="81" y="585"/>
                  </a:lnTo>
                  <a:lnTo>
                    <a:pt x="81" y="584"/>
                  </a:lnTo>
                  <a:lnTo>
                    <a:pt x="83" y="584"/>
                  </a:lnTo>
                  <a:lnTo>
                    <a:pt x="84" y="584"/>
                  </a:lnTo>
                  <a:lnTo>
                    <a:pt x="86" y="582"/>
                  </a:lnTo>
                  <a:lnTo>
                    <a:pt x="87" y="582"/>
                  </a:lnTo>
                  <a:lnTo>
                    <a:pt x="89" y="582"/>
                  </a:lnTo>
                  <a:lnTo>
                    <a:pt x="91" y="582"/>
                  </a:lnTo>
                  <a:lnTo>
                    <a:pt x="92" y="582"/>
                  </a:lnTo>
                  <a:lnTo>
                    <a:pt x="92" y="581"/>
                  </a:lnTo>
                  <a:lnTo>
                    <a:pt x="94" y="581"/>
                  </a:lnTo>
                  <a:lnTo>
                    <a:pt x="95" y="581"/>
                  </a:lnTo>
                  <a:lnTo>
                    <a:pt x="97" y="581"/>
                  </a:lnTo>
                  <a:lnTo>
                    <a:pt x="98" y="579"/>
                  </a:lnTo>
                  <a:lnTo>
                    <a:pt x="97" y="579"/>
                  </a:lnTo>
                  <a:lnTo>
                    <a:pt x="97" y="578"/>
                  </a:lnTo>
                  <a:lnTo>
                    <a:pt x="97" y="576"/>
                  </a:lnTo>
                  <a:lnTo>
                    <a:pt x="95" y="576"/>
                  </a:lnTo>
                  <a:lnTo>
                    <a:pt x="95" y="574"/>
                  </a:lnTo>
                  <a:lnTo>
                    <a:pt x="97" y="573"/>
                  </a:lnTo>
                  <a:lnTo>
                    <a:pt x="95" y="573"/>
                  </a:lnTo>
                  <a:lnTo>
                    <a:pt x="95" y="571"/>
                  </a:lnTo>
                  <a:lnTo>
                    <a:pt x="94" y="570"/>
                  </a:lnTo>
                  <a:lnTo>
                    <a:pt x="95" y="570"/>
                  </a:lnTo>
                  <a:lnTo>
                    <a:pt x="94" y="570"/>
                  </a:lnTo>
                  <a:lnTo>
                    <a:pt x="94" y="568"/>
                  </a:lnTo>
                  <a:lnTo>
                    <a:pt x="95" y="568"/>
                  </a:lnTo>
                  <a:lnTo>
                    <a:pt x="95" y="567"/>
                  </a:lnTo>
                  <a:lnTo>
                    <a:pt x="94" y="567"/>
                  </a:lnTo>
                  <a:lnTo>
                    <a:pt x="92" y="565"/>
                  </a:lnTo>
                  <a:lnTo>
                    <a:pt x="92" y="564"/>
                  </a:lnTo>
                  <a:lnTo>
                    <a:pt x="92" y="562"/>
                  </a:lnTo>
                  <a:lnTo>
                    <a:pt x="91" y="562"/>
                  </a:lnTo>
                  <a:lnTo>
                    <a:pt x="91" y="560"/>
                  </a:lnTo>
                  <a:lnTo>
                    <a:pt x="89" y="560"/>
                  </a:lnTo>
                  <a:lnTo>
                    <a:pt x="89" y="559"/>
                  </a:lnTo>
                  <a:lnTo>
                    <a:pt x="89" y="560"/>
                  </a:lnTo>
                  <a:lnTo>
                    <a:pt x="87" y="560"/>
                  </a:lnTo>
                  <a:lnTo>
                    <a:pt x="87" y="559"/>
                  </a:lnTo>
                  <a:lnTo>
                    <a:pt x="87" y="556"/>
                  </a:lnTo>
                  <a:lnTo>
                    <a:pt x="87" y="554"/>
                  </a:lnTo>
                  <a:lnTo>
                    <a:pt x="86" y="554"/>
                  </a:lnTo>
                  <a:lnTo>
                    <a:pt x="84" y="554"/>
                  </a:lnTo>
                  <a:lnTo>
                    <a:pt x="86" y="553"/>
                  </a:lnTo>
                  <a:lnTo>
                    <a:pt x="86" y="551"/>
                  </a:lnTo>
                  <a:lnTo>
                    <a:pt x="84" y="551"/>
                  </a:lnTo>
                  <a:lnTo>
                    <a:pt x="84" y="553"/>
                  </a:lnTo>
                  <a:lnTo>
                    <a:pt x="83" y="553"/>
                  </a:lnTo>
                  <a:lnTo>
                    <a:pt x="83" y="551"/>
                  </a:lnTo>
                  <a:lnTo>
                    <a:pt x="81" y="551"/>
                  </a:lnTo>
                  <a:lnTo>
                    <a:pt x="80" y="551"/>
                  </a:lnTo>
                  <a:lnTo>
                    <a:pt x="80" y="549"/>
                  </a:lnTo>
                  <a:lnTo>
                    <a:pt x="80" y="548"/>
                  </a:lnTo>
                  <a:lnTo>
                    <a:pt x="78" y="548"/>
                  </a:lnTo>
                  <a:lnTo>
                    <a:pt x="78" y="546"/>
                  </a:lnTo>
                  <a:lnTo>
                    <a:pt x="80" y="546"/>
                  </a:lnTo>
                  <a:lnTo>
                    <a:pt x="78" y="543"/>
                  </a:lnTo>
                  <a:lnTo>
                    <a:pt x="77" y="542"/>
                  </a:lnTo>
                  <a:lnTo>
                    <a:pt x="77" y="540"/>
                  </a:lnTo>
                  <a:lnTo>
                    <a:pt x="78" y="540"/>
                  </a:lnTo>
                  <a:lnTo>
                    <a:pt x="78" y="538"/>
                  </a:lnTo>
                  <a:lnTo>
                    <a:pt x="78" y="537"/>
                  </a:lnTo>
                  <a:lnTo>
                    <a:pt x="80" y="537"/>
                  </a:lnTo>
                  <a:lnTo>
                    <a:pt x="80" y="535"/>
                  </a:lnTo>
                  <a:lnTo>
                    <a:pt x="81" y="535"/>
                  </a:lnTo>
                  <a:lnTo>
                    <a:pt x="80" y="534"/>
                  </a:lnTo>
                  <a:lnTo>
                    <a:pt x="80" y="532"/>
                  </a:lnTo>
                  <a:lnTo>
                    <a:pt x="80" y="531"/>
                  </a:lnTo>
                  <a:lnTo>
                    <a:pt x="78" y="531"/>
                  </a:lnTo>
                  <a:lnTo>
                    <a:pt x="80" y="529"/>
                  </a:lnTo>
                  <a:lnTo>
                    <a:pt x="78" y="529"/>
                  </a:lnTo>
                  <a:lnTo>
                    <a:pt x="78" y="528"/>
                  </a:lnTo>
                  <a:lnTo>
                    <a:pt x="78" y="526"/>
                  </a:lnTo>
                  <a:lnTo>
                    <a:pt x="78" y="524"/>
                  </a:lnTo>
                  <a:lnTo>
                    <a:pt x="78" y="523"/>
                  </a:lnTo>
                  <a:lnTo>
                    <a:pt x="78" y="521"/>
                  </a:lnTo>
                  <a:lnTo>
                    <a:pt x="77" y="521"/>
                  </a:lnTo>
                  <a:lnTo>
                    <a:pt x="77" y="520"/>
                  </a:lnTo>
                  <a:lnTo>
                    <a:pt x="77" y="517"/>
                  </a:lnTo>
                  <a:lnTo>
                    <a:pt x="75" y="517"/>
                  </a:lnTo>
                  <a:lnTo>
                    <a:pt x="75" y="515"/>
                  </a:lnTo>
                  <a:lnTo>
                    <a:pt x="75" y="513"/>
                  </a:lnTo>
                  <a:lnTo>
                    <a:pt x="75" y="512"/>
                  </a:lnTo>
                  <a:lnTo>
                    <a:pt x="77" y="512"/>
                  </a:lnTo>
                  <a:lnTo>
                    <a:pt x="77" y="513"/>
                  </a:lnTo>
                  <a:lnTo>
                    <a:pt x="78" y="513"/>
                  </a:lnTo>
                  <a:lnTo>
                    <a:pt x="78" y="512"/>
                  </a:lnTo>
                  <a:lnTo>
                    <a:pt x="81" y="513"/>
                  </a:lnTo>
                  <a:lnTo>
                    <a:pt x="83" y="513"/>
                  </a:lnTo>
                  <a:lnTo>
                    <a:pt x="83" y="512"/>
                  </a:lnTo>
                  <a:lnTo>
                    <a:pt x="81" y="499"/>
                  </a:lnTo>
                  <a:lnTo>
                    <a:pt x="81" y="490"/>
                  </a:lnTo>
                  <a:lnTo>
                    <a:pt x="81" y="488"/>
                  </a:lnTo>
                  <a:lnTo>
                    <a:pt x="81" y="487"/>
                  </a:lnTo>
                  <a:lnTo>
                    <a:pt x="81" y="482"/>
                  </a:lnTo>
                  <a:lnTo>
                    <a:pt x="81" y="479"/>
                  </a:lnTo>
                  <a:lnTo>
                    <a:pt x="81" y="476"/>
                  </a:lnTo>
                  <a:lnTo>
                    <a:pt x="81" y="474"/>
                  </a:lnTo>
                  <a:lnTo>
                    <a:pt x="81" y="473"/>
                  </a:lnTo>
                  <a:lnTo>
                    <a:pt x="83" y="468"/>
                  </a:lnTo>
                  <a:lnTo>
                    <a:pt x="83" y="466"/>
                  </a:lnTo>
                  <a:lnTo>
                    <a:pt x="83" y="465"/>
                  </a:lnTo>
                  <a:lnTo>
                    <a:pt x="86" y="465"/>
                  </a:lnTo>
                  <a:lnTo>
                    <a:pt x="84" y="463"/>
                  </a:lnTo>
                  <a:lnTo>
                    <a:pt x="83" y="462"/>
                  </a:lnTo>
                  <a:lnTo>
                    <a:pt x="83" y="460"/>
                  </a:lnTo>
                  <a:lnTo>
                    <a:pt x="83" y="459"/>
                  </a:lnTo>
                  <a:lnTo>
                    <a:pt x="83" y="454"/>
                  </a:lnTo>
                  <a:lnTo>
                    <a:pt x="81" y="451"/>
                  </a:lnTo>
                  <a:lnTo>
                    <a:pt x="81" y="449"/>
                  </a:lnTo>
                  <a:lnTo>
                    <a:pt x="81" y="448"/>
                  </a:lnTo>
                  <a:lnTo>
                    <a:pt x="81" y="445"/>
                  </a:lnTo>
                  <a:lnTo>
                    <a:pt x="81" y="443"/>
                  </a:lnTo>
                  <a:lnTo>
                    <a:pt x="81" y="437"/>
                  </a:lnTo>
                  <a:lnTo>
                    <a:pt x="81" y="435"/>
                  </a:lnTo>
                  <a:lnTo>
                    <a:pt x="81" y="434"/>
                  </a:lnTo>
                  <a:lnTo>
                    <a:pt x="81" y="432"/>
                  </a:lnTo>
                  <a:lnTo>
                    <a:pt x="81" y="427"/>
                  </a:lnTo>
                  <a:lnTo>
                    <a:pt x="81" y="426"/>
                  </a:lnTo>
                  <a:lnTo>
                    <a:pt x="81" y="424"/>
                  </a:lnTo>
                  <a:lnTo>
                    <a:pt x="81" y="421"/>
                  </a:lnTo>
                  <a:lnTo>
                    <a:pt x="81" y="418"/>
                  </a:lnTo>
                  <a:lnTo>
                    <a:pt x="81" y="412"/>
                  </a:lnTo>
                  <a:lnTo>
                    <a:pt x="81" y="407"/>
                  </a:lnTo>
                  <a:lnTo>
                    <a:pt x="81" y="402"/>
                  </a:lnTo>
                  <a:lnTo>
                    <a:pt x="81" y="401"/>
                  </a:lnTo>
                  <a:lnTo>
                    <a:pt x="81" y="399"/>
                  </a:lnTo>
                  <a:lnTo>
                    <a:pt x="81" y="398"/>
                  </a:lnTo>
                  <a:lnTo>
                    <a:pt x="81" y="388"/>
                  </a:lnTo>
                  <a:lnTo>
                    <a:pt x="81" y="385"/>
                  </a:lnTo>
                  <a:lnTo>
                    <a:pt x="81" y="383"/>
                  </a:lnTo>
                  <a:lnTo>
                    <a:pt x="80" y="383"/>
                  </a:lnTo>
                  <a:lnTo>
                    <a:pt x="80" y="382"/>
                  </a:lnTo>
                  <a:lnTo>
                    <a:pt x="80" y="380"/>
                  </a:lnTo>
                  <a:lnTo>
                    <a:pt x="81" y="379"/>
                  </a:lnTo>
                  <a:lnTo>
                    <a:pt x="81" y="377"/>
                  </a:lnTo>
                  <a:lnTo>
                    <a:pt x="81" y="376"/>
                  </a:lnTo>
                  <a:lnTo>
                    <a:pt x="83" y="373"/>
                  </a:lnTo>
                  <a:lnTo>
                    <a:pt x="83" y="371"/>
                  </a:lnTo>
                  <a:lnTo>
                    <a:pt x="83" y="369"/>
                  </a:lnTo>
                  <a:lnTo>
                    <a:pt x="81" y="369"/>
                  </a:lnTo>
                  <a:lnTo>
                    <a:pt x="81" y="362"/>
                  </a:lnTo>
                  <a:lnTo>
                    <a:pt x="81" y="358"/>
                  </a:lnTo>
                  <a:lnTo>
                    <a:pt x="81" y="357"/>
                  </a:lnTo>
                  <a:lnTo>
                    <a:pt x="81" y="355"/>
                  </a:lnTo>
                  <a:lnTo>
                    <a:pt x="81" y="354"/>
                  </a:lnTo>
                  <a:lnTo>
                    <a:pt x="81" y="352"/>
                  </a:lnTo>
                  <a:lnTo>
                    <a:pt x="81" y="349"/>
                  </a:lnTo>
                  <a:lnTo>
                    <a:pt x="81" y="347"/>
                  </a:lnTo>
                  <a:lnTo>
                    <a:pt x="81" y="344"/>
                  </a:lnTo>
                  <a:lnTo>
                    <a:pt x="81" y="343"/>
                  </a:lnTo>
                  <a:lnTo>
                    <a:pt x="81" y="341"/>
                  </a:lnTo>
                  <a:lnTo>
                    <a:pt x="81" y="340"/>
                  </a:lnTo>
                  <a:lnTo>
                    <a:pt x="81" y="341"/>
                  </a:lnTo>
                  <a:lnTo>
                    <a:pt x="81" y="340"/>
                  </a:lnTo>
                  <a:lnTo>
                    <a:pt x="81" y="338"/>
                  </a:lnTo>
                  <a:lnTo>
                    <a:pt x="81" y="337"/>
                  </a:lnTo>
                  <a:lnTo>
                    <a:pt x="81" y="335"/>
                  </a:lnTo>
                  <a:lnTo>
                    <a:pt x="81" y="332"/>
                  </a:lnTo>
                  <a:lnTo>
                    <a:pt x="81" y="330"/>
                  </a:lnTo>
                  <a:lnTo>
                    <a:pt x="81" y="329"/>
                  </a:lnTo>
                  <a:lnTo>
                    <a:pt x="80" y="327"/>
                  </a:lnTo>
                  <a:lnTo>
                    <a:pt x="81" y="327"/>
                  </a:lnTo>
                  <a:lnTo>
                    <a:pt x="81" y="326"/>
                  </a:lnTo>
                  <a:lnTo>
                    <a:pt x="81" y="324"/>
                  </a:lnTo>
                  <a:lnTo>
                    <a:pt x="81" y="322"/>
                  </a:lnTo>
                  <a:lnTo>
                    <a:pt x="81" y="321"/>
                  </a:lnTo>
                  <a:lnTo>
                    <a:pt x="81" y="319"/>
                  </a:lnTo>
                  <a:lnTo>
                    <a:pt x="80" y="318"/>
                  </a:lnTo>
                  <a:lnTo>
                    <a:pt x="80" y="316"/>
                  </a:lnTo>
                  <a:lnTo>
                    <a:pt x="80" y="315"/>
                  </a:lnTo>
                  <a:lnTo>
                    <a:pt x="78" y="315"/>
                  </a:lnTo>
                  <a:lnTo>
                    <a:pt x="78" y="313"/>
                  </a:lnTo>
                  <a:lnTo>
                    <a:pt x="77" y="311"/>
                  </a:lnTo>
                  <a:lnTo>
                    <a:pt x="77" y="310"/>
                  </a:lnTo>
                  <a:lnTo>
                    <a:pt x="75" y="307"/>
                  </a:lnTo>
                  <a:lnTo>
                    <a:pt x="73" y="307"/>
                  </a:lnTo>
                  <a:lnTo>
                    <a:pt x="72" y="305"/>
                  </a:lnTo>
                  <a:lnTo>
                    <a:pt x="70" y="304"/>
                  </a:lnTo>
                  <a:lnTo>
                    <a:pt x="69" y="304"/>
                  </a:lnTo>
                  <a:lnTo>
                    <a:pt x="69" y="302"/>
                  </a:lnTo>
                  <a:lnTo>
                    <a:pt x="67" y="300"/>
                  </a:lnTo>
                  <a:lnTo>
                    <a:pt x="66" y="299"/>
                  </a:lnTo>
                  <a:lnTo>
                    <a:pt x="64" y="297"/>
                  </a:lnTo>
                  <a:lnTo>
                    <a:pt x="64" y="296"/>
                  </a:lnTo>
                  <a:lnTo>
                    <a:pt x="62" y="296"/>
                  </a:lnTo>
                  <a:lnTo>
                    <a:pt x="62" y="294"/>
                  </a:lnTo>
                  <a:lnTo>
                    <a:pt x="61" y="294"/>
                  </a:lnTo>
                  <a:lnTo>
                    <a:pt x="61" y="293"/>
                  </a:lnTo>
                  <a:lnTo>
                    <a:pt x="59" y="291"/>
                  </a:lnTo>
                  <a:lnTo>
                    <a:pt x="59" y="290"/>
                  </a:lnTo>
                  <a:lnTo>
                    <a:pt x="59" y="288"/>
                  </a:lnTo>
                  <a:lnTo>
                    <a:pt x="59" y="286"/>
                  </a:lnTo>
                  <a:lnTo>
                    <a:pt x="59" y="285"/>
                  </a:lnTo>
                  <a:lnTo>
                    <a:pt x="59" y="283"/>
                  </a:lnTo>
                  <a:lnTo>
                    <a:pt x="59" y="282"/>
                  </a:lnTo>
                  <a:lnTo>
                    <a:pt x="59" y="280"/>
                  </a:lnTo>
                  <a:lnTo>
                    <a:pt x="59" y="279"/>
                  </a:lnTo>
                  <a:lnTo>
                    <a:pt x="59" y="277"/>
                  </a:lnTo>
                  <a:lnTo>
                    <a:pt x="58" y="275"/>
                  </a:lnTo>
                  <a:lnTo>
                    <a:pt x="56" y="277"/>
                  </a:lnTo>
                  <a:lnTo>
                    <a:pt x="56" y="275"/>
                  </a:lnTo>
                  <a:lnTo>
                    <a:pt x="55" y="274"/>
                  </a:lnTo>
                  <a:lnTo>
                    <a:pt x="55" y="272"/>
                  </a:lnTo>
                  <a:lnTo>
                    <a:pt x="55" y="271"/>
                  </a:lnTo>
                  <a:lnTo>
                    <a:pt x="56" y="268"/>
                  </a:lnTo>
                  <a:lnTo>
                    <a:pt x="56" y="266"/>
                  </a:lnTo>
                  <a:lnTo>
                    <a:pt x="56" y="264"/>
                  </a:lnTo>
                  <a:lnTo>
                    <a:pt x="56" y="261"/>
                  </a:lnTo>
                  <a:lnTo>
                    <a:pt x="56" y="260"/>
                  </a:lnTo>
                  <a:lnTo>
                    <a:pt x="56" y="258"/>
                  </a:lnTo>
                  <a:lnTo>
                    <a:pt x="56" y="257"/>
                  </a:lnTo>
                  <a:lnTo>
                    <a:pt x="56" y="255"/>
                  </a:lnTo>
                  <a:lnTo>
                    <a:pt x="56" y="254"/>
                  </a:lnTo>
                  <a:lnTo>
                    <a:pt x="56" y="252"/>
                  </a:lnTo>
                  <a:lnTo>
                    <a:pt x="56" y="250"/>
                  </a:lnTo>
                  <a:lnTo>
                    <a:pt x="56" y="247"/>
                  </a:lnTo>
                  <a:lnTo>
                    <a:pt x="56" y="246"/>
                  </a:lnTo>
                  <a:lnTo>
                    <a:pt x="56" y="244"/>
                  </a:lnTo>
                  <a:lnTo>
                    <a:pt x="56" y="239"/>
                  </a:lnTo>
                  <a:lnTo>
                    <a:pt x="56" y="236"/>
                  </a:lnTo>
                  <a:lnTo>
                    <a:pt x="56" y="233"/>
                  </a:lnTo>
                  <a:lnTo>
                    <a:pt x="56" y="232"/>
                  </a:lnTo>
                  <a:lnTo>
                    <a:pt x="56" y="228"/>
                  </a:lnTo>
                  <a:lnTo>
                    <a:pt x="56" y="227"/>
                  </a:lnTo>
                  <a:lnTo>
                    <a:pt x="53" y="225"/>
                  </a:lnTo>
                  <a:lnTo>
                    <a:pt x="51" y="225"/>
                  </a:lnTo>
                  <a:lnTo>
                    <a:pt x="51" y="224"/>
                  </a:lnTo>
                  <a:lnTo>
                    <a:pt x="36" y="216"/>
                  </a:lnTo>
                  <a:lnTo>
                    <a:pt x="34" y="214"/>
                  </a:lnTo>
                  <a:lnTo>
                    <a:pt x="22" y="208"/>
                  </a:lnTo>
                  <a:lnTo>
                    <a:pt x="15" y="203"/>
                  </a:lnTo>
                  <a:lnTo>
                    <a:pt x="12" y="202"/>
                  </a:lnTo>
                  <a:lnTo>
                    <a:pt x="12" y="200"/>
                  </a:lnTo>
                  <a:lnTo>
                    <a:pt x="9" y="199"/>
                  </a:lnTo>
                  <a:lnTo>
                    <a:pt x="8" y="199"/>
                  </a:lnTo>
                  <a:lnTo>
                    <a:pt x="8" y="197"/>
                  </a:lnTo>
                  <a:lnTo>
                    <a:pt x="6" y="196"/>
                  </a:lnTo>
                  <a:lnTo>
                    <a:pt x="3" y="194"/>
                  </a:lnTo>
                  <a:lnTo>
                    <a:pt x="1" y="194"/>
                  </a:lnTo>
                  <a:lnTo>
                    <a:pt x="1" y="192"/>
                  </a:lnTo>
                  <a:lnTo>
                    <a:pt x="0" y="192"/>
                  </a:lnTo>
                  <a:lnTo>
                    <a:pt x="0" y="191"/>
                  </a:lnTo>
                  <a:lnTo>
                    <a:pt x="0" y="189"/>
                  </a:lnTo>
                  <a:lnTo>
                    <a:pt x="0" y="188"/>
                  </a:lnTo>
                  <a:lnTo>
                    <a:pt x="0" y="186"/>
                  </a:lnTo>
                  <a:lnTo>
                    <a:pt x="1" y="183"/>
                  </a:lnTo>
                  <a:lnTo>
                    <a:pt x="1" y="181"/>
                  </a:lnTo>
                  <a:lnTo>
                    <a:pt x="1" y="180"/>
                  </a:lnTo>
                  <a:lnTo>
                    <a:pt x="1" y="178"/>
                  </a:lnTo>
                  <a:lnTo>
                    <a:pt x="3" y="177"/>
                  </a:lnTo>
                  <a:lnTo>
                    <a:pt x="3" y="175"/>
                  </a:lnTo>
                  <a:lnTo>
                    <a:pt x="3" y="174"/>
                  </a:lnTo>
                  <a:lnTo>
                    <a:pt x="3" y="172"/>
                  </a:lnTo>
                  <a:lnTo>
                    <a:pt x="3" y="171"/>
                  </a:lnTo>
                  <a:lnTo>
                    <a:pt x="3" y="167"/>
                  </a:lnTo>
                  <a:lnTo>
                    <a:pt x="3" y="166"/>
                  </a:lnTo>
                  <a:lnTo>
                    <a:pt x="3" y="164"/>
                  </a:lnTo>
                  <a:lnTo>
                    <a:pt x="3" y="163"/>
                  </a:lnTo>
                  <a:lnTo>
                    <a:pt x="3" y="161"/>
                  </a:lnTo>
                  <a:lnTo>
                    <a:pt x="3" y="160"/>
                  </a:lnTo>
                  <a:lnTo>
                    <a:pt x="5" y="158"/>
                  </a:lnTo>
                  <a:lnTo>
                    <a:pt x="8" y="155"/>
                  </a:lnTo>
                  <a:lnTo>
                    <a:pt x="8" y="153"/>
                  </a:lnTo>
                  <a:lnTo>
                    <a:pt x="9" y="153"/>
                  </a:lnTo>
                  <a:lnTo>
                    <a:pt x="9" y="152"/>
                  </a:lnTo>
                  <a:lnTo>
                    <a:pt x="9" y="150"/>
                  </a:lnTo>
                  <a:lnTo>
                    <a:pt x="11" y="150"/>
                  </a:lnTo>
                  <a:lnTo>
                    <a:pt x="11" y="149"/>
                  </a:lnTo>
                  <a:lnTo>
                    <a:pt x="11" y="147"/>
                  </a:lnTo>
                  <a:lnTo>
                    <a:pt x="11" y="145"/>
                  </a:lnTo>
                  <a:lnTo>
                    <a:pt x="12" y="144"/>
                  </a:lnTo>
                  <a:lnTo>
                    <a:pt x="11" y="142"/>
                  </a:lnTo>
                  <a:lnTo>
                    <a:pt x="11" y="141"/>
                  </a:lnTo>
                  <a:lnTo>
                    <a:pt x="12" y="139"/>
                  </a:lnTo>
                  <a:lnTo>
                    <a:pt x="12" y="138"/>
                  </a:lnTo>
                  <a:lnTo>
                    <a:pt x="12" y="136"/>
                  </a:lnTo>
                  <a:lnTo>
                    <a:pt x="14" y="135"/>
                  </a:lnTo>
                  <a:lnTo>
                    <a:pt x="14" y="133"/>
                  </a:lnTo>
                  <a:lnTo>
                    <a:pt x="15" y="131"/>
                  </a:lnTo>
                  <a:lnTo>
                    <a:pt x="17" y="130"/>
                  </a:lnTo>
                  <a:lnTo>
                    <a:pt x="19" y="130"/>
                  </a:lnTo>
                  <a:lnTo>
                    <a:pt x="19" y="128"/>
                  </a:lnTo>
                  <a:lnTo>
                    <a:pt x="19" y="127"/>
                  </a:lnTo>
                  <a:lnTo>
                    <a:pt x="19" y="125"/>
                  </a:lnTo>
                  <a:lnTo>
                    <a:pt x="20" y="125"/>
                  </a:lnTo>
                  <a:lnTo>
                    <a:pt x="20" y="127"/>
                  </a:lnTo>
                  <a:lnTo>
                    <a:pt x="22" y="125"/>
                  </a:lnTo>
                  <a:lnTo>
                    <a:pt x="23" y="127"/>
                  </a:lnTo>
                  <a:lnTo>
                    <a:pt x="23" y="128"/>
                  </a:lnTo>
                  <a:lnTo>
                    <a:pt x="25" y="128"/>
                  </a:lnTo>
                  <a:lnTo>
                    <a:pt x="25" y="130"/>
                  </a:lnTo>
                  <a:lnTo>
                    <a:pt x="28" y="128"/>
                  </a:lnTo>
                  <a:lnTo>
                    <a:pt x="30" y="128"/>
                  </a:lnTo>
                  <a:lnTo>
                    <a:pt x="30" y="130"/>
                  </a:lnTo>
                  <a:lnTo>
                    <a:pt x="31" y="130"/>
                  </a:lnTo>
                  <a:lnTo>
                    <a:pt x="33" y="131"/>
                  </a:lnTo>
                  <a:lnTo>
                    <a:pt x="33" y="130"/>
                  </a:lnTo>
                  <a:lnTo>
                    <a:pt x="31" y="130"/>
                  </a:lnTo>
                  <a:lnTo>
                    <a:pt x="31" y="128"/>
                  </a:lnTo>
                  <a:lnTo>
                    <a:pt x="30" y="127"/>
                  </a:lnTo>
                  <a:lnTo>
                    <a:pt x="31" y="127"/>
                  </a:lnTo>
                  <a:lnTo>
                    <a:pt x="30" y="125"/>
                  </a:lnTo>
                  <a:lnTo>
                    <a:pt x="30" y="124"/>
                  </a:lnTo>
                  <a:lnTo>
                    <a:pt x="30" y="122"/>
                  </a:lnTo>
                  <a:lnTo>
                    <a:pt x="28" y="122"/>
                  </a:lnTo>
                  <a:lnTo>
                    <a:pt x="26" y="122"/>
                  </a:lnTo>
                  <a:lnTo>
                    <a:pt x="26" y="120"/>
                  </a:lnTo>
                  <a:lnTo>
                    <a:pt x="30" y="120"/>
                  </a:lnTo>
                  <a:lnTo>
                    <a:pt x="31" y="120"/>
                  </a:lnTo>
                  <a:lnTo>
                    <a:pt x="33" y="119"/>
                  </a:lnTo>
                  <a:lnTo>
                    <a:pt x="33" y="117"/>
                  </a:lnTo>
                  <a:lnTo>
                    <a:pt x="34" y="117"/>
                  </a:lnTo>
                  <a:lnTo>
                    <a:pt x="36" y="119"/>
                  </a:lnTo>
                  <a:lnTo>
                    <a:pt x="37" y="119"/>
                  </a:lnTo>
                  <a:lnTo>
                    <a:pt x="36" y="117"/>
                  </a:lnTo>
                  <a:lnTo>
                    <a:pt x="36" y="116"/>
                  </a:lnTo>
                  <a:lnTo>
                    <a:pt x="36" y="114"/>
                  </a:lnTo>
                  <a:lnTo>
                    <a:pt x="36" y="113"/>
                  </a:lnTo>
                  <a:lnTo>
                    <a:pt x="34" y="111"/>
                  </a:lnTo>
                  <a:lnTo>
                    <a:pt x="34" y="109"/>
                  </a:lnTo>
                  <a:lnTo>
                    <a:pt x="34" y="108"/>
                  </a:lnTo>
                  <a:lnTo>
                    <a:pt x="36" y="108"/>
                  </a:lnTo>
                  <a:lnTo>
                    <a:pt x="36" y="109"/>
                  </a:lnTo>
                  <a:lnTo>
                    <a:pt x="37" y="109"/>
                  </a:lnTo>
                  <a:lnTo>
                    <a:pt x="39" y="109"/>
                  </a:lnTo>
                  <a:lnTo>
                    <a:pt x="41" y="109"/>
                  </a:lnTo>
                  <a:lnTo>
                    <a:pt x="42" y="109"/>
                  </a:lnTo>
                  <a:lnTo>
                    <a:pt x="44" y="109"/>
                  </a:lnTo>
                  <a:lnTo>
                    <a:pt x="45" y="111"/>
                  </a:lnTo>
                  <a:lnTo>
                    <a:pt x="47" y="109"/>
                  </a:lnTo>
                  <a:lnTo>
                    <a:pt x="48" y="109"/>
                  </a:lnTo>
                  <a:lnTo>
                    <a:pt x="47" y="108"/>
                  </a:lnTo>
                  <a:lnTo>
                    <a:pt x="47" y="106"/>
                  </a:lnTo>
                  <a:lnTo>
                    <a:pt x="47" y="108"/>
                  </a:lnTo>
                  <a:lnTo>
                    <a:pt x="45" y="108"/>
                  </a:lnTo>
                  <a:lnTo>
                    <a:pt x="45" y="106"/>
                  </a:lnTo>
                  <a:lnTo>
                    <a:pt x="45" y="105"/>
                  </a:lnTo>
                  <a:lnTo>
                    <a:pt x="45" y="103"/>
                  </a:lnTo>
                  <a:lnTo>
                    <a:pt x="47" y="103"/>
                  </a:lnTo>
                  <a:lnTo>
                    <a:pt x="48" y="105"/>
                  </a:lnTo>
                  <a:lnTo>
                    <a:pt x="48" y="106"/>
                  </a:lnTo>
                  <a:lnTo>
                    <a:pt x="50" y="106"/>
                  </a:lnTo>
                  <a:lnTo>
                    <a:pt x="50" y="105"/>
                  </a:lnTo>
                  <a:lnTo>
                    <a:pt x="51" y="105"/>
                  </a:lnTo>
                  <a:lnTo>
                    <a:pt x="51" y="106"/>
                  </a:lnTo>
                  <a:lnTo>
                    <a:pt x="53" y="106"/>
                  </a:lnTo>
                  <a:lnTo>
                    <a:pt x="53" y="105"/>
                  </a:lnTo>
                  <a:lnTo>
                    <a:pt x="53" y="103"/>
                  </a:lnTo>
                  <a:lnTo>
                    <a:pt x="53" y="102"/>
                  </a:lnTo>
                  <a:lnTo>
                    <a:pt x="51" y="100"/>
                  </a:lnTo>
                  <a:lnTo>
                    <a:pt x="53" y="100"/>
                  </a:lnTo>
                  <a:lnTo>
                    <a:pt x="55" y="99"/>
                  </a:lnTo>
                  <a:lnTo>
                    <a:pt x="55" y="97"/>
                  </a:lnTo>
                  <a:lnTo>
                    <a:pt x="56" y="97"/>
                  </a:lnTo>
                  <a:lnTo>
                    <a:pt x="58" y="97"/>
                  </a:lnTo>
                  <a:lnTo>
                    <a:pt x="58" y="95"/>
                  </a:lnTo>
                  <a:lnTo>
                    <a:pt x="58" y="94"/>
                  </a:lnTo>
                  <a:lnTo>
                    <a:pt x="58" y="92"/>
                  </a:lnTo>
                  <a:lnTo>
                    <a:pt x="59" y="91"/>
                  </a:lnTo>
                  <a:lnTo>
                    <a:pt x="61" y="91"/>
                  </a:lnTo>
                  <a:lnTo>
                    <a:pt x="62" y="89"/>
                  </a:lnTo>
                  <a:lnTo>
                    <a:pt x="64" y="89"/>
                  </a:lnTo>
                  <a:lnTo>
                    <a:pt x="64" y="91"/>
                  </a:lnTo>
                  <a:lnTo>
                    <a:pt x="66" y="91"/>
                  </a:lnTo>
                  <a:lnTo>
                    <a:pt x="66" y="89"/>
                  </a:lnTo>
                  <a:lnTo>
                    <a:pt x="67" y="91"/>
                  </a:lnTo>
                  <a:lnTo>
                    <a:pt x="69" y="89"/>
                  </a:lnTo>
                  <a:lnTo>
                    <a:pt x="70" y="91"/>
                  </a:lnTo>
                  <a:lnTo>
                    <a:pt x="72" y="92"/>
                  </a:lnTo>
                  <a:lnTo>
                    <a:pt x="73" y="91"/>
                  </a:lnTo>
                  <a:lnTo>
                    <a:pt x="73" y="89"/>
                  </a:lnTo>
                  <a:lnTo>
                    <a:pt x="75" y="91"/>
                  </a:lnTo>
                  <a:lnTo>
                    <a:pt x="75" y="92"/>
                  </a:lnTo>
                  <a:lnTo>
                    <a:pt x="77" y="92"/>
                  </a:lnTo>
                  <a:lnTo>
                    <a:pt x="77" y="94"/>
                  </a:lnTo>
                  <a:lnTo>
                    <a:pt x="78" y="94"/>
                  </a:lnTo>
                  <a:lnTo>
                    <a:pt x="77" y="95"/>
                  </a:lnTo>
                  <a:lnTo>
                    <a:pt x="78" y="97"/>
                  </a:lnTo>
                  <a:lnTo>
                    <a:pt x="80" y="97"/>
                  </a:lnTo>
                  <a:lnTo>
                    <a:pt x="81" y="97"/>
                  </a:lnTo>
                  <a:lnTo>
                    <a:pt x="81" y="95"/>
                  </a:lnTo>
                  <a:lnTo>
                    <a:pt x="83" y="95"/>
                  </a:lnTo>
                  <a:lnTo>
                    <a:pt x="83" y="97"/>
                  </a:lnTo>
                  <a:lnTo>
                    <a:pt x="84" y="97"/>
                  </a:lnTo>
                  <a:lnTo>
                    <a:pt x="84" y="95"/>
                  </a:lnTo>
                  <a:lnTo>
                    <a:pt x="86" y="95"/>
                  </a:lnTo>
                  <a:lnTo>
                    <a:pt x="87" y="95"/>
                  </a:lnTo>
                  <a:lnTo>
                    <a:pt x="89" y="94"/>
                  </a:lnTo>
                  <a:lnTo>
                    <a:pt x="91" y="94"/>
                  </a:lnTo>
                  <a:lnTo>
                    <a:pt x="92" y="94"/>
                  </a:lnTo>
                  <a:lnTo>
                    <a:pt x="94" y="94"/>
                  </a:lnTo>
                  <a:lnTo>
                    <a:pt x="95" y="94"/>
                  </a:lnTo>
                  <a:lnTo>
                    <a:pt x="97" y="94"/>
                  </a:lnTo>
                  <a:lnTo>
                    <a:pt x="97" y="92"/>
                  </a:lnTo>
                  <a:lnTo>
                    <a:pt x="98" y="92"/>
                  </a:lnTo>
                  <a:lnTo>
                    <a:pt x="100" y="92"/>
                  </a:lnTo>
                  <a:lnTo>
                    <a:pt x="102" y="92"/>
                  </a:lnTo>
                  <a:lnTo>
                    <a:pt x="103" y="92"/>
                  </a:lnTo>
                  <a:lnTo>
                    <a:pt x="105" y="92"/>
                  </a:lnTo>
                  <a:lnTo>
                    <a:pt x="106" y="92"/>
                  </a:lnTo>
                  <a:lnTo>
                    <a:pt x="108" y="94"/>
                  </a:lnTo>
                  <a:lnTo>
                    <a:pt x="109" y="94"/>
                  </a:lnTo>
                  <a:lnTo>
                    <a:pt x="111" y="94"/>
                  </a:lnTo>
                  <a:lnTo>
                    <a:pt x="113" y="94"/>
                  </a:lnTo>
                  <a:lnTo>
                    <a:pt x="114" y="94"/>
                  </a:lnTo>
                  <a:lnTo>
                    <a:pt x="117" y="94"/>
                  </a:lnTo>
                  <a:lnTo>
                    <a:pt x="119" y="92"/>
                  </a:lnTo>
                  <a:lnTo>
                    <a:pt x="122" y="89"/>
                  </a:lnTo>
                  <a:lnTo>
                    <a:pt x="123" y="88"/>
                  </a:lnTo>
                  <a:lnTo>
                    <a:pt x="125" y="86"/>
                  </a:lnTo>
                  <a:lnTo>
                    <a:pt x="130" y="81"/>
                  </a:lnTo>
                  <a:lnTo>
                    <a:pt x="131" y="80"/>
                  </a:lnTo>
                  <a:lnTo>
                    <a:pt x="133" y="77"/>
                  </a:lnTo>
                  <a:lnTo>
                    <a:pt x="134" y="77"/>
                  </a:lnTo>
                  <a:lnTo>
                    <a:pt x="136" y="77"/>
                  </a:lnTo>
                  <a:lnTo>
                    <a:pt x="141" y="72"/>
                  </a:lnTo>
                  <a:lnTo>
                    <a:pt x="144" y="70"/>
                  </a:lnTo>
                  <a:lnTo>
                    <a:pt x="145" y="70"/>
                  </a:lnTo>
                  <a:lnTo>
                    <a:pt x="145" y="69"/>
                  </a:lnTo>
                  <a:lnTo>
                    <a:pt x="145" y="67"/>
                  </a:lnTo>
                  <a:lnTo>
                    <a:pt x="144" y="67"/>
                  </a:lnTo>
                  <a:lnTo>
                    <a:pt x="144" y="66"/>
                  </a:lnTo>
                  <a:lnTo>
                    <a:pt x="145" y="66"/>
                  </a:lnTo>
                  <a:lnTo>
                    <a:pt x="145" y="64"/>
                  </a:lnTo>
                  <a:lnTo>
                    <a:pt x="147" y="63"/>
                  </a:lnTo>
                  <a:lnTo>
                    <a:pt x="149" y="61"/>
                  </a:lnTo>
                  <a:lnTo>
                    <a:pt x="149" y="59"/>
                  </a:lnTo>
                  <a:lnTo>
                    <a:pt x="152" y="59"/>
                  </a:lnTo>
                  <a:lnTo>
                    <a:pt x="152" y="58"/>
                  </a:lnTo>
                  <a:lnTo>
                    <a:pt x="150" y="56"/>
                  </a:lnTo>
                  <a:lnTo>
                    <a:pt x="152" y="56"/>
                  </a:lnTo>
                  <a:lnTo>
                    <a:pt x="152" y="55"/>
                  </a:lnTo>
                  <a:lnTo>
                    <a:pt x="152" y="53"/>
                  </a:lnTo>
                  <a:lnTo>
                    <a:pt x="153" y="52"/>
                  </a:lnTo>
                  <a:lnTo>
                    <a:pt x="155" y="52"/>
                  </a:lnTo>
                  <a:lnTo>
                    <a:pt x="153" y="50"/>
                  </a:lnTo>
                  <a:lnTo>
                    <a:pt x="153" y="48"/>
                  </a:lnTo>
                  <a:lnTo>
                    <a:pt x="155" y="48"/>
                  </a:lnTo>
                  <a:lnTo>
                    <a:pt x="153" y="47"/>
                  </a:lnTo>
                  <a:lnTo>
                    <a:pt x="153" y="45"/>
                  </a:lnTo>
                  <a:lnTo>
                    <a:pt x="153" y="44"/>
                  </a:lnTo>
                  <a:lnTo>
                    <a:pt x="155" y="44"/>
                  </a:lnTo>
                  <a:lnTo>
                    <a:pt x="156" y="44"/>
                  </a:lnTo>
                  <a:lnTo>
                    <a:pt x="156" y="42"/>
                  </a:lnTo>
                  <a:lnTo>
                    <a:pt x="158" y="42"/>
                  </a:lnTo>
                  <a:lnTo>
                    <a:pt x="158" y="41"/>
                  </a:lnTo>
                  <a:lnTo>
                    <a:pt x="159" y="42"/>
                  </a:lnTo>
                  <a:lnTo>
                    <a:pt x="159" y="41"/>
                  </a:lnTo>
                  <a:lnTo>
                    <a:pt x="161" y="39"/>
                  </a:lnTo>
                  <a:lnTo>
                    <a:pt x="159" y="39"/>
                  </a:lnTo>
                  <a:lnTo>
                    <a:pt x="159" y="37"/>
                  </a:lnTo>
                  <a:lnTo>
                    <a:pt x="159" y="36"/>
                  </a:lnTo>
                  <a:lnTo>
                    <a:pt x="158" y="34"/>
                  </a:lnTo>
                  <a:lnTo>
                    <a:pt x="158" y="33"/>
                  </a:lnTo>
                  <a:lnTo>
                    <a:pt x="156" y="31"/>
                  </a:lnTo>
                  <a:lnTo>
                    <a:pt x="155" y="28"/>
                  </a:lnTo>
                  <a:lnTo>
                    <a:pt x="153" y="26"/>
                  </a:lnTo>
                  <a:lnTo>
                    <a:pt x="153" y="22"/>
                  </a:lnTo>
                  <a:lnTo>
                    <a:pt x="153" y="20"/>
                  </a:lnTo>
                  <a:lnTo>
                    <a:pt x="153" y="19"/>
                  </a:lnTo>
                  <a:lnTo>
                    <a:pt x="153" y="17"/>
                  </a:lnTo>
                  <a:lnTo>
                    <a:pt x="155" y="16"/>
                  </a:lnTo>
                  <a:lnTo>
                    <a:pt x="156" y="16"/>
                  </a:lnTo>
                  <a:lnTo>
                    <a:pt x="158" y="14"/>
                  </a:lnTo>
                  <a:lnTo>
                    <a:pt x="158" y="16"/>
                  </a:lnTo>
                  <a:lnTo>
                    <a:pt x="159" y="16"/>
                  </a:lnTo>
                  <a:lnTo>
                    <a:pt x="159" y="14"/>
                  </a:lnTo>
                  <a:lnTo>
                    <a:pt x="161" y="14"/>
                  </a:lnTo>
                  <a:lnTo>
                    <a:pt x="163" y="14"/>
                  </a:lnTo>
                  <a:lnTo>
                    <a:pt x="163" y="12"/>
                  </a:lnTo>
                  <a:lnTo>
                    <a:pt x="164" y="12"/>
                  </a:lnTo>
                  <a:lnTo>
                    <a:pt x="164" y="11"/>
                  </a:lnTo>
                  <a:lnTo>
                    <a:pt x="166" y="12"/>
                  </a:lnTo>
                  <a:lnTo>
                    <a:pt x="167" y="14"/>
                  </a:lnTo>
                  <a:lnTo>
                    <a:pt x="167" y="12"/>
                  </a:lnTo>
                  <a:lnTo>
                    <a:pt x="169" y="12"/>
                  </a:lnTo>
                  <a:lnTo>
                    <a:pt x="170" y="12"/>
                  </a:lnTo>
                  <a:lnTo>
                    <a:pt x="172" y="11"/>
                  </a:lnTo>
                  <a:lnTo>
                    <a:pt x="174" y="11"/>
                  </a:lnTo>
                  <a:lnTo>
                    <a:pt x="175" y="11"/>
                  </a:lnTo>
                  <a:lnTo>
                    <a:pt x="177" y="11"/>
                  </a:lnTo>
                  <a:lnTo>
                    <a:pt x="178" y="11"/>
                  </a:lnTo>
                  <a:lnTo>
                    <a:pt x="180" y="11"/>
                  </a:lnTo>
                  <a:lnTo>
                    <a:pt x="180" y="12"/>
                  </a:lnTo>
                  <a:lnTo>
                    <a:pt x="181" y="12"/>
                  </a:lnTo>
                  <a:lnTo>
                    <a:pt x="181" y="11"/>
                  </a:lnTo>
                  <a:lnTo>
                    <a:pt x="183" y="9"/>
                  </a:lnTo>
                  <a:lnTo>
                    <a:pt x="184" y="6"/>
                  </a:lnTo>
                  <a:lnTo>
                    <a:pt x="184" y="5"/>
                  </a:lnTo>
                  <a:lnTo>
                    <a:pt x="186" y="5"/>
                  </a:lnTo>
                  <a:lnTo>
                    <a:pt x="188" y="3"/>
                  </a:lnTo>
                  <a:lnTo>
                    <a:pt x="189" y="0"/>
                  </a:lnTo>
                  <a:lnTo>
                    <a:pt x="191" y="0"/>
                  </a:lnTo>
                  <a:lnTo>
                    <a:pt x="192" y="0"/>
                  </a:lnTo>
                  <a:lnTo>
                    <a:pt x="194" y="0"/>
                  </a:lnTo>
                  <a:lnTo>
                    <a:pt x="195" y="1"/>
                  </a:lnTo>
                  <a:lnTo>
                    <a:pt x="197" y="1"/>
                  </a:lnTo>
                  <a:lnTo>
                    <a:pt x="199" y="3"/>
                  </a:lnTo>
                  <a:lnTo>
                    <a:pt x="200" y="5"/>
                  </a:lnTo>
                  <a:close/>
                  <a:moveTo>
                    <a:pt x="156" y="553"/>
                  </a:moveTo>
                  <a:lnTo>
                    <a:pt x="164" y="557"/>
                  </a:lnTo>
                  <a:lnTo>
                    <a:pt x="156" y="553"/>
                  </a:lnTo>
                  <a:close/>
                </a:path>
              </a:pathLst>
            </a:custGeom>
            <a:solidFill>
              <a:srgbClr val="EF9890"/>
            </a:solidFill>
            <a:ln w="635">
              <a:solidFill>
                <a:schemeClr val="bg2">
                  <a:lumMod val="90000"/>
                </a:schemeClr>
              </a:solidFill>
              <a:round/>
              <a:headEnd/>
              <a:tailEnd/>
            </a:ln>
          </p:spPr>
          <p:txBody>
            <a:bodyPr vert="horz" wrap="square" lIns="91441" tIns="45720" rIns="91441" bIns="45720" numCol="1" anchor="t" anchorCtr="0" compatLnSpc="1">
              <a:prstTxWarp prst="textNoShape">
                <a:avLst/>
              </a:prstTxWarp>
            </a:bodyPr>
            <a:lstStyle/>
            <a:p>
              <a:endParaRPr lang="en-US"/>
            </a:p>
          </p:txBody>
        </p:sp>
        <p:sp>
          <p:nvSpPr>
            <p:cNvPr id="61" name="Freeform 33">
              <a:extLst>
                <a:ext uri="{FF2B5EF4-FFF2-40B4-BE49-F238E27FC236}">
                  <a16:creationId xmlns:a16="http://schemas.microsoft.com/office/drawing/2014/main" id="{348AA034-E346-3F3D-C7FA-0A28FBB5E455}"/>
                </a:ext>
              </a:extLst>
            </p:cNvPr>
            <p:cNvSpPr>
              <a:spLocks/>
            </p:cNvSpPr>
            <p:nvPr/>
          </p:nvSpPr>
          <p:spPr bwMode="auto">
            <a:xfrm>
              <a:off x="4821238" y="2205038"/>
              <a:ext cx="1190625" cy="852488"/>
            </a:xfrm>
            <a:custGeom>
              <a:avLst/>
              <a:gdLst>
                <a:gd name="T0" fmla="*/ 526 w 750"/>
                <a:gd name="T1" fmla="*/ 9 h 537"/>
                <a:gd name="T2" fmla="*/ 538 w 750"/>
                <a:gd name="T3" fmla="*/ 56 h 537"/>
                <a:gd name="T4" fmla="*/ 562 w 750"/>
                <a:gd name="T5" fmla="*/ 102 h 537"/>
                <a:gd name="T6" fmla="*/ 581 w 750"/>
                <a:gd name="T7" fmla="*/ 122 h 537"/>
                <a:gd name="T8" fmla="*/ 615 w 750"/>
                <a:gd name="T9" fmla="*/ 142 h 537"/>
                <a:gd name="T10" fmla="*/ 632 w 750"/>
                <a:gd name="T11" fmla="*/ 166 h 537"/>
                <a:gd name="T12" fmla="*/ 615 w 750"/>
                <a:gd name="T13" fmla="*/ 188 h 537"/>
                <a:gd name="T14" fmla="*/ 698 w 750"/>
                <a:gd name="T15" fmla="*/ 235 h 537"/>
                <a:gd name="T16" fmla="*/ 731 w 750"/>
                <a:gd name="T17" fmla="*/ 233 h 537"/>
                <a:gd name="T18" fmla="*/ 723 w 750"/>
                <a:gd name="T19" fmla="*/ 253 h 537"/>
                <a:gd name="T20" fmla="*/ 744 w 750"/>
                <a:gd name="T21" fmla="*/ 293 h 537"/>
                <a:gd name="T22" fmla="*/ 739 w 750"/>
                <a:gd name="T23" fmla="*/ 319 h 537"/>
                <a:gd name="T24" fmla="*/ 697 w 750"/>
                <a:gd name="T25" fmla="*/ 344 h 537"/>
                <a:gd name="T26" fmla="*/ 670 w 750"/>
                <a:gd name="T27" fmla="*/ 344 h 537"/>
                <a:gd name="T28" fmla="*/ 648 w 750"/>
                <a:gd name="T29" fmla="*/ 354 h 537"/>
                <a:gd name="T30" fmla="*/ 634 w 750"/>
                <a:gd name="T31" fmla="*/ 361 h 537"/>
                <a:gd name="T32" fmla="*/ 626 w 750"/>
                <a:gd name="T33" fmla="*/ 379 h 537"/>
                <a:gd name="T34" fmla="*/ 609 w 750"/>
                <a:gd name="T35" fmla="*/ 387 h 537"/>
                <a:gd name="T36" fmla="*/ 570 w 750"/>
                <a:gd name="T37" fmla="*/ 385 h 537"/>
                <a:gd name="T38" fmla="*/ 512 w 750"/>
                <a:gd name="T39" fmla="*/ 374 h 537"/>
                <a:gd name="T40" fmla="*/ 481 w 750"/>
                <a:gd name="T41" fmla="*/ 377 h 537"/>
                <a:gd name="T42" fmla="*/ 462 w 750"/>
                <a:gd name="T43" fmla="*/ 393 h 537"/>
                <a:gd name="T44" fmla="*/ 438 w 750"/>
                <a:gd name="T45" fmla="*/ 390 h 537"/>
                <a:gd name="T46" fmla="*/ 391 w 750"/>
                <a:gd name="T47" fmla="*/ 387 h 537"/>
                <a:gd name="T48" fmla="*/ 349 w 750"/>
                <a:gd name="T49" fmla="*/ 388 h 537"/>
                <a:gd name="T50" fmla="*/ 285 w 750"/>
                <a:gd name="T51" fmla="*/ 388 h 537"/>
                <a:gd name="T52" fmla="*/ 255 w 750"/>
                <a:gd name="T53" fmla="*/ 394 h 537"/>
                <a:gd name="T54" fmla="*/ 247 w 750"/>
                <a:gd name="T55" fmla="*/ 429 h 537"/>
                <a:gd name="T56" fmla="*/ 260 w 750"/>
                <a:gd name="T57" fmla="*/ 455 h 537"/>
                <a:gd name="T58" fmla="*/ 263 w 750"/>
                <a:gd name="T59" fmla="*/ 498 h 537"/>
                <a:gd name="T60" fmla="*/ 268 w 750"/>
                <a:gd name="T61" fmla="*/ 527 h 537"/>
                <a:gd name="T62" fmla="*/ 238 w 750"/>
                <a:gd name="T63" fmla="*/ 506 h 537"/>
                <a:gd name="T64" fmla="*/ 221 w 750"/>
                <a:gd name="T65" fmla="*/ 488 h 537"/>
                <a:gd name="T66" fmla="*/ 189 w 750"/>
                <a:gd name="T67" fmla="*/ 488 h 537"/>
                <a:gd name="T68" fmla="*/ 150 w 750"/>
                <a:gd name="T69" fmla="*/ 491 h 537"/>
                <a:gd name="T70" fmla="*/ 121 w 750"/>
                <a:gd name="T71" fmla="*/ 504 h 537"/>
                <a:gd name="T72" fmla="*/ 103 w 750"/>
                <a:gd name="T73" fmla="*/ 513 h 537"/>
                <a:gd name="T74" fmla="*/ 88 w 750"/>
                <a:gd name="T75" fmla="*/ 509 h 537"/>
                <a:gd name="T76" fmla="*/ 67 w 750"/>
                <a:gd name="T77" fmla="*/ 504 h 537"/>
                <a:gd name="T78" fmla="*/ 53 w 750"/>
                <a:gd name="T79" fmla="*/ 491 h 537"/>
                <a:gd name="T80" fmla="*/ 47 w 750"/>
                <a:gd name="T81" fmla="*/ 474 h 537"/>
                <a:gd name="T82" fmla="*/ 41 w 750"/>
                <a:gd name="T83" fmla="*/ 465 h 537"/>
                <a:gd name="T84" fmla="*/ 36 w 750"/>
                <a:gd name="T85" fmla="*/ 451 h 537"/>
                <a:gd name="T86" fmla="*/ 11 w 750"/>
                <a:gd name="T87" fmla="*/ 452 h 537"/>
                <a:gd name="T88" fmla="*/ 3 w 750"/>
                <a:gd name="T89" fmla="*/ 423 h 537"/>
                <a:gd name="T90" fmla="*/ 2 w 750"/>
                <a:gd name="T91" fmla="*/ 380 h 537"/>
                <a:gd name="T92" fmla="*/ 30 w 750"/>
                <a:gd name="T93" fmla="*/ 347 h 537"/>
                <a:gd name="T94" fmla="*/ 24 w 750"/>
                <a:gd name="T95" fmla="*/ 318 h 537"/>
                <a:gd name="T96" fmla="*/ 24 w 750"/>
                <a:gd name="T97" fmla="*/ 307 h 537"/>
                <a:gd name="T98" fmla="*/ 47 w 750"/>
                <a:gd name="T99" fmla="*/ 293 h 537"/>
                <a:gd name="T100" fmla="*/ 83 w 750"/>
                <a:gd name="T101" fmla="*/ 282 h 537"/>
                <a:gd name="T102" fmla="*/ 103 w 750"/>
                <a:gd name="T103" fmla="*/ 261 h 537"/>
                <a:gd name="T104" fmla="*/ 97 w 750"/>
                <a:gd name="T105" fmla="*/ 228 h 537"/>
                <a:gd name="T106" fmla="*/ 121 w 750"/>
                <a:gd name="T107" fmla="*/ 208 h 537"/>
                <a:gd name="T108" fmla="*/ 122 w 750"/>
                <a:gd name="T109" fmla="*/ 172 h 537"/>
                <a:gd name="T110" fmla="*/ 149 w 750"/>
                <a:gd name="T111" fmla="*/ 152 h 537"/>
                <a:gd name="T112" fmla="*/ 175 w 750"/>
                <a:gd name="T113" fmla="*/ 172 h 537"/>
                <a:gd name="T114" fmla="*/ 207 w 750"/>
                <a:gd name="T115" fmla="*/ 170 h 537"/>
                <a:gd name="T116" fmla="*/ 211 w 750"/>
                <a:gd name="T117" fmla="*/ 130 h 537"/>
                <a:gd name="T118" fmla="*/ 247 w 750"/>
                <a:gd name="T119" fmla="*/ 128 h 537"/>
                <a:gd name="T120" fmla="*/ 423 w 750"/>
                <a:gd name="T121" fmla="*/ 25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0" h="537">
                  <a:moveTo>
                    <a:pt x="479" y="0"/>
                  </a:moveTo>
                  <a:lnTo>
                    <a:pt x="481" y="1"/>
                  </a:lnTo>
                  <a:lnTo>
                    <a:pt x="482" y="4"/>
                  </a:lnTo>
                  <a:lnTo>
                    <a:pt x="484" y="6"/>
                  </a:lnTo>
                  <a:lnTo>
                    <a:pt x="485" y="6"/>
                  </a:lnTo>
                  <a:lnTo>
                    <a:pt x="487" y="6"/>
                  </a:lnTo>
                  <a:lnTo>
                    <a:pt x="492" y="3"/>
                  </a:lnTo>
                  <a:lnTo>
                    <a:pt x="493" y="3"/>
                  </a:lnTo>
                  <a:lnTo>
                    <a:pt x="496" y="1"/>
                  </a:lnTo>
                  <a:lnTo>
                    <a:pt x="498" y="0"/>
                  </a:lnTo>
                  <a:lnTo>
                    <a:pt x="499" y="0"/>
                  </a:lnTo>
                  <a:lnTo>
                    <a:pt x="499" y="1"/>
                  </a:lnTo>
                  <a:lnTo>
                    <a:pt x="506" y="3"/>
                  </a:lnTo>
                  <a:lnTo>
                    <a:pt x="507" y="3"/>
                  </a:lnTo>
                  <a:lnTo>
                    <a:pt x="507" y="4"/>
                  </a:lnTo>
                  <a:lnTo>
                    <a:pt x="509" y="4"/>
                  </a:lnTo>
                  <a:lnTo>
                    <a:pt x="512" y="4"/>
                  </a:lnTo>
                  <a:lnTo>
                    <a:pt x="512" y="6"/>
                  </a:lnTo>
                  <a:lnTo>
                    <a:pt x="513" y="6"/>
                  </a:lnTo>
                  <a:lnTo>
                    <a:pt x="518" y="8"/>
                  </a:lnTo>
                  <a:lnTo>
                    <a:pt x="521" y="9"/>
                  </a:lnTo>
                  <a:lnTo>
                    <a:pt x="523" y="9"/>
                  </a:lnTo>
                  <a:lnTo>
                    <a:pt x="524" y="9"/>
                  </a:lnTo>
                  <a:lnTo>
                    <a:pt x="526" y="9"/>
                  </a:lnTo>
                  <a:lnTo>
                    <a:pt x="528" y="9"/>
                  </a:lnTo>
                  <a:lnTo>
                    <a:pt x="531" y="9"/>
                  </a:lnTo>
                  <a:lnTo>
                    <a:pt x="534" y="9"/>
                  </a:lnTo>
                  <a:lnTo>
                    <a:pt x="535" y="9"/>
                  </a:lnTo>
                  <a:lnTo>
                    <a:pt x="537" y="9"/>
                  </a:lnTo>
                  <a:lnTo>
                    <a:pt x="538" y="9"/>
                  </a:lnTo>
                  <a:lnTo>
                    <a:pt x="542" y="9"/>
                  </a:lnTo>
                  <a:lnTo>
                    <a:pt x="543" y="9"/>
                  </a:lnTo>
                  <a:lnTo>
                    <a:pt x="545" y="17"/>
                  </a:lnTo>
                  <a:lnTo>
                    <a:pt x="545" y="19"/>
                  </a:lnTo>
                  <a:lnTo>
                    <a:pt x="542" y="20"/>
                  </a:lnTo>
                  <a:lnTo>
                    <a:pt x="542" y="23"/>
                  </a:lnTo>
                  <a:lnTo>
                    <a:pt x="543" y="28"/>
                  </a:lnTo>
                  <a:lnTo>
                    <a:pt x="545" y="31"/>
                  </a:lnTo>
                  <a:lnTo>
                    <a:pt x="545" y="33"/>
                  </a:lnTo>
                  <a:lnTo>
                    <a:pt x="543" y="33"/>
                  </a:lnTo>
                  <a:lnTo>
                    <a:pt x="543" y="34"/>
                  </a:lnTo>
                  <a:lnTo>
                    <a:pt x="543" y="37"/>
                  </a:lnTo>
                  <a:lnTo>
                    <a:pt x="542" y="39"/>
                  </a:lnTo>
                  <a:lnTo>
                    <a:pt x="538" y="47"/>
                  </a:lnTo>
                  <a:lnTo>
                    <a:pt x="537" y="51"/>
                  </a:lnTo>
                  <a:lnTo>
                    <a:pt x="538" y="53"/>
                  </a:lnTo>
                  <a:lnTo>
                    <a:pt x="538" y="55"/>
                  </a:lnTo>
                  <a:lnTo>
                    <a:pt x="538" y="56"/>
                  </a:lnTo>
                  <a:lnTo>
                    <a:pt x="540" y="59"/>
                  </a:lnTo>
                  <a:lnTo>
                    <a:pt x="543" y="61"/>
                  </a:lnTo>
                  <a:lnTo>
                    <a:pt x="548" y="66"/>
                  </a:lnTo>
                  <a:lnTo>
                    <a:pt x="549" y="67"/>
                  </a:lnTo>
                  <a:lnTo>
                    <a:pt x="551" y="67"/>
                  </a:lnTo>
                  <a:lnTo>
                    <a:pt x="553" y="67"/>
                  </a:lnTo>
                  <a:lnTo>
                    <a:pt x="553" y="69"/>
                  </a:lnTo>
                  <a:lnTo>
                    <a:pt x="554" y="70"/>
                  </a:lnTo>
                  <a:lnTo>
                    <a:pt x="556" y="72"/>
                  </a:lnTo>
                  <a:lnTo>
                    <a:pt x="557" y="73"/>
                  </a:lnTo>
                  <a:lnTo>
                    <a:pt x="559" y="75"/>
                  </a:lnTo>
                  <a:lnTo>
                    <a:pt x="560" y="78"/>
                  </a:lnTo>
                  <a:lnTo>
                    <a:pt x="559" y="81"/>
                  </a:lnTo>
                  <a:lnTo>
                    <a:pt x="559" y="84"/>
                  </a:lnTo>
                  <a:lnTo>
                    <a:pt x="557" y="86"/>
                  </a:lnTo>
                  <a:lnTo>
                    <a:pt x="556" y="87"/>
                  </a:lnTo>
                  <a:lnTo>
                    <a:pt x="556" y="91"/>
                  </a:lnTo>
                  <a:lnTo>
                    <a:pt x="557" y="92"/>
                  </a:lnTo>
                  <a:lnTo>
                    <a:pt x="559" y="94"/>
                  </a:lnTo>
                  <a:lnTo>
                    <a:pt x="559" y="95"/>
                  </a:lnTo>
                  <a:lnTo>
                    <a:pt x="559" y="97"/>
                  </a:lnTo>
                  <a:lnTo>
                    <a:pt x="560" y="100"/>
                  </a:lnTo>
                  <a:lnTo>
                    <a:pt x="560" y="102"/>
                  </a:lnTo>
                  <a:lnTo>
                    <a:pt x="562" y="102"/>
                  </a:lnTo>
                  <a:lnTo>
                    <a:pt x="564" y="103"/>
                  </a:lnTo>
                  <a:lnTo>
                    <a:pt x="565" y="105"/>
                  </a:lnTo>
                  <a:lnTo>
                    <a:pt x="565" y="106"/>
                  </a:lnTo>
                  <a:lnTo>
                    <a:pt x="567" y="106"/>
                  </a:lnTo>
                  <a:lnTo>
                    <a:pt x="567" y="105"/>
                  </a:lnTo>
                  <a:lnTo>
                    <a:pt x="568" y="106"/>
                  </a:lnTo>
                  <a:lnTo>
                    <a:pt x="567" y="108"/>
                  </a:lnTo>
                  <a:lnTo>
                    <a:pt x="567" y="109"/>
                  </a:lnTo>
                  <a:lnTo>
                    <a:pt x="567" y="111"/>
                  </a:lnTo>
                  <a:lnTo>
                    <a:pt x="568" y="111"/>
                  </a:lnTo>
                  <a:lnTo>
                    <a:pt x="568" y="113"/>
                  </a:lnTo>
                  <a:lnTo>
                    <a:pt x="570" y="113"/>
                  </a:lnTo>
                  <a:lnTo>
                    <a:pt x="571" y="114"/>
                  </a:lnTo>
                  <a:lnTo>
                    <a:pt x="571" y="116"/>
                  </a:lnTo>
                  <a:lnTo>
                    <a:pt x="571" y="117"/>
                  </a:lnTo>
                  <a:lnTo>
                    <a:pt x="573" y="117"/>
                  </a:lnTo>
                  <a:lnTo>
                    <a:pt x="574" y="119"/>
                  </a:lnTo>
                  <a:lnTo>
                    <a:pt x="576" y="119"/>
                  </a:lnTo>
                  <a:lnTo>
                    <a:pt x="576" y="120"/>
                  </a:lnTo>
                  <a:lnTo>
                    <a:pt x="578" y="120"/>
                  </a:lnTo>
                  <a:lnTo>
                    <a:pt x="578" y="122"/>
                  </a:lnTo>
                  <a:lnTo>
                    <a:pt x="579" y="123"/>
                  </a:lnTo>
                  <a:lnTo>
                    <a:pt x="579" y="122"/>
                  </a:lnTo>
                  <a:lnTo>
                    <a:pt x="581" y="122"/>
                  </a:lnTo>
                  <a:lnTo>
                    <a:pt x="581" y="123"/>
                  </a:lnTo>
                  <a:lnTo>
                    <a:pt x="581" y="125"/>
                  </a:lnTo>
                  <a:lnTo>
                    <a:pt x="581" y="127"/>
                  </a:lnTo>
                  <a:lnTo>
                    <a:pt x="579" y="128"/>
                  </a:lnTo>
                  <a:lnTo>
                    <a:pt x="579" y="130"/>
                  </a:lnTo>
                  <a:lnTo>
                    <a:pt x="581" y="131"/>
                  </a:lnTo>
                  <a:lnTo>
                    <a:pt x="582" y="131"/>
                  </a:lnTo>
                  <a:lnTo>
                    <a:pt x="587" y="131"/>
                  </a:lnTo>
                  <a:lnTo>
                    <a:pt x="590" y="131"/>
                  </a:lnTo>
                  <a:lnTo>
                    <a:pt x="595" y="131"/>
                  </a:lnTo>
                  <a:lnTo>
                    <a:pt x="596" y="131"/>
                  </a:lnTo>
                  <a:lnTo>
                    <a:pt x="598" y="133"/>
                  </a:lnTo>
                  <a:lnTo>
                    <a:pt x="596" y="133"/>
                  </a:lnTo>
                  <a:lnTo>
                    <a:pt x="595" y="134"/>
                  </a:lnTo>
                  <a:lnTo>
                    <a:pt x="596" y="136"/>
                  </a:lnTo>
                  <a:lnTo>
                    <a:pt x="600" y="138"/>
                  </a:lnTo>
                  <a:lnTo>
                    <a:pt x="601" y="138"/>
                  </a:lnTo>
                  <a:lnTo>
                    <a:pt x="603" y="138"/>
                  </a:lnTo>
                  <a:lnTo>
                    <a:pt x="604" y="138"/>
                  </a:lnTo>
                  <a:lnTo>
                    <a:pt x="607" y="138"/>
                  </a:lnTo>
                  <a:lnTo>
                    <a:pt x="609" y="139"/>
                  </a:lnTo>
                  <a:lnTo>
                    <a:pt x="610" y="141"/>
                  </a:lnTo>
                  <a:lnTo>
                    <a:pt x="612" y="142"/>
                  </a:lnTo>
                  <a:lnTo>
                    <a:pt x="615" y="142"/>
                  </a:lnTo>
                  <a:lnTo>
                    <a:pt x="617" y="144"/>
                  </a:lnTo>
                  <a:lnTo>
                    <a:pt x="617" y="145"/>
                  </a:lnTo>
                  <a:lnTo>
                    <a:pt x="618" y="147"/>
                  </a:lnTo>
                  <a:lnTo>
                    <a:pt x="620" y="152"/>
                  </a:lnTo>
                  <a:lnTo>
                    <a:pt x="623" y="153"/>
                  </a:lnTo>
                  <a:lnTo>
                    <a:pt x="625" y="153"/>
                  </a:lnTo>
                  <a:lnTo>
                    <a:pt x="628" y="155"/>
                  </a:lnTo>
                  <a:lnTo>
                    <a:pt x="631" y="158"/>
                  </a:lnTo>
                  <a:lnTo>
                    <a:pt x="632" y="158"/>
                  </a:lnTo>
                  <a:lnTo>
                    <a:pt x="634" y="160"/>
                  </a:lnTo>
                  <a:lnTo>
                    <a:pt x="636" y="160"/>
                  </a:lnTo>
                  <a:lnTo>
                    <a:pt x="637" y="160"/>
                  </a:lnTo>
                  <a:lnTo>
                    <a:pt x="639" y="160"/>
                  </a:lnTo>
                  <a:lnTo>
                    <a:pt x="643" y="163"/>
                  </a:lnTo>
                  <a:lnTo>
                    <a:pt x="643" y="164"/>
                  </a:lnTo>
                  <a:lnTo>
                    <a:pt x="640" y="164"/>
                  </a:lnTo>
                  <a:lnTo>
                    <a:pt x="639" y="164"/>
                  </a:lnTo>
                  <a:lnTo>
                    <a:pt x="637" y="163"/>
                  </a:lnTo>
                  <a:lnTo>
                    <a:pt x="637" y="161"/>
                  </a:lnTo>
                  <a:lnTo>
                    <a:pt x="636" y="161"/>
                  </a:lnTo>
                  <a:lnTo>
                    <a:pt x="636" y="164"/>
                  </a:lnTo>
                  <a:lnTo>
                    <a:pt x="636" y="166"/>
                  </a:lnTo>
                  <a:lnTo>
                    <a:pt x="634" y="166"/>
                  </a:lnTo>
                  <a:lnTo>
                    <a:pt x="632" y="166"/>
                  </a:lnTo>
                  <a:lnTo>
                    <a:pt x="631" y="166"/>
                  </a:lnTo>
                  <a:lnTo>
                    <a:pt x="629" y="164"/>
                  </a:lnTo>
                  <a:lnTo>
                    <a:pt x="629" y="166"/>
                  </a:lnTo>
                  <a:lnTo>
                    <a:pt x="628" y="166"/>
                  </a:lnTo>
                  <a:lnTo>
                    <a:pt x="626" y="164"/>
                  </a:lnTo>
                  <a:lnTo>
                    <a:pt x="625" y="164"/>
                  </a:lnTo>
                  <a:lnTo>
                    <a:pt x="625" y="163"/>
                  </a:lnTo>
                  <a:lnTo>
                    <a:pt x="623" y="163"/>
                  </a:lnTo>
                  <a:lnTo>
                    <a:pt x="621" y="163"/>
                  </a:lnTo>
                  <a:lnTo>
                    <a:pt x="621" y="161"/>
                  </a:lnTo>
                  <a:lnTo>
                    <a:pt x="620" y="163"/>
                  </a:lnTo>
                  <a:lnTo>
                    <a:pt x="618" y="163"/>
                  </a:lnTo>
                  <a:lnTo>
                    <a:pt x="618" y="161"/>
                  </a:lnTo>
                  <a:lnTo>
                    <a:pt x="617" y="161"/>
                  </a:lnTo>
                  <a:lnTo>
                    <a:pt x="615" y="161"/>
                  </a:lnTo>
                  <a:lnTo>
                    <a:pt x="615" y="164"/>
                  </a:lnTo>
                  <a:lnTo>
                    <a:pt x="615" y="166"/>
                  </a:lnTo>
                  <a:lnTo>
                    <a:pt x="615" y="167"/>
                  </a:lnTo>
                  <a:lnTo>
                    <a:pt x="615" y="172"/>
                  </a:lnTo>
                  <a:lnTo>
                    <a:pt x="615" y="178"/>
                  </a:lnTo>
                  <a:lnTo>
                    <a:pt x="615" y="180"/>
                  </a:lnTo>
                  <a:lnTo>
                    <a:pt x="615" y="185"/>
                  </a:lnTo>
                  <a:lnTo>
                    <a:pt x="615" y="186"/>
                  </a:lnTo>
                  <a:lnTo>
                    <a:pt x="615" y="188"/>
                  </a:lnTo>
                  <a:lnTo>
                    <a:pt x="615" y="189"/>
                  </a:lnTo>
                  <a:lnTo>
                    <a:pt x="615" y="191"/>
                  </a:lnTo>
                  <a:lnTo>
                    <a:pt x="617" y="197"/>
                  </a:lnTo>
                  <a:lnTo>
                    <a:pt x="628" y="197"/>
                  </a:lnTo>
                  <a:lnTo>
                    <a:pt x="642" y="208"/>
                  </a:lnTo>
                  <a:lnTo>
                    <a:pt x="643" y="208"/>
                  </a:lnTo>
                  <a:lnTo>
                    <a:pt x="645" y="210"/>
                  </a:lnTo>
                  <a:lnTo>
                    <a:pt x="645" y="211"/>
                  </a:lnTo>
                  <a:lnTo>
                    <a:pt x="646" y="211"/>
                  </a:lnTo>
                  <a:lnTo>
                    <a:pt x="646" y="213"/>
                  </a:lnTo>
                  <a:lnTo>
                    <a:pt x="648" y="213"/>
                  </a:lnTo>
                  <a:lnTo>
                    <a:pt x="648" y="214"/>
                  </a:lnTo>
                  <a:lnTo>
                    <a:pt x="651" y="216"/>
                  </a:lnTo>
                  <a:lnTo>
                    <a:pt x="653" y="217"/>
                  </a:lnTo>
                  <a:lnTo>
                    <a:pt x="654" y="217"/>
                  </a:lnTo>
                  <a:lnTo>
                    <a:pt x="654" y="219"/>
                  </a:lnTo>
                  <a:lnTo>
                    <a:pt x="656" y="219"/>
                  </a:lnTo>
                  <a:lnTo>
                    <a:pt x="657" y="221"/>
                  </a:lnTo>
                  <a:lnTo>
                    <a:pt x="664" y="227"/>
                  </a:lnTo>
                  <a:lnTo>
                    <a:pt x="672" y="232"/>
                  </a:lnTo>
                  <a:lnTo>
                    <a:pt x="675" y="232"/>
                  </a:lnTo>
                  <a:lnTo>
                    <a:pt x="687" y="233"/>
                  </a:lnTo>
                  <a:lnTo>
                    <a:pt x="693" y="233"/>
                  </a:lnTo>
                  <a:lnTo>
                    <a:pt x="698" y="235"/>
                  </a:lnTo>
                  <a:lnTo>
                    <a:pt x="698" y="233"/>
                  </a:lnTo>
                  <a:lnTo>
                    <a:pt x="704" y="225"/>
                  </a:lnTo>
                  <a:lnTo>
                    <a:pt x="706" y="225"/>
                  </a:lnTo>
                  <a:lnTo>
                    <a:pt x="708" y="224"/>
                  </a:lnTo>
                  <a:lnTo>
                    <a:pt x="709" y="222"/>
                  </a:lnTo>
                  <a:lnTo>
                    <a:pt x="711" y="222"/>
                  </a:lnTo>
                  <a:lnTo>
                    <a:pt x="712" y="222"/>
                  </a:lnTo>
                  <a:lnTo>
                    <a:pt x="714" y="222"/>
                  </a:lnTo>
                  <a:lnTo>
                    <a:pt x="715" y="222"/>
                  </a:lnTo>
                  <a:lnTo>
                    <a:pt x="717" y="222"/>
                  </a:lnTo>
                  <a:lnTo>
                    <a:pt x="718" y="222"/>
                  </a:lnTo>
                  <a:lnTo>
                    <a:pt x="718" y="224"/>
                  </a:lnTo>
                  <a:lnTo>
                    <a:pt x="720" y="222"/>
                  </a:lnTo>
                  <a:lnTo>
                    <a:pt x="722" y="222"/>
                  </a:lnTo>
                  <a:lnTo>
                    <a:pt x="722" y="224"/>
                  </a:lnTo>
                  <a:lnTo>
                    <a:pt x="722" y="225"/>
                  </a:lnTo>
                  <a:lnTo>
                    <a:pt x="723" y="225"/>
                  </a:lnTo>
                  <a:lnTo>
                    <a:pt x="726" y="227"/>
                  </a:lnTo>
                  <a:lnTo>
                    <a:pt x="726" y="228"/>
                  </a:lnTo>
                  <a:lnTo>
                    <a:pt x="725" y="230"/>
                  </a:lnTo>
                  <a:lnTo>
                    <a:pt x="726" y="230"/>
                  </a:lnTo>
                  <a:lnTo>
                    <a:pt x="728" y="232"/>
                  </a:lnTo>
                  <a:lnTo>
                    <a:pt x="729" y="232"/>
                  </a:lnTo>
                  <a:lnTo>
                    <a:pt x="731" y="233"/>
                  </a:lnTo>
                  <a:lnTo>
                    <a:pt x="731" y="235"/>
                  </a:lnTo>
                  <a:lnTo>
                    <a:pt x="733" y="235"/>
                  </a:lnTo>
                  <a:lnTo>
                    <a:pt x="733" y="236"/>
                  </a:lnTo>
                  <a:lnTo>
                    <a:pt x="733" y="242"/>
                  </a:lnTo>
                  <a:lnTo>
                    <a:pt x="734" y="244"/>
                  </a:lnTo>
                  <a:lnTo>
                    <a:pt x="736" y="244"/>
                  </a:lnTo>
                  <a:lnTo>
                    <a:pt x="736" y="246"/>
                  </a:lnTo>
                  <a:lnTo>
                    <a:pt x="737" y="247"/>
                  </a:lnTo>
                  <a:lnTo>
                    <a:pt x="736" y="249"/>
                  </a:lnTo>
                  <a:lnTo>
                    <a:pt x="736" y="250"/>
                  </a:lnTo>
                  <a:lnTo>
                    <a:pt x="737" y="250"/>
                  </a:lnTo>
                  <a:lnTo>
                    <a:pt x="736" y="250"/>
                  </a:lnTo>
                  <a:lnTo>
                    <a:pt x="736" y="252"/>
                  </a:lnTo>
                  <a:lnTo>
                    <a:pt x="734" y="252"/>
                  </a:lnTo>
                  <a:lnTo>
                    <a:pt x="734" y="250"/>
                  </a:lnTo>
                  <a:lnTo>
                    <a:pt x="733" y="252"/>
                  </a:lnTo>
                  <a:lnTo>
                    <a:pt x="731" y="252"/>
                  </a:lnTo>
                  <a:lnTo>
                    <a:pt x="729" y="252"/>
                  </a:lnTo>
                  <a:lnTo>
                    <a:pt x="728" y="252"/>
                  </a:lnTo>
                  <a:lnTo>
                    <a:pt x="726" y="252"/>
                  </a:lnTo>
                  <a:lnTo>
                    <a:pt x="725" y="252"/>
                  </a:lnTo>
                  <a:lnTo>
                    <a:pt x="726" y="252"/>
                  </a:lnTo>
                  <a:lnTo>
                    <a:pt x="725" y="252"/>
                  </a:lnTo>
                  <a:lnTo>
                    <a:pt x="723" y="253"/>
                  </a:lnTo>
                  <a:lnTo>
                    <a:pt x="722" y="253"/>
                  </a:lnTo>
                  <a:lnTo>
                    <a:pt x="722" y="255"/>
                  </a:lnTo>
                  <a:lnTo>
                    <a:pt x="720" y="255"/>
                  </a:lnTo>
                  <a:lnTo>
                    <a:pt x="722" y="253"/>
                  </a:lnTo>
                  <a:lnTo>
                    <a:pt x="720" y="253"/>
                  </a:lnTo>
                  <a:lnTo>
                    <a:pt x="718" y="253"/>
                  </a:lnTo>
                  <a:lnTo>
                    <a:pt x="718" y="255"/>
                  </a:lnTo>
                  <a:lnTo>
                    <a:pt x="717" y="255"/>
                  </a:lnTo>
                  <a:lnTo>
                    <a:pt x="718" y="257"/>
                  </a:lnTo>
                  <a:lnTo>
                    <a:pt x="717" y="257"/>
                  </a:lnTo>
                  <a:lnTo>
                    <a:pt x="717" y="258"/>
                  </a:lnTo>
                  <a:lnTo>
                    <a:pt x="718" y="261"/>
                  </a:lnTo>
                  <a:lnTo>
                    <a:pt x="720" y="261"/>
                  </a:lnTo>
                  <a:lnTo>
                    <a:pt x="723" y="266"/>
                  </a:lnTo>
                  <a:lnTo>
                    <a:pt x="725" y="268"/>
                  </a:lnTo>
                  <a:lnTo>
                    <a:pt x="728" y="271"/>
                  </a:lnTo>
                  <a:lnTo>
                    <a:pt x="729" y="274"/>
                  </a:lnTo>
                  <a:lnTo>
                    <a:pt x="731" y="277"/>
                  </a:lnTo>
                  <a:lnTo>
                    <a:pt x="733" y="278"/>
                  </a:lnTo>
                  <a:lnTo>
                    <a:pt x="736" y="282"/>
                  </a:lnTo>
                  <a:lnTo>
                    <a:pt x="737" y="285"/>
                  </a:lnTo>
                  <a:lnTo>
                    <a:pt x="740" y="288"/>
                  </a:lnTo>
                  <a:lnTo>
                    <a:pt x="740" y="289"/>
                  </a:lnTo>
                  <a:lnTo>
                    <a:pt x="744" y="293"/>
                  </a:lnTo>
                  <a:lnTo>
                    <a:pt x="744" y="294"/>
                  </a:lnTo>
                  <a:lnTo>
                    <a:pt x="745" y="294"/>
                  </a:lnTo>
                  <a:lnTo>
                    <a:pt x="745" y="296"/>
                  </a:lnTo>
                  <a:lnTo>
                    <a:pt x="747" y="297"/>
                  </a:lnTo>
                  <a:lnTo>
                    <a:pt x="748" y="299"/>
                  </a:lnTo>
                  <a:lnTo>
                    <a:pt x="748" y="300"/>
                  </a:lnTo>
                  <a:lnTo>
                    <a:pt x="750" y="300"/>
                  </a:lnTo>
                  <a:lnTo>
                    <a:pt x="748" y="300"/>
                  </a:lnTo>
                  <a:lnTo>
                    <a:pt x="748" y="302"/>
                  </a:lnTo>
                  <a:lnTo>
                    <a:pt x="750" y="304"/>
                  </a:lnTo>
                  <a:lnTo>
                    <a:pt x="748" y="304"/>
                  </a:lnTo>
                  <a:lnTo>
                    <a:pt x="747" y="305"/>
                  </a:lnTo>
                  <a:lnTo>
                    <a:pt x="747" y="307"/>
                  </a:lnTo>
                  <a:lnTo>
                    <a:pt x="747" y="308"/>
                  </a:lnTo>
                  <a:lnTo>
                    <a:pt x="745" y="308"/>
                  </a:lnTo>
                  <a:lnTo>
                    <a:pt x="747" y="310"/>
                  </a:lnTo>
                  <a:lnTo>
                    <a:pt x="747" y="311"/>
                  </a:lnTo>
                  <a:lnTo>
                    <a:pt x="744" y="311"/>
                  </a:lnTo>
                  <a:lnTo>
                    <a:pt x="744" y="313"/>
                  </a:lnTo>
                  <a:lnTo>
                    <a:pt x="742" y="315"/>
                  </a:lnTo>
                  <a:lnTo>
                    <a:pt x="740" y="316"/>
                  </a:lnTo>
                  <a:lnTo>
                    <a:pt x="740" y="318"/>
                  </a:lnTo>
                  <a:lnTo>
                    <a:pt x="739" y="318"/>
                  </a:lnTo>
                  <a:lnTo>
                    <a:pt x="739" y="319"/>
                  </a:lnTo>
                  <a:lnTo>
                    <a:pt x="740" y="319"/>
                  </a:lnTo>
                  <a:lnTo>
                    <a:pt x="740" y="321"/>
                  </a:lnTo>
                  <a:lnTo>
                    <a:pt x="740" y="322"/>
                  </a:lnTo>
                  <a:lnTo>
                    <a:pt x="739" y="322"/>
                  </a:lnTo>
                  <a:lnTo>
                    <a:pt x="736" y="324"/>
                  </a:lnTo>
                  <a:lnTo>
                    <a:pt x="731" y="329"/>
                  </a:lnTo>
                  <a:lnTo>
                    <a:pt x="729" y="329"/>
                  </a:lnTo>
                  <a:lnTo>
                    <a:pt x="728" y="329"/>
                  </a:lnTo>
                  <a:lnTo>
                    <a:pt x="726" y="332"/>
                  </a:lnTo>
                  <a:lnTo>
                    <a:pt x="725" y="333"/>
                  </a:lnTo>
                  <a:lnTo>
                    <a:pt x="720" y="338"/>
                  </a:lnTo>
                  <a:lnTo>
                    <a:pt x="718" y="340"/>
                  </a:lnTo>
                  <a:lnTo>
                    <a:pt x="717" y="341"/>
                  </a:lnTo>
                  <a:lnTo>
                    <a:pt x="714" y="344"/>
                  </a:lnTo>
                  <a:lnTo>
                    <a:pt x="712" y="346"/>
                  </a:lnTo>
                  <a:lnTo>
                    <a:pt x="709" y="346"/>
                  </a:lnTo>
                  <a:lnTo>
                    <a:pt x="708" y="346"/>
                  </a:lnTo>
                  <a:lnTo>
                    <a:pt x="706" y="346"/>
                  </a:lnTo>
                  <a:lnTo>
                    <a:pt x="704" y="346"/>
                  </a:lnTo>
                  <a:lnTo>
                    <a:pt x="703" y="346"/>
                  </a:lnTo>
                  <a:lnTo>
                    <a:pt x="701" y="344"/>
                  </a:lnTo>
                  <a:lnTo>
                    <a:pt x="700" y="344"/>
                  </a:lnTo>
                  <a:lnTo>
                    <a:pt x="698" y="344"/>
                  </a:lnTo>
                  <a:lnTo>
                    <a:pt x="697" y="344"/>
                  </a:lnTo>
                  <a:lnTo>
                    <a:pt x="695" y="344"/>
                  </a:lnTo>
                  <a:lnTo>
                    <a:pt x="693" y="344"/>
                  </a:lnTo>
                  <a:lnTo>
                    <a:pt x="692" y="344"/>
                  </a:lnTo>
                  <a:lnTo>
                    <a:pt x="692" y="346"/>
                  </a:lnTo>
                  <a:lnTo>
                    <a:pt x="690" y="346"/>
                  </a:lnTo>
                  <a:lnTo>
                    <a:pt x="689" y="346"/>
                  </a:lnTo>
                  <a:lnTo>
                    <a:pt x="687" y="346"/>
                  </a:lnTo>
                  <a:lnTo>
                    <a:pt x="686" y="346"/>
                  </a:lnTo>
                  <a:lnTo>
                    <a:pt x="684" y="346"/>
                  </a:lnTo>
                  <a:lnTo>
                    <a:pt x="682" y="347"/>
                  </a:lnTo>
                  <a:lnTo>
                    <a:pt x="681" y="347"/>
                  </a:lnTo>
                  <a:lnTo>
                    <a:pt x="679" y="347"/>
                  </a:lnTo>
                  <a:lnTo>
                    <a:pt x="679" y="349"/>
                  </a:lnTo>
                  <a:lnTo>
                    <a:pt x="678" y="349"/>
                  </a:lnTo>
                  <a:lnTo>
                    <a:pt x="678" y="347"/>
                  </a:lnTo>
                  <a:lnTo>
                    <a:pt x="676" y="347"/>
                  </a:lnTo>
                  <a:lnTo>
                    <a:pt x="676" y="349"/>
                  </a:lnTo>
                  <a:lnTo>
                    <a:pt x="675" y="349"/>
                  </a:lnTo>
                  <a:lnTo>
                    <a:pt x="673" y="349"/>
                  </a:lnTo>
                  <a:lnTo>
                    <a:pt x="672" y="347"/>
                  </a:lnTo>
                  <a:lnTo>
                    <a:pt x="673" y="346"/>
                  </a:lnTo>
                  <a:lnTo>
                    <a:pt x="672" y="346"/>
                  </a:lnTo>
                  <a:lnTo>
                    <a:pt x="672" y="344"/>
                  </a:lnTo>
                  <a:lnTo>
                    <a:pt x="670" y="344"/>
                  </a:lnTo>
                  <a:lnTo>
                    <a:pt x="670" y="343"/>
                  </a:lnTo>
                  <a:lnTo>
                    <a:pt x="668" y="341"/>
                  </a:lnTo>
                  <a:lnTo>
                    <a:pt x="668" y="343"/>
                  </a:lnTo>
                  <a:lnTo>
                    <a:pt x="667" y="344"/>
                  </a:lnTo>
                  <a:lnTo>
                    <a:pt x="665" y="343"/>
                  </a:lnTo>
                  <a:lnTo>
                    <a:pt x="664" y="341"/>
                  </a:lnTo>
                  <a:lnTo>
                    <a:pt x="662" y="343"/>
                  </a:lnTo>
                  <a:lnTo>
                    <a:pt x="661" y="341"/>
                  </a:lnTo>
                  <a:lnTo>
                    <a:pt x="661" y="343"/>
                  </a:lnTo>
                  <a:lnTo>
                    <a:pt x="659" y="343"/>
                  </a:lnTo>
                  <a:lnTo>
                    <a:pt x="659" y="341"/>
                  </a:lnTo>
                  <a:lnTo>
                    <a:pt x="657" y="341"/>
                  </a:lnTo>
                  <a:lnTo>
                    <a:pt x="656" y="343"/>
                  </a:lnTo>
                  <a:lnTo>
                    <a:pt x="654" y="343"/>
                  </a:lnTo>
                  <a:lnTo>
                    <a:pt x="653" y="344"/>
                  </a:lnTo>
                  <a:lnTo>
                    <a:pt x="653" y="346"/>
                  </a:lnTo>
                  <a:lnTo>
                    <a:pt x="653" y="347"/>
                  </a:lnTo>
                  <a:lnTo>
                    <a:pt x="653" y="349"/>
                  </a:lnTo>
                  <a:lnTo>
                    <a:pt x="651" y="349"/>
                  </a:lnTo>
                  <a:lnTo>
                    <a:pt x="650" y="349"/>
                  </a:lnTo>
                  <a:lnTo>
                    <a:pt x="650" y="351"/>
                  </a:lnTo>
                  <a:lnTo>
                    <a:pt x="648" y="352"/>
                  </a:lnTo>
                  <a:lnTo>
                    <a:pt x="646" y="352"/>
                  </a:lnTo>
                  <a:lnTo>
                    <a:pt x="648" y="354"/>
                  </a:lnTo>
                  <a:lnTo>
                    <a:pt x="648" y="355"/>
                  </a:lnTo>
                  <a:lnTo>
                    <a:pt x="648" y="357"/>
                  </a:lnTo>
                  <a:lnTo>
                    <a:pt x="648" y="358"/>
                  </a:lnTo>
                  <a:lnTo>
                    <a:pt x="646" y="358"/>
                  </a:lnTo>
                  <a:lnTo>
                    <a:pt x="646" y="357"/>
                  </a:lnTo>
                  <a:lnTo>
                    <a:pt x="645" y="357"/>
                  </a:lnTo>
                  <a:lnTo>
                    <a:pt x="645" y="358"/>
                  </a:lnTo>
                  <a:lnTo>
                    <a:pt x="643" y="358"/>
                  </a:lnTo>
                  <a:lnTo>
                    <a:pt x="643" y="357"/>
                  </a:lnTo>
                  <a:lnTo>
                    <a:pt x="642" y="355"/>
                  </a:lnTo>
                  <a:lnTo>
                    <a:pt x="640" y="355"/>
                  </a:lnTo>
                  <a:lnTo>
                    <a:pt x="640" y="357"/>
                  </a:lnTo>
                  <a:lnTo>
                    <a:pt x="640" y="358"/>
                  </a:lnTo>
                  <a:lnTo>
                    <a:pt x="640" y="360"/>
                  </a:lnTo>
                  <a:lnTo>
                    <a:pt x="642" y="360"/>
                  </a:lnTo>
                  <a:lnTo>
                    <a:pt x="642" y="358"/>
                  </a:lnTo>
                  <a:lnTo>
                    <a:pt x="642" y="360"/>
                  </a:lnTo>
                  <a:lnTo>
                    <a:pt x="643" y="361"/>
                  </a:lnTo>
                  <a:lnTo>
                    <a:pt x="642" y="361"/>
                  </a:lnTo>
                  <a:lnTo>
                    <a:pt x="640" y="363"/>
                  </a:lnTo>
                  <a:lnTo>
                    <a:pt x="639" y="361"/>
                  </a:lnTo>
                  <a:lnTo>
                    <a:pt x="637" y="361"/>
                  </a:lnTo>
                  <a:lnTo>
                    <a:pt x="636" y="361"/>
                  </a:lnTo>
                  <a:lnTo>
                    <a:pt x="634" y="361"/>
                  </a:lnTo>
                  <a:lnTo>
                    <a:pt x="632" y="361"/>
                  </a:lnTo>
                  <a:lnTo>
                    <a:pt x="631" y="361"/>
                  </a:lnTo>
                  <a:lnTo>
                    <a:pt x="631" y="360"/>
                  </a:lnTo>
                  <a:lnTo>
                    <a:pt x="629" y="360"/>
                  </a:lnTo>
                  <a:lnTo>
                    <a:pt x="629" y="361"/>
                  </a:lnTo>
                  <a:lnTo>
                    <a:pt x="629" y="363"/>
                  </a:lnTo>
                  <a:lnTo>
                    <a:pt x="631" y="365"/>
                  </a:lnTo>
                  <a:lnTo>
                    <a:pt x="631" y="366"/>
                  </a:lnTo>
                  <a:lnTo>
                    <a:pt x="631" y="368"/>
                  </a:lnTo>
                  <a:lnTo>
                    <a:pt x="631" y="369"/>
                  </a:lnTo>
                  <a:lnTo>
                    <a:pt x="632" y="371"/>
                  </a:lnTo>
                  <a:lnTo>
                    <a:pt x="631" y="371"/>
                  </a:lnTo>
                  <a:lnTo>
                    <a:pt x="629" y="369"/>
                  </a:lnTo>
                  <a:lnTo>
                    <a:pt x="628" y="369"/>
                  </a:lnTo>
                  <a:lnTo>
                    <a:pt x="628" y="371"/>
                  </a:lnTo>
                  <a:lnTo>
                    <a:pt x="626" y="372"/>
                  </a:lnTo>
                  <a:lnTo>
                    <a:pt x="625" y="372"/>
                  </a:lnTo>
                  <a:lnTo>
                    <a:pt x="621" y="372"/>
                  </a:lnTo>
                  <a:lnTo>
                    <a:pt x="621" y="374"/>
                  </a:lnTo>
                  <a:lnTo>
                    <a:pt x="623" y="374"/>
                  </a:lnTo>
                  <a:lnTo>
                    <a:pt x="625" y="374"/>
                  </a:lnTo>
                  <a:lnTo>
                    <a:pt x="625" y="376"/>
                  </a:lnTo>
                  <a:lnTo>
                    <a:pt x="625" y="377"/>
                  </a:lnTo>
                  <a:lnTo>
                    <a:pt x="626" y="379"/>
                  </a:lnTo>
                  <a:lnTo>
                    <a:pt x="625" y="379"/>
                  </a:lnTo>
                  <a:lnTo>
                    <a:pt x="626" y="380"/>
                  </a:lnTo>
                  <a:lnTo>
                    <a:pt x="626" y="382"/>
                  </a:lnTo>
                  <a:lnTo>
                    <a:pt x="628" y="382"/>
                  </a:lnTo>
                  <a:lnTo>
                    <a:pt x="628" y="383"/>
                  </a:lnTo>
                  <a:lnTo>
                    <a:pt x="626" y="382"/>
                  </a:lnTo>
                  <a:lnTo>
                    <a:pt x="625" y="382"/>
                  </a:lnTo>
                  <a:lnTo>
                    <a:pt x="625" y="380"/>
                  </a:lnTo>
                  <a:lnTo>
                    <a:pt x="623" y="380"/>
                  </a:lnTo>
                  <a:lnTo>
                    <a:pt x="620" y="382"/>
                  </a:lnTo>
                  <a:lnTo>
                    <a:pt x="620" y="380"/>
                  </a:lnTo>
                  <a:lnTo>
                    <a:pt x="618" y="380"/>
                  </a:lnTo>
                  <a:lnTo>
                    <a:pt x="618" y="379"/>
                  </a:lnTo>
                  <a:lnTo>
                    <a:pt x="617" y="377"/>
                  </a:lnTo>
                  <a:lnTo>
                    <a:pt x="615" y="379"/>
                  </a:lnTo>
                  <a:lnTo>
                    <a:pt x="615" y="377"/>
                  </a:lnTo>
                  <a:lnTo>
                    <a:pt x="614" y="377"/>
                  </a:lnTo>
                  <a:lnTo>
                    <a:pt x="614" y="379"/>
                  </a:lnTo>
                  <a:lnTo>
                    <a:pt x="614" y="380"/>
                  </a:lnTo>
                  <a:lnTo>
                    <a:pt x="614" y="382"/>
                  </a:lnTo>
                  <a:lnTo>
                    <a:pt x="612" y="382"/>
                  </a:lnTo>
                  <a:lnTo>
                    <a:pt x="610" y="383"/>
                  </a:lnTo>
                  <a:lnTo>
                    <a:pt x="609" y="385"/>
                  </a:lnTo>
                  <a:lnTo>
                    <a:pt x="609" y="387"/>
                  </a:lnTo>
                  <a:lnTo>
                    <a:pt x="607" y="387"/>
                  </a:lnTo>
                  <a:lnTo>
                    <a:pt x="606" y="387"/>
                  </a:lnTo>
                  <a:lnTo>
                    <a:pt x="604" y="387"/>
                  </a:lnTo>
                  <a:lnTo>
                    <a:pt x="603" y="387"/>
                  </a:lnTo>
                  <a:lnTo>
                    <a:pt x="601" y="387"/>
                  </a:lnTo>
                  <a:lnTo>
                    <a:pt x="596" y="387"/>
                  </a:lnTo>
                  <a:lnTo>
                    <a:pt x="593" y="387"/>
                  </a:lnTo>
                  <a:lnTo>
                    <a:pt x="592" y="387"/>
                  </a:lnTo>
                  <a:lnTo>
                    <a:pt x="590" y="387"/>
                  </a:lnTo>
                  <a:lnTo>
                    <a:pt x="589" y="387"/>
                  </a:lnTo>
                  <a:lnTo>
                    <a:pt x="587" y="387"/>
                  </a:lnTo>
                  <a:lnTo>
                    <a:pt x="585" y="387"/>
                  </a:lnTo>
                  <a:lnTo>
                    <a:pt x="584" y="387"/>
                  </a:lnTo>
                  <a:lnTo>
                    <a:pt x="579" y="388"/>
                  </a:lnTo>
                  <a:lnTo>
                    <a:pt x="578" y="388"/>
                  </a:lnTo>
                  <a:lnTo>
                    <a:pt x="574" y="390"/>
                  </a:lnTo>
                  <a:lnTo>
                    <a:pt x="573" y="391"/>
                  </a:lnTo>
                  <a:lnTo>
                    <a:pt x="571" y="391"/>
                  </a:lnTo>
                  <a:lnTo>
                    <a:pt x="568" y="393"/>
                  </a:lnTo>
                  <a:lnTo>
                    <a:pt x="570" y="391"/>
                  </a:lnTo>
                  <a:lnTo>
                    <a:pt x="570" y="388"/>
                  </a:lnTo>
                  <a:lnTo>
                    <a:pt x="568" y="388"/>
                  </a:lnTo>
                  <a:lnTo>
                    <a:pt x="568" y="387"/>
                  </a:lnTo>
                  <a:lnTo>
                    <a:pt x="570" y="385"/>
                  </a:lnTo>
                  <a:lnTo>
                    <a:pt x="562" y="383"/>
                  </a:lnTo>
                  <a:lnTo>
                    <a:pt x="560" y="383"/>
                  </a:lnTo>
                  <a:lnTo>
                    <a:pt x="559" y="383"/>
                  </a:lnTo>
                  <a:lnTo>
                    <a:pt x="556" y="382"/>
                  </a:lnTo>
                  <a:lnTo>
                    <a:pt x="551" y="382"/>
                  </a:lnTo>
                  <a:lnTo>
                    <a:pt x="549" y="380"/>
                  </a:lnTo>
                  <a:lnTo>
                    <a:pt x="548" y="380"/>
                  </a:lnTo>
                  <a:lnTo>
                    <a:pt x="546" y="380"/>
                  </a:lnTo>
                  <a:lnTo>
                    <a:pt x="545" y="380"/>
                  </a:lnTo>
                  <a:lnTo>
                    <a:pt x="542" y="380"/>
                  </a:lnTo>
                  <a:lnTo>
                    <a:pt x="540" y="379"/>
                  </a:lnTo>
                  <a:lnTo>
                    <a:pt x="534" y="379"/>
                  </a:lnTo>
                  <a:lnTo>
                    <a:pt x="532" y="377"/>
                  </a:lnTo>
                  <a:lnTo>
                    <a:pt x="531" y="377"/>
                  </a:lnTo>
                  <a:lnTo>
                    <a:pt x="529" y="377"/>
                  </a:lnTo>
                  <a:lnTo>
                    <a:pt x="528" y="377"/>
                  </a:lnTo>
                  <a:lnTo>
                    <a:pt x="526" y="376"/>
                  </a:lnTo>
                  <a:lnTo>
                    <a:pt x="521" y="376"/>
                  </a:lnTo>
                  <a:lnTo>
                    <a:pt x="520" y="376"/>
                  </a:lnTo>
                  <a:lnTo>
                    <a:pt x="518" y="374"/>
                  </a:lnTo>
                  <a:lnTo>
                    <a:pt x="517" y="374"/>
                  </a:lnTo>
                  <a:lnTo>
                    <a:pt x="515" y="374"/>
                  </a:lnTo>
                  <a:lnTo>
                    <a:pt x="513" y="374"/>
                  </a:lnTo>
                  <a:lnTo>
                    <a:pt x="512" y="374"/>
                  </a:lnTo>
                  <a:lnTo>
                    <a:pt x="510" y="372"/>
                  </a:lnTo>
                  <a:lnTo>
                    <a:pt x="509" y="372"/>
                  </a:lnTo>
                  <a:lnTo>
                    <a:pt x="507" y="372"/>
                  </a:lnTo>
                  <a:lnTo>
                    <a:pt x="504" y="371"/>
                  </a:lnTo>
                  <a:lnTo>
                    <a:pt x="502" y="371"/>
                  </a:lnTo>
                  <a:lnTo>
                    <a:pt x="501" y="371"/>
                  </a:lnTo>
                  <a:lnTo>
                    <a:pt x="496" y="369"/>
                  </a:lnTo>
                  <a:lnTo>
                    <a:pt x="495" y="371"/>
                  </a:lnTo>
                  <a:lnTo>
                    <a:pt x="495" y="372"/>
                  </a:lnTo>
                  <a:lnTo>
                    <a:pt x="496" y="374"/>
                  </a:lnTo>
                  <a:lnTo>
                    <a:pt x="495" y="376"/>
                  </a:lnTo>
                  <a:lnTo>
                    <a:pt x="493" y="376"/>
                  </a:lnTo>
                  <a:lnTo>
                    <a:pt x="492" y="376"/>
                  </a:lnTo>
                  <a:lnTo>
                    <a:pt x="490" y="376"/>
                  </a:lnTo>
                  <a:lnTo>
                    <a:pt x="490" y="377"/>
                  </a:lnTo>
                  <a:lnTo>
                    <a:pt x="488" y="379"/>
                  </a:lnTo>
                  <a:lnTo>
                    <a:pt x="487" y="377"/>
                  </a:lnTo>
                  <a:lnTo>
                    <a:pt x="487" y="376"/>
                  </a:lnTo>
                  <a:lnTo>
                    <a:pt x="485" y="376"/>
                  </a:lnTo>
                  <a:lnTo>
                    <a:pt x="487" y="376"/>
                  </a:lnTo>
                  <a:lnTo>
                    <a:pt x="485" y="376"/>
                  </a:lnTo>
                  <a:lnTo>
                    <a:pt x="485" y="374"/>
                  </a:lnTo>
                  <a:lnTo>
                    <a:pt x="484" y="374"/>
                  </a:lnTo>
                  <a:lnTo>
                    <a:pt x="481" y="377"/>
                  </a:lnTo>
                  <a:lnTo>
                    <a:pt x="481" y="379"/>
                  </a:lnTo>
                  <a:lnTo>
                    <a:pt x="481" y="380"/>
                  </a:lnTo>
                  <a:lnTo>
                    <a:pt x="481" y="382"/>
                  </a:lnTo>
                  <a:lnTo>
                    <a:pt x="481" y="383"/>
                  </a:lnTo>
                  <a:lnTo>
                    <a:pt x="479" y="383"/>
                  </a:lnTo>
                  <a:lnTo>
                    <a:pt x="477" y="383"/>
                  </a:lnTo>
                  <a:lnTo>
                    <a:pt x="476" y="383"/>
                  </a:lnTo>
                  <a:lnTo>
                    <a:pt x="476" y="385"/>
                  </a:lnTo>
                  <a:lnTo>
                    <a:pt x="474" y="385"/>
                  </a:lnTo>
                  <a:lnTo>
                    <a:pt x="474" y="387"/>
                  </a:lnTo>
                  <a:lnTo>
                    <a:pt x="473" y="387"/>
                  </a:lnTo>
                  <a:lnTo>
                    <a:pt x="473" y="388"/>
                  </a:lnTo>
                  <a:lnTo>
                    <a:pt x="473" y="387"/>
                  </a:lnTo>
                  <a:lnTo>
                    <a:pt x="471" y="387"/>
                  </a:lnTo>
                  <a:lnTo>
                    <a:pt x="471" y="388"/>
                  </a:lnTo>
                  <a:lnTo>
                    <a:pt x="470" y="388"/>
                  </a:lnTo>
                  <a:lnTo>
                    <a:pt x="468" y="388"/>
                  </a:lnTo>
                  <a:lnTo>
                    <a:pt x="466" y="388"/>
                  </a:lnTo>
                  <a:lnTo>
                    <a:pt x="466" y="390"/>
                  </a:lnTo>
                  <a:lnTo>
                    <a:pt x="465" y="391"/>
                  </a:lnTo>
                  <a:lnTo>
                    <a:pt x="465" y="393"/>
                  </a:lnTo>
                  <a:lnTo>
                    <a:pt x="465" y="394"/>
                  </a:lnTo>
                  <a:lnTo>
                    <a:pt x="463" y="394"/>
                  </a:lnTo>
                  <a:lnTo>
                    <a:pt x="462" y="393"/>
                  </a:lnTo>
                  <a:lnTo>
                    <a:pt x="462" y="391"/>
                  </a:lnTo>
                  <a:lnTo>
                    <a:pt x="460" y="391"/>
                  </a:lnTo>
                  <a:lnTo>
                    <a:pt x="460" y="390"/>
                  </a:lnTo>
                  <a:lnTo>
                    <a:pt x="459" y="390"/>
                  </a:lnTo>
                  <a:lnTo>
                    <a:pt x="459" y="391"/>
                  </a:lnTo>
                  <a:lnTo>
                    <a:pt x="459" y="390"/>
                  </a:lnTo>
                  <a:lnTo>
                    <a:pt x="459" y="388"/>
                  </a:lnTo>
                  <a:lnTo>
                    <a:pt x="460" y="388"/>
                  </a:lnTo>
                  <a:lnTo>
                    <a:pt x="459" y="388"/>
                  </a:lnTo>
                  <a:lnTo>
                    <a:pt x="457" y="388"/>
                  </a:lnTo>
                  <a:lnTo>
                    <a:pt x="457" y="387"/>
                  </a:lnTo>
                  <a:lnTo>
                    <a:pt x="454" y="387"/>
                  </a:lnTo>
                  <a:lnTo>
                    <a:pt x="452" y="387"/>
                  </a:lnTo>
                  <a:lnTo>
                    <a:pt x="451" y="387"/>
                  </a:lnTo>
                  <a:lnTo>
                    <a:pt x="449" y="387"/>
                  </a:lnTo>
                  <a:lnTo>
                    <a:pt x="448" y="387"/>
                  </a:lnTo>
                  <a:lnTo>
                    <a:pt x="446" y="387"/>
                  </a:lnTo>
                  <a:lnTo>
                    <a:pt x="445" y="385"/>
                  </a:lnTo>
                  <a:lnTo>
                    <a:pt x="443" y="385"/>
                  </a:lnTo>
                  <a:lnTo>
                    <a:pt x="443" y="387"/>
                  </a:lnTo>
                  <a:lnTo>
                    <a:pt x="441" y="387"/>
                  </a:lnTo>
                  <a:lnTo>
                    <a:pt x="440" y="387"/>
                  </a:lnTo>
                  <a:lnTo>
                    <a:pt x="440" y="388"/>
                  </a:lnTo>
                  <a:lnTo>
                    <a:pt x="438" y="390"/>
                  </a:lnTo>
                  <a:lnTo>
                    <a:pt x="437" y="390"/>
                  </a:lnTo>
                  <a:lnTo>
                    <a:pt x="437" y="388"/>
                  </a:lnTo>
                  <a:lnTo>
                    <a:pt x="435" y="388"/>
                  </a:lnTo>
                  <a:lnTo>
                    <a:pt x="435" y="387"/>
                  </a:lnTo>
                  <a:lnTo>
                    <a:pt x="434" y="387"/>
                  </a:lnTo>
                  <a:lnTo>
                    <a:pt x="430" y="387"/>
                  </a:lnTo>
                  <a:lnTo>
                    <a:pt x="427" y="387"/>
                  </a:lnTo>
                  <a:lnTo>
                    <a:pt x="426" y="387"/>
                  </a:lnTo>
                  <a:lnTo>
                    <a:pt x="424" y="387"/>
                  </a:lnTo>
                  <a:lnTo>
                    <a:pt x="421" y="387"/>
                  </a:lnTo>
                  <a:lnTo>
                    <a:pt x="420" y="387"/>
                  </a:lnTo>
                  <a:lnTo>
                    <a:pt x="416" y="387"/>
                  </a:lnTo>
                  <a:lnTo>
                    <a:pt x="416" y="388"/>
                  </a:lnTo>
                  <a:lnTo>
                    <a:pt x="413" y="388"/>
                  </a:lnTo>
                  <a:lnTo>
                    <a:pt x="412" y="387"/>
                  </a:lnTo>
                  <a:lnTo>
                    <a:pt x="410" y="387"/>
                  </a:lnTo>
                  <a:lnTo>
                    <a:pt x="409" y="387"/>
                  </a:lnTo>
                  <a:lnTo>
                    <a:pt x="405" y="387"/>
                  </a:lnTo>
                  <a:lnTo>
                    <a:pt x="401" y="387"/>
                  </a:lnTo>
                  <a:lnTo>
                    <a:pt x="399" y="387"/>
                  </a:lnTo>
                  <a:lnTo>
                    <a:pt x="398" y="387"/>
                  </a:lnTo>
                  <a:lnTo>
                    <a:pt x="395" y="387"/>
                  </a:lnTo>
                  <a:lnTo>
                    <a:pt x="393" y="387"/>
                  </a:lnTo>
                  <a:lnTo>
                    <a:pt x="391" y="387"/>
                  </a:lnTo>
                  <a:lnTo>
                    <a:pt x="390" y="387"/>
                  </a:lnTo>
                  <a:lnTo>
                    <a:pt x="387" y="385"/>
                  </a:lnTo>
                  <a:lnTo>
                    <a:pt x="387" y="383"/>
                  </a:lnTo>
                  <a:lnTo>
                    <a:pt x="384" y="383"/>
                  </a:lnTo>
                  <a:lnTo>
                    <a:pt x="382" y="385"/>
                  </a:lnTo>
                  <a:lnTo>
                    <a:pt x="379" y="383"/>
                  </a:lnTo>
                  <a:lnTo>
                    <a:pt x="377" y="385"/>
                  </a:lnTo>
                  <a:lnTo>
                    <a:pt x="377" y="383"/>
                  </a:lnTo>
                  <a:lnTo>
                    <a:pt x="376" y="383"/>
                  </a:lnTo>
                  <a:lnTo>
                    <a:pt x="373" y="383"/>
                  </a:lnTo>
                  <a:lnTo>
                    <a:pt x="371" y="385"/>
                  </a:lnTo>
                  <a:lnTo>
                    <a:pt x="373" y="387"/>
                  </a:lnTo>
                  <a:lnTo>
                    <a:pt x="371" y="387"/>
                  </a:lnTo>
                  <a:lnTo>
                    <a:pt x="369" y="387"/>
                  </a:lnTo>
                  <a:lnTo>
                    <a:pt x="368" y="387"/>
                  </a:lnTo>
                  <a:lnTo>
                    <a:pt x="366" y="387"/>
                  </a:lnTo>
                  <a:lnTo>
                    <a:pt x="365" y="387"/>
                  </a:lnTo>
                  <a:lnTo>
                    <a:pt x="362" y="388"/>
                  </a:lnTo>
                  <a:lnTo>
                    <a:pt x="360" y="388"/>
                  </a:lnTo>
                  <a:lnTo>
                    <a:pt x="357" y="388"/>
                  </a:lnTo>
                  <a:lnTo>
                    <a:pt x="355" y="388"/>
                  </a:lnTo>
                  <a:lnTo>
                    <a:pt x="352" y="388"/>
                  </a:lnTo>
                  <a:lnTo>
                    <a:pt x="351" y="388"/>
                  </a:lnTo>
                  <a:lnTo>
                    <a:pt x="349" y="388"/>
                  </a:lnTo>
                  <a:lnTo>
                    <a:pt x="343" y="388"/>
                  </a:lnTo>
                  <a:lnTo>
                    <a:pt x="340" y="388"/>
                  </a:lnTo>
                  <a:lnTo>
                    <a:pt x="337" y="388"/>
                  </a:lnTo>
                  <a:lnTo>
                    <a:pt x="335" y="388"/>
                  </a:lnTo>
                  <a:lnTo>
                    <a:pt x="333" y="388"/>
                  </a:lnTo>
                  <a:lnTo>
                    <a:pt x="329" y="388"/>
                  </a:lnTo>
                  <a:lnTo>
                    <a:pt x="327" y="388"/>
                  </a:lnTo>
                  <a:lnTo>
                    <a:pt x="324" y="388"/>
                  </a:lnTo>
                  <a:lnTo>
                    <a:pt x="321" y="388"/>
                  </a:lnTo>
                  <a:lnTo>
                    <a:pt x="318" y="388"/>
                  </a:lnTo>
                  <a:lnTo>
                    <a:pt x="315" y="388"/>
                  </a:lnTo>
                  <a:lnTo>
                    <a:pt x="313" y="388"/>
                  </a:lnTo>
                  <a:lnTo>
                    <a:pt x="313" y="387"/>
                  </a:lnTo>
                  <a:lnTo>
                    <a:pt x="310" y="387"/>
                  </a:lnTo>
                  <a:lnTo>
                    <a:pt x="308" y="387"/>
                  </a:lnTo>
                  <a:lnTo>
                    <a:pt x="307" y="387"/>
                  </a:lnTo>
                  <a:lnTo>
                    <a:pt x="305" y="387"/>
                  </a:lnTo>
                  <a:lnTo>
                    <a:pt x="301" y="388"/>
                  </a:lnTo>
                  <a:lnTo>
                    <a:pt x="299" y="388"/>
                  </a:lnTo>
                  <a:lnTo>
                    <a:pt x="297" y="387"/>
                  </a:lnTo>
                  <a:lnTo>
                    <a:pt x="296" y="388"/>
                  </a:lnTo>
                  <a:lnTo>
                    <a:pt x="294" y="387"/>
                  </a:lnTo>
                  <a:lnTo>
                    <a:pt x="291" y="387"/>
                  </a:lnTo>
                  <a:lnTo>
                    <a:pt x="285" y="388"/>
                  </a:lnTo>
                  <a:lnTo>
                    <a:pt x="283" y="387"/>
                  </a:lnTo>
                  <a:lnTo>
                    <a:pt x="282" y="387"/>
                  </a:lnTo>
                  <a:lnTo>
                    <a:pt x="280" y="387"/>
                  </a:lnTo>
                  <a:lnTo>
                    <a:pt x="279" y="387"/>
                  </a:lnTo>
                  <a:lnTo>
                    <a:pt x="277" y="387"/>
                  </a:lnTo>
                  <a:lnTo>
                    <a:pt x="276" y="387"/>
                  </a:lnTo>
                  <a:lnTo>
                    <a:pt x="272" y="387"/>
                  </a:lnTo>
                  <a:lnTo>
                    <a:pt x="269" y="387"/>
                  </a:lnTo>
                  <a:lnTo>
                    <a:pt x="266" y="387"/>
                  </a:lnTo>
                  <a:lnTo>
                    <a:pt x="265" y="387"/>
                  </a:lnTo>
                  <a:lnTo>
                    <a:pt x="263" y="387"/>
                  </a:lnTo>
                  <a:lnTo>
                    <a:pt x="261" y="387"/>
                  </a:lnTo>
                  <a:lnTo>
                    <a:pt x="260" y="385"/>
                  </a:lnTo>
                  <a:lnTo>
                    <a:pt x="258" y="385"/>
                  </a:lnTo>
                  <a:lnTo>
                    <a:pt x="257" y="385"/>
                  </a:lnTo>
                  <a:lnTo>
                    <a:pt x="255" y="385"/>
                  </a:lnTo>
                  <a:lnTo>
                    <a:pt x="254" y="385"/>
                  </a:lnTo>
                  <a:lnTo>
                    <a:pt x="254" y="387"/>
                  </a:lnTo>
                  <a:lnTo>
                    <a:pt x="254" y="388"/>
                  </a:lnTo>
                  <a:lnTo>
                    <a:pt x="254" y="390"/>
                  </a:lnTo>
                  <a:lnTo>
                    <a:pt x="254" y="391"/>
                  </a:lnTo>
                  <a:lnTo>
                    <a:pt x="255" y="391"/>
                  </a:lnTo>
                  <a:lnTo>
                    <a:pt x="255" y="393"/>
                  </a:lnTo>
                  <a:lnTo>
                    <a:pt x="255" y="394"/>
                  </a:lnTo>
                  <a:lnTo>
                    <a:pt x="254" y="396"/>
                  </a:lnTo>
                  <a:lnTo>
                    <a:pt x="252" y="397"/>
                  </a:lnTo>
                  <a:lnTo>
                    <a:pt x="251" y="397"/>
                  </a:lnTo>
                  <a:lnTo>
                    <a:pt x="251" y="399"/>
                  </a:lnTo>
                  <a:lnTo>
                    <a:pt x="251" y="401"/>
                  </a:lnTo>
                  <a:lnTo>
                    <a:pt x="249" y="402"/>
                  </a:lnTo>
                  <a:lnTo>
                    <a:pt x="249" y="404"/>
                  </a:lnTo>
                  <a:lnTo>
                    <a:pt x="249" y="405"/>
                  </a:lnTo>
                  <a:lnTo>
                    <a:pt x="249" y="407"/>
                  </a:lnTo>
                  <a:lnTo>
                    <a:pt x="247" y="408"/>
                  </a:lnTo>
                  <a:lnTo>
                    <a:pt x="246" y="412"/>
                  </a:lnTo>
                  <a:lnTo>
                    <a:pt x="244" y="412"/>
                  </a:lnTo>
                  <a:lnTo>
                    <a:pt x="244" y="413"/>
                  </a:lnTo>
                  <a:lnTo>
                    <a:pt x="244" y="415"/>
                  </a:lnTo>
                  <a:lnTo>
                    <a:pt x="246" y="415"/>
                  </a:lnTo>
                  <a:lnTo>
                    <a:pt x="247" y="416"/>
                  </a:lnTo>
                  <a:lnTo>
                    <a:pt x="246" y="416"/>
                  </a:lnTo>
                  <a:lnTo>
                    <a:pt x="246" y="418"/>
                  </a:lnTo>
                  <a:lnTo>
                    <a:pt x="244" y="419"/>
                  </a:lnTo>
                  <a:lnTo>
                    <a:pt x="243" y="421"/>
                  </a:lnTo>
                  <a:lnTo>
                    <a:pt x="244" y="423"/>
                  </a:lnTo>
                  <a:lnTo>
                    <a:pt x="246" y="426"/>
                  </a:lnTo>
                  <a:lnTo>
                    <a:pt x="246" y="427"/>
                  </a:lnTo>
                  <a:lnTo>
                    <a:pt x="247" y="429"/>
                  </a:lnTo>
                  <a:lnTo>
                    <a:pt x="247" y="430"/>
                  </a:lnTo>
                  <a:lnTo>
                    <a:pt x="247" y="432"/>
                  </a:lnTo>
                  <a:lnTo>
                    <a:pt x="249" y="433"/>
                  </a:lnTo>
                  <a:lnTo>
                    <a:pt x="251" y="435"/>
                  </a:lnTo>
                  <a:lnTo>
                    <a:pt x="251" y="437"/>
                  </a:lnTo>
                  <a:lnTo>
                    <a:pt x="251" y="438"/>
                  </a:lnTo>
                  <a:lnTo>
                    <a:pt x="252" y="438"/>
                  </a:lnTo>
                  <a:lnTo>
                    <a:pt x="255" y="440"/>
                  </a:lnTo>
                  <a:lnTo>
                    <a:pt x="257" y="440"/>
                  </a:lnTo>
                  <a:lnTo>
                    <a:pt x="258" y="441"/>
                  </a:lnTo>
                  <a:lnTo>
                    <a:pt x="260" y="441"/>
                  </a:lnTo>
                  <a:lnTo>
                    <a:pt x="258" y="441"/>
                  </a:lnTo>
                  <a:lnTo>
                    <a:pt x="258" y="443"/>
                  </a:lnTo>
                  <a:lnTo>
                    <a:pt x="257" y="443"/>
                  </a:lnTo>
                  <a:lnTo>
                    <a:pt x="255" y="443"/>
                  </a:lnTo>
                  <a:lnTo>
                    <a:pt x="254" y="444"/>
                  </a:lnTo>
                  <a:lnTo>
                    <a:pt x="254" y="446"/>
                  </a:lnTo>
                  <a:lnTo>
                    <a:pt x="252" y="448"/>
                  </a:lnTo>
                  <a:lnTo>
                    <a:pt x="252" y="449"/>
                  </a:lnTo>
                  <a:lnTo>
                    <a:pt x="252" y="451"/>
                  </a:lnTo>
                  <a:lnTo>
                    <a:pt x="252" y="452"/>
                  </a:lnTo>
                  <a:lnTo>
                    <a:pt x="254" y="452"/>
                  </a:lnTo>
                  <a:lnTo>
                    <a:pt x="257" y="454"/>
                  </a:lnTo>
                  <a:lnTo>
                    <a:pt x="260" y="455"/>
                  </a:lnTo>
                  <a:lnTo>
                    <a:pt x="260" y="457"/>
                  </a:lnTo>
                  <a:lnTo>
                    <a:pt x="261" y="459"/>
                  </a:lnTo>
                  <a:lnTo>
                    <a:pt x="260" y="459"/>
                  </a:lnTo>
                  <a:lnTo>
                    <a:pt x="260" y="460"/>
                  </a:lnTo>
                  <a:lnTo>
                    <a:pt x="258" y="462"/>
                  </a:lnTo>
                  <a:lnTo>
                    <a:pt x="257" y="463"/>
                  </a:lnTo>
                  <a:lnTo>
                    <a:pt x="257" y="465"/>
                  </a:lnTo>
                  <a:lnTo>
                    <a:pt x="258" y="466"/>
                  </a:lnTo>
                  <a:lnTo>
                    <a:pt x="258" y="468"/>
                  </a:lnTo>
                  <a:lnTo>
                    <a:pt x="257" y="471"/>
                  </a:lnTo>
                  <a:lnTo>
                    <a:pt x="258" y="473"/>
                  </a:lnTo>
                  <a:lnTo>
                    <a:pt x="258" y="474"/>
                  </a:lnTo>
                  <a:lnTo>
                    <a:pt x="258" y="476"/>
                  </a:lnTo>
                  <a:lnTo>
                    <a:pt x="258" y="477"/>
                  </a:lnTo>
                  <a:lnTo>
                    <a:pt x="258" y="479"/>
                  </a:lnTo>
                  <a:lnTo>
                    <a:pt x="260" y="480"/>
                  </a:lnTo>
                  <a:lnTo>
                    <a:pt x="261" y="482"/>
                  </a:lnTo>
                  <a:lnTo>
                    <a:pt x="261" y="485"/>
                  </a:lnTo>
                  <a:lnTo>
                    <a:pt x="260" y="488"/>
                  </a:lnTo>
                  <a:lnTo>
                    <a:pt x="260" y="490"/>
                  </a:lnTo>
                  <a:lnTo>
                    <a:pt x="260" y="493"/>
                  </a:lnTo>
                  <a:lnTo>
                    <a:pt x="261" y="495"/>
                  </a:lnTo>
                  <a:lnTo>
                    <a:pt x="263" y="496"/>
                  </a:lnTo>
                  <a:lnTo>
                    <a:pt x="263" y="498"/>
                  </a:lnTo>
                  <a:lnTo>
                    <a:pt x="261" y="499"/>
                  </a:lnTo>
                  <a:lnTo>
                    <a:pt x="260" y="499"/>
                  </a:lnTo>
                  <a:lnTo>
                    <a:pt x="260" y="501"/>
                  </a:lnTo>
                  <a:lnTo>
                    <a:pt x="258" y="502"/>
                  </a:lnTo>
                  <a:lnTo>
                    <a:pt x="258" y="504"/>
                  </a:lnTo>
                  <a:lnTo>
                    <a:pt x="257" y="506"/>
                  </a:lnTo>
                  <a:lnTo>
                    <a:pt x="258" y="506"/>
                  </a:lnTo>
                  <a:lnTo>
                    <a:pt x="258" y="507"/>
                  </a:lnTo>
                  <a:lnTo>
                    <a:pt x="258" y="509"/>
                  </a:lnTo>
                  <a:lnTo>
                    <a:pt x="258" y="510"/>
                  </a:lnTo>
                  <a:lnTo>
                    <a:pt x="260" y="510"/>
                  </a:lnTo>
                  <a:lnTo>
                    <a:pt x="261" y="512"/>
                  </a:lnTo>
                  <a:lnTo>
                    <a:pt x="261" y="513"/>
                  </a:lnTo>
                  <a:lnTo>
                    <a:pt x="261" y="515"/>
                  </a:lnTo>
                  <a:lnTo>
                    <a:pt x="260" y="518"/>
                  </a:lnTo>
                  <a:lnTo>
                    <a:pt x="260" y="520"/>
                  </a:lnTo>
                  <a:lnTo>
                    <a:pt x="260" y="521"/>
                  </a:lnTo>
                  <a:lnTo>
                    <a:pt x="260" y="523"/>
                  </a:lnTo>
                  <a:lnTo>
                    <a:pt x="261" y="523"/>
                  </a:lnTo>
                  <a:lnTo>
                    <a:pt x="263" y="524"/>
                  </a:lnTo>
                  <a:lnTo>
                    <a:pt x="265" y="526"/>
                  </a:lnTo>
                  <a:lnTo>
                    <a:pt x="266" y="526"/>
                  </a:lnTo>
                  <a:lnTo>
                    <a:pt x="266" y="527"/>
                  </a:lnTo>
                  <a:lnTo>
                    <a:pt x="268" y="527"/>
                  </a:lnTo>
                  <a:lnTo>
                    <a:pt x="268" y="529"/>
                  </a:lnTo>
                  <a:lnTo>
                    <a:pt x="266" y="529"/>
                  </a:lnTo>
                  <a:lnTo>
                    <a:pt x="266" y="531"/>
                  </a:lnTo>
                  <a:lnTo>
                    <a:pt x="265" y="532"/>
                  </a:lnTo>
                  <a:lnTo>
                    <a:pt x="263" y="534"/>
                  </a:lnTo>
                  <a:lnTo>
                    <a:pt x="261" y="537"/>
                  </a:lnTo>
                  <a:lnTo>
                    <a:pt x="260" y="537"/>
                  </a:lnTo>
                  <a:lnTo>
                    <a:pt x="258" y="537"/>
                  </a:lnTo>
                  <a:lnTo>
                    <a:pt x="257" y="535"/>
                  </a:lnTo>
                  <a:lnTo>
                    <a:pt x="257" y="534"/>
                  </a:lnTo>
                  <a:lnTo>
                    <a:pt x="254" y="532"/>
                  </a:lnTo>
                  <a:lnTo>
                    <a:pt x="252" y="531"/>
                  </a:lnTo>
                  <a:lnTo>
                    <a:pt x="251" y="529"/>
                  </a:lnTo>
                  <a:lnTo>
                    <a:pt x="247" y="524"/>
                  </a:lnTo>
                  <a:lnTo>
                    <a:pt x="247" y="523"/>
                  </a:lnTo>
                  <a:lnTo>
                    <a:pt x="246" y="523"/>
                  </a:lnTo>
                  <a:lnTo>
                    <a:pt x="246" y="521"/>
                  </a:lnTo>
                  <a:lnTo>
                    <a:pt x="244" y="518"/>
                  </a:lnTo>
                  <a:lnTo>
                    <a:pt x="243" y="516"/>
                  </a:lnTo>
                  <a:lnTo>
                    <a:pt x="241" y="513"/>
                  </a:lnTo>
                  <a:lnTo>
                    <a:pt x="241" y="512"/>
                  </a:lnTo>
                  <a:lnTo>
                    <a:pt x="240" y="509"/>
                  </a:lnTo>
                  <a:lnTo>
                    <a:pt x="238" y="507"/>
                  </a:lnTo>
                  <a:lnTo>
                    <a:pt x="238" y="506"/>
                  </a:lnTo>
                  <a:lnTo>
                    <a:pt x="236" y="506"/>
                  </a:lnTo>
                  <a:lnTo>
                    <a:pt x="236" y="504"/>
                  </a:lnTo>
                  <a:lnTo>
                    <a:pt x="236" y="506"/>
                  </a:lnTo>
                  <a:lnTo>
                    <a:pt x="235" y="507"/>
                  </a:lnTo>
                  <a:lnTo>
                    <a:pt x="233" y="507"/>
                  </a:lnTo>
                  <a:lnTo>
                    <a:pt x="232" y="507"/>
                  </a:lnTo>
                  <a:lnTo>
                    <a:pt x="232" y="506"/>
                  </a:lnTo>
                  <a:lnTo>
                    <a:pt x="230" y="504"/>
                  </a:lnTo>
                  <a:lnTo>
                    <a:pt x="230" y="502"/>
                  </a:lnTo>
                  <a:lnTo>
                    <a:pt x="229" y="502"/>
                  </a:lnTo>
                  <a:lnTo>
                    <a:pt x="229" y="501"/>
                  </a:lnTo>
                  <a:lnTo>
                    <a:pt x="229" y="499"/>
                  </a:lnTo>
                  <a:lnTo>
                    <a:pt x="227" y="498"/>
                  </a:lnTo>
                  <a:lnTo>
                    <a:pt x="227" y="496"/>
                  </a:lnTo>
                  <a:lnTo>
                    <a:pt x="227" y="495"/>
                  </a:lnTo>
                  <a:lnTo>
                    <a:pt x="225" y="495"/>
                  </a:lnTo>
                  <a:lnTo>
                    <a:pt x="224" y="495"/>
                  </a:lnTo>
                  <a:lnTo>
                    <a:pt x="222" y="496"/>
                  </a:lnTo>
                  <a:lnTo>
                    <a:pt x="221" y="495"/>
                  </a:lnTo>
                  <a:lnTo>
                    <a:pt x="219" y="495"/>
                  </a:lnTo>
                  <a:lnTo>
                    <a:pt x="219" y="493"/>
                  </a:lnTo>
                  <a:lnTo>
                    <a:pt x="219" y="491"/>
                  </a:lnTo>
                  <a:lnTo>
                    <a:pt x="219" y="490"/>
                  </a:lnTo>
                  <a:lnTo>
                    <a:pt x="221" y="488"/>
                  </a:lnTo>
                  <a:lnTo>
                    <a:pt x="219" y="487"/>
                  </a:lnTo>
                  <a:lnTo>
                    <a:pt x="219" y="488"/>
                  </a:lnTo>
                  <a:lnTo>
                    <a:pt x="218" y="488"/>
                  </a:lnTo>
                  <a:lnTo>
                    <a:pt x="218" y="490"/>
                  </a:lnTo>
                  <a:lnTo>
                    <a:pt x="216" y="490"/>
                  </a:lnTo>
                  <a:lnTo>
                    <a:pt x="215" y="491"/>
                  </a:lnTo>
                  <a:lnTo>
                    <a:pt x="213" y="493"/>
                  </a:lnTo>
                  <a:lnTo>
                    <a:pt x="211" y="495"/>
                  </a:lnTo>
                  <a:lnTo>
                    <a:pt x="210" y="495"/>
                  </a:lnTo>
                  <a:lnTo>
                    <a:pt x="208" y="495"/>
                  </a:lnTo>
                  <a:lnTo>
                    <a:pt x="208" y="493"/>
                  </a:lnTo>
                  <a:lnTo>
                    <a:pt x="208" y="491"/>
                  </a:lnTo>
                  <a:lnTo>
                    <a:pt x="208" y="490"/>
                  </a:lnTo>
                  <a:lnTo>
                    <a:pt x="207" y="490"/>
                  </a:lnTo>
                  <a:lnTo>
                    <a:pt x="205" y="491"/>
                  </a:lnTo>
                  <a:lnTo>
                    <a:pt x="205" y="490"/>
                  </a:lnTo>
                  <a:lnTo>
                    <a:pt x="204" y="490"/>
                  </a:lnTo>
                  <a:lnTo>
                    <a:pt x="200" y="488"/>
                  </a:lnTo>
                  <a:lnTo>
                    <a:pt x="199" y="488"/>
                  </a:lnTo>
                  <a:lnTo>
                    <a:pt x="197" y="488"/>
                  </a:lnTo>
                  <a:lnTo>
                    <a:pt x="194" y="488"/>
                  </a:lnTo>
                  <a:lnTo>
                    <a:pt x="193" y="488"/>
                  </a:lnTo>
                  <a:lnTo>
                    <a:pt x="191" y="488"/>
                  </a:lnTo>
                  <a:lnTo>
                    <a:pt x="189" y="488"/>
                  </a:lnTo>
                  <a:lnTo>
                    <a:pt x="186" y="487"/>
                  </a:lnTo>
                  <a:lnTo>
                    <a:pt x="185" y="487"/>
                  </a:lnTo>
                  <a:lnTo>
                    <a:pt x="183" y="488"/>
                  </a:lnTo>
                  <a:lnTo>
                    <a:pt x="182" y="488"/>
                  </a:lnTo>
                  <a:lnTo>
                    <a:pt x="180" y="487"/>
                  </a:lnTo>
                  <a:lnTo>
                    <a:pt x="179" y="485"/>
                  </a:lnTo>
                  <a:lnTo>
                    <a:pt x="177" y="485"/>
                  </a:lnTo>
                  <a:lnTo>
                    <a:pt x="174" y="487"/>
                  </a:lnTo>
                  <a:lnTo>
                    <a:pt x="172" y="487"/>
                  </a:lnTo>
                  <a:lnTo>
                    <a:pt x="171" y="485"/>
                  </a:lnTo>
                  <a:lnTo>
                    <a:pt x="171" y="487"/>
                  </a:lnTo>
                  <a:lnTo>
                    <a:pt x="169" y="487"/>
                  </a:lnTo>
                  <a:lnTo>
                    <a:pt x="168" y="487"/>
                  </a:lnTo>
                  <a:lnTo>
                    <a:pt x="166" y="487"/>
                  </a:lnTo>
                  <a:lnTo>
                    <a:pt x="166" y="488"/>
                  </a:lnTo>
                  <a:lnTo>
                    <a:pt x="164" y="488"/>
                  </a:lnTo>
                  <a:lnTo>
                    <a:pt x="163" y="490"/>
                  </a:lnTo>
                  <a:lnTo>
                    <a:pt x="161" y="491"/>
                  </a:lnTo>
                  <a:lnTo>
                    <a:pt x="160" y="491"/>
                  </a:lnTo>
                  <a:lnTo>
                    <a:pt x="157" y="490"/>
                  </a:lnTo>
                  <a:lnTo>
                    <a:pt x="155" y="490"/>
                  </a:lnTo>
                  <a:lnTo>
                    <a:pt x="153" y="490"/>
                  </a:lnTo>
                  <a:lnTo>
                    <a:pt x="152" y="491"/>
                  </a:lnTo>
                  <a:lnTo>
                    <a:pt x="150" y="491"/>
                  </a:lnTo>
                  <a:lnTo>
                    <a:pt x="150" y="493"/>
                  </a:lnTo>
                  <a:lnTo>
                    <a:pt x="149" y="493"/>
                  </a:lnTo>
                  <a:lnTo>
                    <a:pt x="147" y="493"/>
                  </a:lnTo>
                  <a:lnTo>
                    <a:pt x="146" y="493"/>
                  </a:lnTo>
                  <a:lnTo>
                    <a:pt x="146" y="495"/>
                  </a:lnTo>
                  <a:lnTo>
                    <a:pt x="146" y="496"/>
                  </a:lnTo>
                  <a:lnTo>
                    <a:pt x="144" y="496"/>
                  </a:lnTo>
                  <a:lnTo>
                    <a:pt x="143" y="496"/>
                  </a:lnTo>
                  <a:lnTo>
                    <a:pt x="141" y="496"/>
                  </a:lnTo>
                  <a:lnTo>
                    <a:pt x="139" y="498"/>
                  </a:lnTo>
                  <a:lnTo>
                    <a:pt x="139" y="499"/>
                  </a:lnTo>
                  <a:lnTo>
                    <a:pt x="138" y="499"/>
                  </a:lnTo>
                  <a:lnTo>
                    <a:pt x="136" y="499"/>
                  </a:lnTo>
                  <a:lnTo>
                    <a:pt x="135" y="498"/>
                  </a:lnTo>
                  <a:lnTo>
                    <a:pt x="133" y="498"/>
                  </a:lnTo>
                  <a:lnTo>
                    <a:pt x="132" y="496"/>
                  </a:lnTo>
                  <a:lnTo>
                    <a:pt x="130" y="498"/>
                  </a:lnTo>
                  <a:lnTo>
                    <a:pt x="128" y="499"/>
                  </a:lnTo>
                  <a:lnTo>
                    <a:pt x="127" y="501"/>
                  </a:lnTo>
                  <a:lnTo>
                    <a:pt x="127" y="502"/>
                  </a:lnTo>
                  <a:lnTo>
                    <a:pt x="124" y="502"/>
                  </a:lnTo>
                  <a:lnTo>
                    <a:pt x="122" y="502"/>
                  </a:lnTo>
                  <a:lnTo>
                    <a:pt x="122" y="504"/>
                  </a:lnTo>
                  <a:lnTo>
                    <a:pt x="121" y="504"/>
                  </a:lnTo>
                  <a:lnTo>
                    <a:pt x="119" y="504"/>
                  </a:lnTo>
                  <a:lnTo>
                    <a:pt x="117" y="504"/>
                  </a:lnTo>
                  <a:lnTo>
                    <a:pt x="117" y="506"/>
                  </a:lnTo>
                  <a:lnTo>
                    <a:pt x="119" y="506"/>
                  </a:lnTo>
                  <a:lnTo>
                    <a:pt x="117" y="507"/>
                  </a:lnTo>
                  <a:lnTo>
                    <a:pt x="117" y="509"/>
                  </a:lnTo>
                  <a:lnTo>
                    <a:pt x="117" y="510"/>
                  </a:lnTo>
                  <a:lnTo>
                    <a:pt x="117" y="512"/>
                  </a:lnTo>
                  <a:lnTo>
                    <a:pt x="116" y="512"/>
                  </a:lnTo>
                  <a:lnTo>
                    <a:pt x="116" y="513"/>
                  </a:lnTo>
                  <a:lnTo>
                    <a:pt x="116" y="515"/>
                  </a:lnTo>
                  <a:lnTo>
                    <a:pt x="116" y="516"/>
                  </a:lnTo>
                  <a:lnTo>
                    <a:pt x="114" y="516"/>
                  </a:lnTo>
                  <a:lnTo>
                    <a:pt x="114" y="518"/>
                  </a:lnTo>
                  <a:lnTo>
                    <a:pt x="111" y="516"/>
                  </a:lnTo>
                  <a:lnTo>
                    <a:pt x="110" y="516"/>
                  </a:lnTo>
                  <a:lnTo>
                    <a:pt x="108" y="516"/>
                  </a:lnTo>
                  <a:lnTo>
                    <a:pt x="108" y="518"/>
                  </a:lnTo>
                  <a:lnTo>
                    <a:pt x="108" y="520"/>
                  </a:lnTo>
                  <a:lnTo>
                    <a:pt x="107" y="518"/>
                  </a:lnTo>
                  <a:lnTo>
                    <a:pt x="105" y="518"/>
                  </a:lnTo>
                  <a:lnTo>
                    <a:pt x="105" y="516"/>
                  </a:lnTo>
                  <a:lnTo>
                    <a:pt x="105" y="513"/>
                  </a:lnTo>
                  <a:lnTo>
                    <a:pt x="103" y="513"/>
                  </a:lnTo>
                  <a:lnTo>
                    <a:pt x="103" y="512"/>
                  </a:lnTo>
                  <a:lnTo>
                    <a:pt x="102" y="512"/>
                  </a:lnTo>
                  <a:lnTo>
                    <a:pt x="102" y="513"/>
                  </a:lnTo>
                  <a:lnTo>
                    <a:pt x="100" y="513"/>
                  </a:lnTo>
                  <a:lnTo>
                    <a:pt x="99" y="513"/>
                  </a:lnTo>
                  <a:lnTo>
                    <a:pt x="97" y="513"/>
                  </a:lnTo>
                  <a:lnTo>
                    <a:pt x="96" y="513"/>
                  </a:lnTo>
                  <a:lnTo>
                    <a:pt x="94" y="513"/>
                  </a:lnTo>
                  <a:lnTo>
                    <a:pt x="94" y="512"/>
                  </a:lnTo>
                  <a:lnTo>
                    <a:pt x="94" y="510"/>
                  </a:lnTo>
                  <a:lnTo>
                    <a:pt x="94" y="509"/>
                  </a:lnTo>
                  <a:lnTo>
                    <a:pt x="96" y="507"/>
                  </a:lnTo>
                  <a:lnTo>
                    <a:pt x="96" y="506"/>
                  </a:lnTo>
                  <a:lnTo>
                    <a:pt x="94" y="504"/>
                  </a:lnTo>
                  <a:lnTo>
                    <a:pt x="92" y="504"/>
                  </a:lnTo>
                  <a:lnTo>
                    <a:pt x="91" y="504"/>
                  </a:lnTo>
                  <a:lnTo>
                    <a:pt x="91" y="506"/>
                  </a:lnTo>
                  <a:lnTo>
                    <a:pt x="91" y="507"/>
                  </a:lnTo>
                  <a:lnTo>
                    <a:pt x="92" y="507"/>
                  </a:lnTo>
                  <a:lnTo>
                    <a:pt x="91" y="509"/>
                  </a:lnTo>
                  <a:lnTo>
                    <a:pt x="91" y="510"/>
                  </a:lnTo>
                  <a:lnTo>
                    <a:pt x="89" y="510"/>
                  </a:lnTo>
                  <a:lnTo>
                    <a:pt x="88" y="510"/>
                  </a:lnTo>
                  <a:lnTo>
                    <a:pt x="88" y="509"/>
                  </a:lnTo>
                  <a:lnTo>
                    <a:pt x="86" y="507"/>
                  </a:lnTo>
                  <a:lnTo>
                    <a:pt x="85" y="507"/>
                  </a:lnTo>
                  <a:lnTo>
                    <a:pt x="85" y="509"/>
                  </a:lnTo>
                  <a:lnTo>
                    <a:pt x="83" y="509"/>
                  </a:lnTo>
                  <a:lnTo>
                    <a:pt x="83" y="507"/>
                  </a:lnTo>
                  <a:lnTo>
                    <a:pt x="81" y="507"/>
                  </a:lnTo>
                  <a:lnTo>
                    <a:pt x="81" y="509"/>
                  </a:lnTo>
                  <a:lnTo>
                    <a:pt x="81" y="510"/>
                  </a:lnTo>
                  <a:lnTo>
                    <a:pt x="80" y="510"/>
                  </a:lnTo>
                  <a:lnTo>
                    <a:pt x="78" y="510"/>
                  </a:lnTo>
                  <a:lnTo>
                    <a:pt x="78" y="512"/>
                  </a:lnTo>
                  <a:lnTo>
                    <a:pt x="78" y="510"/>
                  </a:lnTo>
                  <a:lnTo>
                    <a:pt x="77" y="510"/>
                  </a:lnTo>
                  <a:lnTo>
                    <a:pt x="77" y="509"/>
                  </a:lnTo>
                  <a:lnTo>
                    <a:pt x="75" y="507"/>
                  </a:lnTo>
                  <a:lnTo>
                    <a:pt x="75" y="506"/>
                  </a:lnTo>
                  <a:lnTo>
                    <a:pt x="74" y="506"/>
                  </a:lnTo>
                  <a:lnTo>
                    <a:pt x="74" y="504"/>
                  </a:lnTo>
                  <a:lnTo>
                    <a:pt x="72" y="504"/>
                  </a:lnTo>
                  <a:lnTo>
                    <a:pt x="71" y="504"/>
                  </a:lnTo>
                  <a:lnTo>
                    <a:pt x="71" y="506"/>
                  </a:lnTo>
                  <a:lnTo>
                    <a:pt x="69" y="506"/>
                  </a:lnTo>
                  <a:lnTo>
                    <a:pt x="69" y="504"/>
                  </a:lnTo>
                  <a:lnTo>
                    <a:pt x="67" y="504"/>
                  </a:lnTo>
                  <a:lnTo>
                    <a:pt x="67" y="502"/>
                  </a:lnTo>
                  <a:lnTo>
                    <a:pt x="66" y="501"/>
                  </a:lnTo>
                  <a:lnTo>
                    <a:pt x="67" y="501"/>
                  </a:lnTo>
                  <a:lnTo>
                    <a:pt x="69" y="501"/>
                  </a:lnTo>
                  <a:lnTo>
                    <a:pt x="69" y="499"/>
                  </a:lnTo>
                  <a:lnTo>
                    <a:pt x="69" y="498"/>
                  </a:lnTo>
                  <a:lnTo>
                    <a:pt x="69" y="496"/>
                  </a:lnTo>
                  <a:lnTo>
                    <a:pt x="67" y="496"/>
                  </a:lnTo>
                  <a:lnTo>
                    <a:pt x="67" y="495"/>
                  </a:lnTo>
                  <a:lnTo>
                    <a:pt x="67" y="496"/>
                  </a:lnTo>
                  <a:lnTo>
                    <a:pt x="66" y="496"/>
                  </a:lnTo>
                  <a:lnTo>
                    <a:pt x="66" y="495"/>
                  </a:lnTo>
                  <a:lnTo>
                    <a:pt x="66" y="493"/>
                  </a:lnTo>
                  <a:lnTo>
                    <a:pt x="64" y="493"/>
                  </a:lnTo>
                  <a:lnTo>
                    <a:pt x="63" y="493"/>
                  </a:lnTo>
                  <a:lnTo>
                    <a:pt x="61" y="493"/>
                  </a:lnTo>
                  <a:lnTo>
                    <a:pt x="60" y="493"/>
                  </a:lnTo>
                  <a:lnTo>
                    <a:pt x="60" y="491"/>
                  </a:lnTo>
                  <a:lnTo>
                    <a:pt x="58" y="491"/>
                  </a:lnTo>
                  <a:lnTo>
                    <a:pt x="58" y="490"/>
                  </a:lnTo>
                  <a:lnTo>
                    <a:pt x="56" y="491"/>
                  </a:lnTo>
                  <a:lnTo>
                    <a:pt x="55" y="493"/>
                  </a:lnTo>
                  <a:lnTo>
                    <a:pt x="55" y="491"/>
                  </a:lnTo>
                  <a:lnTo>
                    <a:pt x="53" y="491"/>
                  </a:lnTo>
                  <a:lnTo>
                    <a:pt x="52" y="490"/>
                  </a:lnTo>
                  <a:lnTo>
                    <a:pt x="52" y="488"/>
                  </a:lnTo>
                  <a:lnTo>
                    <a:pt x="53" y="488"/>
                  </a:lnTo>
                  <a:lnTo>
                    <a:pt x="53" y="487"/>
                  </a:lnTo>
                  <a:lnTo>
                    <a:pt x="52" y="487"/>
                  </a:lnTo>
                  <a:lnTo>
                    <a:pt x="53" y="485"/>
                  </a:lnTo>
                  <a:lnTo>
                    <a:pt x="55" y="485"/>
                  </a:lnTo>
                  <a:lnTo>
                    <a:pt x="53" y="485"/>
                  </a:lnTo>
                  <a:lnTo>
                    <a:pt x="53" y="484"/>
                  </a:lnTo>
                  <a:lnTo>
                    <a:pt x="52" y="484"/>
                  </a:lnTo>
                  <a:lnTo>
                    <a:pt x="50" y="482"/>
                  </a:lnTo>
                  <a:lnTo>
                    <a:pt x="50" y="480"/>
                  </a:lnTo>
                  <a:lnTo>
                    <a:pt x="50" y="479"/>
                  </a:lnTo>
                  <a:lnTo>
                    <a:pt x="52" y="480"/>
                  </a:lnTo>
                  <a:lnTo>
                    <a:pt x="53" y="480"/>
                  </a:lnTo>
                  <a:lnTo>
                    <a:pt x="53" y="479"/>
                  </a:lnTo>
                  <a:lnTo>
                    <a:pt x="52" y="479"/>
                  </a:lnTo>
                  <a:lnTo>
                    <a:pt x="53" y="479"/>
                  </a:lnTo>
                  <a:lnTo>
                    <a:pt x="52" y="477"/>
                  </a:lnTo>
                  <a:lnTo>
                    <a:pt x="52" y="476"/>
                  </a:lnTo>
                  <a:lnTo>
                    <a:pt x="50" y="476"/>
                  </a:lnTo>
                  <a:lnTo>
                    <a:pt x="50" y="474"/>
                  </a:lnTo>
                  <a:lnTo>
                    <a:pt x="49" y="474"/>
                  </a:lnTo>
                  <a:lnTo>
                    <a:pt x="47" y="474"/>
                  </a:lnTo>
                  <a:lnTo>
                    <a:pt x="47" y="473"/>
                  </a:lnTo>
                  <a:lnTo>
                    <a:pt x="49" y="471"/>
                  </a:lnTo>
                  <a:lnTo>
                    <a:pt x="47" y="471"/>
                  </a:lnTo>
                  <a:lnTo>
                    <a:pt x="45" y="471"/>
                  </a:lnTo>
                  <a:lnTo>
                    <a:pt x="45" y="473"/>
                  </a:lnTo>
                  <a:lnTo>
                    <a:pt x="44" y="473"/>
                  </a:lnTo>
                  <a:lnTo>
                    <a:pt x="42" y="473"/>
                  </a:lnTo>
                  <a:lnTo>
                    <a:pt x="44" y="473"/>
                  </a:lnTo>
                  <a:lnTo>
                    <a:pt x="44" y="471"/>
                  </a:lnTo>
                  <a:lnTo>
                    <a:pt x="42" y="470"/>
                  </a:lnTo>
                  <a:lnTo>
                    <a:pt x="42" y="471"/>
                  </a:lnTo>
                  <a:lnTo>
                    <a:pt x="42" y="470"/>
                  </a:lnTo>
                  <a:lnTo>
                    <a:pt x="41" y="470"/>
                  </a:lnTo>
                  <a:lnTo>
                    <a:pt x="42" y="470"/>
                  </a:lnTo>
                  <a:lnTo>
                    <a:pt x="42" y="468"/>
                  </a:lnTo>
                  <a:lnTo>
                    <a:pt x="44" y="470"/>
                  </a:lnTo>
                  <a:lnTo>
                    <a:pt x="45" y="470"/>
                  </a:lnTo>
                  <a:lnTo>
                    <a:pt x="44" y="468"/>
                  </a:lnTo>
                  <a:lnTo>
                    <a:pt x="42" y="468"/>
                  </a:lnTo>
                  <a:lnTo>
                    <a:pt x="42" y="466"/>
                  </a:lnTo>
                  <a:lnTo>
                    <a:pt x="41" y="466"/>
                  </a:lnTo>
                  <a:lnTo>
                    <a:pt x="42" y="466"/>
                  </a:lnTo>
                  <a:lnTo>
                    <a:pt x="41" y="466"/>
                  </a:lnTo>
                  <a:lnTo>
                    <a:pt x="41" y="465"/>
                  </a:lnTo>
                  <a:lnTo>
                    <a:pt x="42" y="465"/>
                  </a:lnTo>
                  <a:lnTo>
                    <a:pt x="42" y="463"/>
                  </a:lnTo>
                  <a:lnTo>
                    <a:pt x="41" y="463"/>
                  </a:lnTo>
                  <a:lnTo>
                    <a:pt x="39" y="463"/>
                  </a:lnTo>
                  <a:lnTo>
                    <a:pt x="38" y="463"/>
                  </a:lnTo>
                  <a:lnTo>
                    <a:pt x="39" y="463"/>
                  </a:lnTo>
                  <a:lnTo>
                    <a:pt x="41" y="462"/>
                  </a:lnTo>
                  <a:lnTo>
                    <a:pt x="41" y="460"/>
                  </a:lnTo>
                  <a:lnTo>
                    <a:pt x="41" y="459"/>
                  </a:lnTo>
                  <a:lnTo>
                    <a:pt x="39" y="460"/>
                  </a:lnTo>
                  <a:lnTo>
                    <a:pt x="38" y="460"/>
                  </a:lnTo>
                  <a:lnTo>
                    <a:pt x="38" y="459"/>
                  </a:lnTo>
                  <a:lnTo>
                    <a:pt x="39" y="459"/>
                  </a:lnTo>
                  <a:lnTo>
                    <a:pt x="38" y="459"/>
                  </a:lnTo>
                  <a:lnTo>
                    <a:pt x="38" y="457"/>
                  </a:lnTo>
                  <a:lnTo>
                    <a:pt x="38" y="455"/>
                  </a:lnTo>
                  <a:lnTo>
                    <a:pt x="39" y="455"/>
                  </a:lnTo>
                  <a:lnTo>
                    <a:pt x="39" y="454"/>
                  </a:lnTo>
                  <a:lnTo>
                    <a:pt x="38" y="454"/>
                  </a:lnTo>
                  <a:lnTo>
                    <a:pt x="38" y="452"/>
                  </a:lnTo>
                  <a:lnTo>
                    <a:pt x="39" y="452"/>
                  </a:lnTo>
                  <a:lnTo>
                    <a:pt x="38" y="452"/>
                  </a:lnTo>
                  <a:lnTo>
                    <a:pt x="38" y="451"/>
                  </a:lnTo>
                  <a:lnTo>
                    <a:pt x="36" y="451"/>
                  </a:lnTo>
                  <a:lnTo>
                    <a:pt x="36" y="452"/>
                  </a:lnTo>
                  <a:lnTo>
                    <a:pt x="35" y="454"/>
                  </a:lnTo>
                  <a:lnTo>
                    <a:pt x="33" y="454"/>
                  </a:lnTo>
                  <a:lnTo>
                    <a:pt x="33" y="452"/>
                  </a:lnTo>
                  <a:lnTo>
                    <a:pt x="31" y="454"/>
                  </a:lnTo>
                  <a:lnTo>
                    <a:pt x="31" y="452"/>
                  </a:lnTo>
                  <a:lnTo>
                    <a:pt x="30" y="451"/>
                  </a:lnTo>
                  <a:lnTo>
                    <a:pt x="28" y="451"/>
                  </a:lnTo>
                  <a:lnTo>
                    <a:pt x="27" y="451"/>
                  </a:lnTo>
                  <a:lnTo>
                    <a:pt x="25" y="451"/>
                  </a:lnTo>
                  <a:lnTo>
                    <a:pt x="24" y="451"/>
                  </a:lnTo>
                  <a:lnTo>
                    <a:pt x="22" y="451"/>
                  </a:lnTo>
                  <a:lnTo>
                    <a:pt x="20" y="451"/>
                  </a:lnTo>
                  <a:lnTo>
                    <a:pt x="20" y="452"/>
                  </a:lnTo>
                  <a:lnTo>
                    <a:pt x="20" y="451"/>
                  </a:lnTo>
                  <a:lnTo>
                    <a:pt x="19" y="452"/>
                  </a:lnTo>
                  <a:lnTo>
                    <a:pt x="17" y="452"/>
                  </a:lnTo>
                  <a:lnTo>
                    <a:pt x="16" y="452"/>
                  </a:lnTo>
                  <a:lnTo>
                    <a:pt x="16" y="451"/>
                  </a:lnTo>
                  <a:lnTo>
                    <a:pt x="16" y="452"/>
                  </a:lnTo>
                  <a:lnTo>
                    <a:pt x="14" y="454"/>
                  </a:lnTo>
                  <a:lnTo>
                    <a:pt x="14" y="452"/>
                  </a:lnTo>
                  <a:lnTo>
                    <a:pt x="13" y="452"/>
                  </a:lnTo>
                  <a:lnTo>
                    <a:pt x="11" y="452"/>
                  </a:lnTo>
                  <a:lnTo>
                    <a:pt x="10" y="451"/>
                  </a:lnTo>
                  <a:lnTo>
                    <a:pt x="8" y="449"/>
                  </a:lnTo>
                  <a:lnTo>
                    <a:pt x="8" y="451"/>
                  </a:lnTo>
                  <a:lnTo>
                    <a:pt x="8" y="449"/>
                  </a:lnTo>
                  <a:lnTo>
                    <a:pt x="6" y="449"/>
                  </a:lnTo>
                  <a:lnTo>
                    <a:pt x="6" y="448"/>
                  </a:lnTo>
                  <a:lnTo>
                    <a:pt x="5" y="448"/>
                  </a:lnTo>
                  <a:lnTo>
                    <a:pt x="5" y="446"/>
                  </a:lnTo>
                  <a:lnTo>
                    <a:pt x="5" y="444"/>
                  </a:lnTo>
                  <a:lnTo>
                    <a:pt x="3" y="444"/>
                  </a:lnTo>
                  <a:lnTo>
                    <a:pt x="2" y="441"/>
                  </a:lnTo>
                  <a:lnTo>
                    <a:pt x="2" y="440"/>
                  </a:lnTo>
                  <a:lnTo>
                    <a:pt x="0" y="440"/>
                  </a:lnTo>
                  <a:lnTo>
                    <a:pt x="0" y="438"/>
                  </a:lnTo>
                  <a:lnTo>
                    <a:pt x="0" y="437"/>
                  </a:lnTo>
                  <a:lnTo>
                    <a:pt x="2" y="435"/>
                  </a:lnTo>
                  <a:lnTo>
                    <a:pt x="2" y="433"/>
                  </a:lnTo>
                  <a:lnTo>
                    <a:pt x="3" y="432"/>
                  </a:lnTo>
                  <a:lnTo>
                    <a:pt x="5" y="429"/>
                  </a:lnTo>
                  <a:lnTo>
                    <a:pt x="5" y="427"/>
                  </a:lnTo>
                  <a:lnTo>
                    <a:pt x="5" y="426"/>
                  </a:lnTo>
                  <a:lnTo>
                    <a:pt x="5" y="424"/>
                  </a:lnTo>
                  <a:lnTo>
                    <a:pt x="5" y="423"/>
                  </a:lnTo>
                  <a:lnTo>
                    <a:pt x="3" y="423"/>
                  </a:lnTo>
                  <a:lnTo>
                    <a:pt x="3" y="421"/>
                  </a:lnTo>
                  <a:lnTo>
                    <a:pt x="3" y="419"/>
                  </a:lnTo>
                  <a:lnTo>
                    <a:pt x="3" y="418"/>
                  </a:lnTo>
                  <a:lnTo>
                    <a:pt x="5" y="413"/>
                  </a:lnTo>
                  <a:lnTo>
                    <a:pt x="5" y="412"/>
                  </a:lnTo>
                  <a:lnTo>
                    <a:pt x="5" y="408"/>
                  </a:lnTo>
                  <a:lnTo>
                    <a:pt x="6" y="408"/>
                  </a:lnTo>
                  <a:lnTo>
                    <a:pt x="6" y="407"/>
                  </a:lnTo>
                  <a:lnTo>
                    <a:pt x="6" y="405"/>
                  </a:lnTo>
                  <a:lnTo>
                    <a:pt x="8" y="404"/>
                  </a:lnTo>
                  <a:lnTo>
                    <a:pt x="8" y="402"/>
                  </a:lnTo>
                  <a:lnTo>
                    <a:pt x="10" y="401"/>
                  </a:lnTo>
                  <a:lnTo>
                    <a:pt x="10" y="399"/>
                  </a:lnTo>
                  <a:lnTo>
                    <a:pt x="8" y="399"/>
                  </a:lnTo>
                  <a:lnTo>
                    <a:pt x="6" y="397"/>
                  </a:lnTo>
                  <a:lnTo>
                    <a:pt x="5" y="394"/>
                  </a:lnTo>
                  <a:lnTo>
                    <a:pt x="5" y="393"/>
                  </a:lnTo>
                  <a:lnTo>
                    <a:pt x="5" y="391"/>
                  </a:lnTo>
                  <a:lnTo>
                    <a:pt x="5" y="390"/>
                  </a:lnTo>
                  <a:lnTo>
                    <a:pt x="3" y="388"/>
                  </a:lnTo>
                  <a:lnTo>
                    <a:pt x="3" y="387"/>
                  </a:lnTo>
                  <a:lnTo>
                    <a:pt x="3" y="383"/>
                  </a:lnTo>
                  <a:lnTo>
                    <a:pt x="2" y="383"/>
                  </a:lnTo>
                  <a:lnTo>
                    <a:pt x="2" y="380"/>
                  </a:lnTo>
                  <a:lnTo>
                    <a:pt x="3" y="379"/>
                  </a:lnTo>
                  <a:lnTo>
                    <a:pt x="5" y="379"/>
                  </a:lnTo>
                  <a:lnTo>
                    <a:pt x="6" y="379"/>
                  </a:lnTo>
                  <a:lnTo>
                    <a:pt x="11" y="377"/>
                  </a:lnTo>
                  <a:lnTo>
                    <a:pt x="13" y="377"/>
                  </a:lnTo>
                  <a:lnTo>
                    <a:pt x="14" y="374"/>
                  </a:lnTo>
                  <a:lnTo>
                    <a:pt x="16" y="374"/>
                  </a:lnTo>
                  <a:lnTo>
                    <a:pt x="17" y="374"/>
                  </a:lnTo>
                  <a:lnTo>
                    <a:pt x="17" y="372"/>
                  </a:lnTo>
                  <a:lnTo>
                    <a:pt x="17" y="371"/>
                  </a:lnTo>
                  <a:lnTo>
                    <a:pt x="17" y="369"/>
                  </a:lnTo>
                  <a:lnTo>
                    <a:pt x="19" y="368"/>
                  </a:lnTo>
                  <a:lnTo>
                    <a:pt x="19" y="366"/>
                  </a:lnTo>
                  <a:lnTo>
                    <a:pt x="22" y="365"/>
                  </a:lnTo>
                  <a:lnTo>
                    <a:pt x="24" y="365"/>
                  </a:lnTo>
                  <a:lnTo>
                    <a:pt x="24" y="363"/>
                  </a:lnTo>
                  <a:lnTo>
                    <a:pt x="24" y="361"/>
                  </a:lnTo>
                  <a:lnTo>
                    <a:pt x="24" y="360"/>
                  </a:lnTo>
                  <a:lnTo>
                    <a:pt x="24" y="354"/>
                  </a:lnTo>
                  <a:lnTo>
                    <a:pt x="24" y="352"/>
                  </a:lnTo>
                  <a:lnTo>
                    <a:pt x="25" y="351"/>
                  </a:lnTo>
                  <a:lnTo>
                    <a:pt x="27" y="349"/>
                  </a:lnTo>
                  <a:lnTo>
                    <a:pt x="28" y="349"/>
                  </a:lnTo>
                  <a:lnTo>
                    <a:pt x="30" y="347"/>
                  </a:lnTo>
                  <a:lnTo>
                    <a:pt x="30" y="346"/>
                  </a:lnTo>
                  <a:lnTo>
                    <a:pt x="30" y="344"/>
                  </a:lnTo>
                  <a:lnTo>
                    <a:pt x="30" y="343"/>
                  </a:lnTo>
                  <a:lnTo>
                    <a:pt x="28" y="343"/>
                  </a:lnTo>
                  <a:lnTo>
                    <a:pt x="28" y="341"/>
                  </a:lnTo>
                  <a:lnTo>
                    <a:pt x="30" y="340"/>
                  </a:lnTo>
                  <a:lnTo>
                    <a:pt x="28" y="338"/>
                  </a:lnTo>
                  <a:lnTo>
                    <a:pt x="30" y="336"/>
                  </a:lnTo>
                  <a:lnTo>
                    <a:pt x="30" y="335"/>
                  </a:lnTo>
                  <a:lnTo>
                    <a:pt x="28" y="333"/>
                  </a:lnTo>
                  <a:lnTo>
                    <a:pt x="28" y="332"/>
                  </a:lnTo>
                  <a:lnTo>
                    <a:pt x="28" y="330"/>
                  </a:lnTo>
                  <a:lnTo>
                    <a:pt x="27" y="330"/>
                  </a:lnTo>
                  <a:lnTo>
                    <a:pt x="27" y="329"/>
                  </a:lnTo>
                  <a:lnTo>
                    <a:pt x="25" y="329"/>
                  </a:lnTo>
                  <a:lnTo>
                    <a:pt x="24" y="329"/>
                  </a:lnTo>
                  <a:lnTo>
                    <a:pt x="22" y="329"/>
                  </a:lnTo>
                  <a:lnTo>
                    <a:pt x="20" y="327"/>
                  </a:lnTo>
                  <a:lnTo>
                    <a:pt x="22" y="325"/>
                  </a:lnTo>
                  <a:lnTo>
                    <a:pt x="22" y="324"/>
                  </a:lnTo>
                  <a:lnTo>
                    <a:pt x="24" y="322"/>
                  </a:lnTo>
                  <a:lnTo>
                    <a:pt x="24" y="321"/>
                  </a:lnTo>
                  <a:lnTo>
                    <a:pt x="24" y="319"/>
                  </a:lnTo>
                  <a:lnTo>
                    <a:pt x="24" y="318"/>
                  </a:lnTo>
                  <a:lnTo>
                    <a:pt x="24" y="316"/>
                  </a:lnTo>
                  <a:lnTo>
                    <a:pt x="24" y="315"/>
                  </a:lnTo>
                  <a:lnTo>
                    <a:pt x="24" y="313"/>
                  </a:lnTo>
                  <a:lnTo>
                    <a:pt x="22" y="315"/>
                  </a:lnTo>
                  <a:lnTo>
                    <a:pt x="20" y="313"/>
                  </a:lnTo>
                  <a:lnTo>
                    <a:pt x="22" y="313"/>
                  </a:lnTo>
                  <a:lnTo>
                    <a:pt x="20" y="311"/>
                  </a:lnTo>
                  <a:lnTo>
                    <a:pt x="19" y="311"/>
                  </a:lnTo>
                  <a:lnTo>
                    <a:pt x="17" y="310"/>
                  </a:lnTo>
                  <a:lnTo>
                    <a:pt x="16" y="310"/>
                  </a:lnTo>
                  <a:lnTo>
                    <a:pt x="14" y="310"/>
                  </a:lnTo>
                  <a:lnTo>
                    <a:pt x="13" y="308"/>
                  </a:lnTo>
                  <a:lnTo>
                    <a:pt x="11" y="308"/>
                  </a:lnTo>
                  <a:lnTo>
                    <a:pt x="11" y="307"/>
                  </a:lnTo>
                  <a:lnTo>
                    <a:pt x="13" y="307"/>
                  </a:lnTo>
                  <a:lnTo>
                    <a:pt x="14" y="307"/>
                  </a:lnTo>
                  <a:lnTo>
                    <a:pt x="16" y="308"/>
                  </a:lnTo>
                  <a:lnTo>
                    <a:pt x="17" y="307"/>
                  </a:lnTo>
                  <a:lnTo>
                    <a:pt x="19" y="307"/>
                  </a:lnTo>
                  <a:lnTo>
                    <a:pt x="20" y="307"/>
                  </a:lnTo>
                  <a:lnTo>
                    <a:pt x="20" y="305"/>
                  </a:lnTo>
                  <a:lnTo>
                    <a:pt x="22" y="305"/>
                  </a:lnTo>
                  <a:lnTo>
                    <a:pt x="22" y="307"/>
                  </a:lnTo>
                  <a:lnTo>
                    <a:pt x="24" y="307"/>
                  </a:lnTo>
                  <a:lnTo>
                    <a:pt x="25" y="307"/>
                  </a:lnTo>
                  <a:lnTo>
                    <a:pt x="25" y="305"/>
                  </a:lnTo>
                  <a:lnTo>
                    <a:pt x="25" y="304"/>
                  </a:lnTo>
                  <a:lnTo>
                    <a:pt x="27" y="304"/>
                  </a:lnTo>
                  <a:lnTo>
                    <a:pt x="28" y="304"/>
                  </a:lnTo>
                  <a:lnTo>
                    <a:pt x="28" y="302"/>
                  </a:lnTo>
                  <a:lnTo>
                    <a:pt x="30" y="302"/>
                  </a:lnTo>
                  <a:lnTo>
                    <a:pt x="30" y="300"/>
                  </a:lnTo>
                  <a:lnTo>
                    <a:pt x="31" y="300"/>
                  </a:lnTo>
                  <a:lnTo>
                    <a:pt x="31" y="299"/>
                  </a:lnTo>
                  <a:lnTo>
                    <a:pt x="33" y="297"/>
                  </a:lnTo>
                  <a:lnTo>
                    <a:pt x="35" y="297"/>
                  </a:lnTo>
                  <a:lnTo>
                    <a:pt x="35" y="296"/>
                  </a:lnTo>
                  <a:lnTo>
                    <a:pt x="36" y="296"/>
                  </a:lnTo>
                  <a:lnTo>
                    <a:pt x="38" y="296"/>
                  </a:lnTo>
                  <a:lnTo>
                    <a:pt x="39" y="294"/>
                  </a:lnTo>
                  <a:lnTo>
                    <a:pt x="41" y="294"/>
                  </a:lnTo>
                  <a:lnTo>
                    <a:pt x="41" y="293"/>
                  </a:lnTo>
                  <a:lnTo>
                    <a:pt x="42" y="293"/>
                  </a:lnTo>
                  <a:lnTo>
                    <a:pt x="42" y="294"/>
                  </a:lnTo>
                  <a:lnTo>
                    <a:pt x="44" y="294"/>
                  </a:lnTo>
                  <a:lnTo>
                    <a:pt x="44" y="293"/>
                  </a:lnTo>
                  <a:lnTo>
                    <a:pt x="45" y="293"/>
                  </a:lnTo>
                  <a:lnTo>
                    <a:pt x="47" y="293"/>
                  </a:lnTo>
                  <a:lnTo>
                    <a:pt x="49" y="293"/>
                  </a:lnTo>
                  <a:lnTo>
                    <a:pt x="50" y="293"/>
                  </a:lnTo>
                  <a:lnTo>
                    <a:pt x="52" y="293"/>
                  </a:lnTo>
                  <a:lnTo>
                    <a:pt x="53" y="291"/>
                  </a:lnTo>
                  <a:lnTo>
                    <a:pt x="56" y="291"/>
                  </a:lnTo>
                  <a:lnTo>
                    <a:pt x="58" y="291"/>
                  </a:lnTo>
                  <a:lnTo>
                    <a:pt x="60" y="291"/>
                  </a:lnTo>
                  <a:lnTo>
                    <a:pt x="61" y="291"/>
                  </a:lnTo>
                  <a:lnTo>
                    <a:pt x="63" y="289"/>
                  </a:lnTo>
                  <a:lnTo>
                    <a:pt x="64" y="289"/>
                  </a:lnTo>
                  <a:lnTo>
                    <a:pt x="66" y="291"/>
                  </a:lnTo>
                  <a:lnTo>
                    <a:pt x="67" y="291"/>
                  </a:lnTo>
                  <a:lnTo>
                    <a:pt x="69" y="291"/>
                  </a:lnTo>
                  <a:lnTo>
                    <a:pt x="72" y="291"/>
                  </a:lnTo>
                  <a:lnTo>
                    <a:pt x="74" y="291"/>
                  </a:lnTo>
                  <a:lnTo>
                    <a:pt x="75" y="291"/>
                  </a:lnTo>
                  <a:lnTo>
                    <a:pt x="75" y="288"/>
                  </a:lnTo>
                  <a:lnTo>
                    <a:pt x="77" y="286"/>
                  </a:lnTo>
                  <a:lnTo>
                    <a:pt x="78" y="286"/>
                  </a:lnTo>
                  <a:lnTo>
                    <a:pt x="80" y="286"/>
                  </a:lnTo>
                  <a:lnTo>
                    <a:pt x="81" y="286"/>
                  </a:lnTo>
                  <a:lnTo>
                    <a:pt x="81" y="285"/>
                  </a:lnTo>
                  <a:lnTo>
                    <a:pt x="83" y="285"/>
                  </a:lnTo>
                  <a:lnTo>
                    <a:pt x="83" y="282"/>
                  </a:lnTo>
                  <a:lnTo>
                    <a:pt x="85" y="282"/>
                  </a:lnTo>
                  <a:lnTo>
                    <a:pt x="85" y="280"/>
                  </a:lnTo>
                  <a:lnTo>
                    <a:pt x="86" y="280"/>
                  </a:lnTo>
                  <a:lnTo>
                    <a:pt x="88" y="278"/>
                  </a:lnTo>
                  <a:lnTo>
                    <a:pt x="89" y="278"/>
                  </a:lnTo>
                  <a:lnTo>
                    <a:pt x="91" y="277"/>
                  </a:lnTo>
                  <a:lnTo>
                    <a:pt x="89" y="275"/>
                  </a:lnTo>
                  <a:lnTo>
                    <a:pt x="88" y="275"/>
                  </a:lnTo>
                  <a:lnTo>
                    <a:pt x="88" y="274"/>
                  </a:lnTo>
                  <a:lnTo>
                    <a:pt x="88" y="272"/>
                  </a:lnTo>
                  <a:lnTo>
                    <a:pt x="92" y="269"/>
                  </a:lnTo>
                  <a:lnTo>
                    <a:pt x="94" y="268"/>
                  </a:lnTo>
                  <a:lnTo>
                    <a:pt x="96" y="268"/>
                  </a:lnTo>
                  <a:lnTo>
                    <a:pt x="96" y="266"/>
                  </a:lnTo>
                  <a:lnTo>
                    <a:pt x="97" y="264"/>
                  </a:lnTo>
                  <a:lnTo>
                    <a:pt x="97" y="263"/>
                  </a:lnTo>
                  <a:lnTo>
                    <a:pt x="97" y="261"/>
                  </a:lnTo>
                  <a:lnTo>
                    <a:pt x="99" y="261"/>
                  </a:lnTo>
                  <a:lnTo>
                    <a:pt x="99" y="260"/>
                  </a:lnTo>
                  <a:lnTo>
                    <a:pt x="100" y="260"/>
                  </a:lnTo>
                  <a:lnTo>
                    <a:pt x="102" y="261"/>
                  </a:lnTo>
                  <a:lnTo>
                    <a:pt x="103" y="261"/>
                  </a:lnTo>
                  <a:lnTo>
                    <a:pt x="103" y="263"/>
                  </a:lnTo>
                  <a:lnTo>
                    <a:pt x="103" y="261"/>
                  </a:lnTo>
                  <a:lnTo>
                    <a:pt x="103" y="260"/>
                  </a:lnTo>
                  <a:lnTo>
                    <a:pt x="102" y="260"/>
                  </a:lnTo>
                  <a:lnTo>
                    <a:pt x="102" y="258"/>
                  </a:lnTo>
                  <a:lnTo>
                    <a:pt x="102" y="255"/>
                  </a:lnTo>
                  <a:lnTo>
                    <a:pt x="100" y="253"/>
                  </a:lnTo>
                  <a:lnTo>
                    <a:pt x="100" y="252"/>
                  </a:lnTo>
                  <a:lnTo>
                    <a:pt x="102" y="250"/>
                  </a:lnTo>
                  <a:lnTo>
                    <a:pt x="102" y="249"/>
                  </a:lnTo>
                  <a:lnTo>
                    <a:pt x="103" y="246"/>
                  </a:lnTo>
                  <a:lnTo>
                    <a:pt x="103" y="244"/>
                  </a:lnTo>
                  <a:lnTo>
                    <a:pt x="105" y="244"/>
                  </a:lnTo>
                  <a:lnTo>
                    <a:pt x="107" y="242"/>
                  </a:lnTo>
                  <a:lnTo>
                    <a:pt x="107" y="241"/>
                  </a:lnTo>
                  <a:lnTo>
                    <a:pt x="107" y="239"/>
                  </a:lnTo>
                  <a:lnTo>
                    <a:pt x="105" y="239"/>
                  </a:lnTo>
                  <a:lnTo>
                    <a:pt x="105" y="238"/>
                  </a:lnTo>
                  <a:lnTo>
                    <a:pt x="105" y="236"/>
                  </a:lnTo>
                  <a:lnTo>
                    <a:pt x="103" y="235"/>
                  </a:lnTo>
                  <a:lnTo>
                    <a:pt x="103" y="233"/>
                  </a:lnTo>
                  <a:lnTo>
                    <a:pt x="102" y="233"/>
                  </a:lnTo>
                  <a:lnTo>
                    <a:pt x="100" y="232"/>
                  </a:lnTo>
                  <a:lnTo>
                    <a:pt x="99" y="232"/>
                  </a:lnTo>
                  <a:lnTo>
                    <a:pt x="97" y="230"/>
                  </a:lnTo>
                  <a:lnTo>
                    <a:pt x="97" y="228"/>
                  </a:lnTo>
                  <a:lnTo>
                    <a:pt x="97" y="227"/>
                  </a:lnTo>
                  <a:lnTo>
                    <a:pt x="97" y="224"/>
                  </a:lnTo>
                  <a:lnTo>
                    <a:pt x="99" y="224"/>
                  </a:lnTo>
                  <a:lnTo>
                    <a:pt x="102" y="224"/>
                  </a:lnTo>
                  <a:lnTo>
                    <a:pt x="102" y="222"/>
                  </a:lnTo>
                  <a:lnTo>
                    <a:pt x="103" y="222"/>
                  </a:lnTo>
                  <a:lnTo>
                    <a:pt x="105" y="222"/>
                  </a:lnTo>
                  <a:lnTo>
                    <a:pt x="107" y="222"/>
                  </a:lnTo>
                  <a:lnTo>
                    <a:pt x="108" y="222"/>
                  </a:lnTo>
                  <a:lnTo>
                    <a:pt x="110" y="222"/>
                  </a:lnTo>
                  <a:lnTo>
                    <a:pt x="113" y="225"/>
                  </a:lnTo>
                  <a:lnTo>
                    <a:pt x="114" y="225"/>
                  </a:lnTo>
                  <a:lnTo>
                    <a:pt x="116" y="225"/>
                  </a:lnTo>
                  <a:lnTo>
                    <a:pt x="117" y="224"/>
                  </a:lnTo>
                  <a:lnTo>
                    <a:pt x="119" y="224"/>
                  </a:lnTo>
                  <a:lnTo>
                    <a:pt x="121" y="222"/>
                  </a:lnTo>
                  <a:lnTo>
                    <a:pt x="121" y="221"/>
                  </a:lnTo>
                  <a:lnTo>
                    <a:pt x="122" y="221"/>
                  </a:lnTo>
                  <a:lnTo>
                    <a:pt x="122" y="217"/>
                  </a:lnTo>
                  <a:lnTo>
                    <a:pt x="122" y="216"/>
                  </a:lnTo>
                  <a:lnTo>
                    <a:pt x="122" y="213"/>
                  </a:lnTo>
                  <a:lnTo>
                    <a:pt x="121" y="211"/>
                  </a:lnTo>
                  <a:lnTo>
                    <a:pt x="121" y="210"/>
                  </a:lnTo>
                  <a:lnTo>
                    <a:pt x="121" y="208"/>
                  </a:lnTo>
                  <a:lnTo>
                    <a:pt x="122" y="206"/>
                  </a:lnTo>
                  <a:lnTo>
                    <a:pt x="122" y="205"/>
                  </a:lnTo>
                  <a:lnTo>
                    <a:pt x="122" y="203"/>
                  </a:lnTo>
                  <a:lnTo>
                    <a:pt x="122" y="202"/>
                  </a:lnTo>
                  <a:lnTo>
                    <a:pt x="121" y="200"/>
                  </a:lnTo>
                  <a:lnTo>
                    <a:pt x="119" y="199"/>
                  </a:lnTo>
                  <a:lnTo>
                    <a:pt x="117" y="196"/>
                  </a:lnTo>
                  <a:lnTo>
                    <a:pt x="116" y="192"/>
                  </a:lnTo>
                  <a:lnTo>
                    <a:pt x="116" y="191"/>
                  </a:lnTo>
                  <a:lnTo>
                    <a:pt x="114" y="189"/>
                  </a:lnTo>
                  <a:lnTo>
                    <a:pt x="113" y="188"/>
                  </a:lnTo>
                  <a:lnTo>
                    <a:pt x="110" y="186"/>
                  </a:lnTo>
                  <a:lnTo>
                    <a:pt x="110" y="185"/>
                  </a:lnTo>
                  <a:lnTo>
                    <a:pt x="111" y="183"/>
                  </a:lnTo>
                  <a:lnTo>
                    <a:pt x="114" y="180"/>
                  </a:lnTo>
                  <a:lnTo>
                    <a:pt x="116" y="180"/>
                  </a:lnTo>
                  <a:lnTo>
                    <a:pt x="117" y="180"/>
                  </a:lnTo>
                  <a:lnTo>
                    <a:pt x="119" y="180"/>
                  </a:lnTo>
                  <a:lnTo>
                    <a:pt x="121" y="180"/>
                  </a:lnTo>
                  <a:lnTo>
                    <a:pt x="121" y="178"/>
                  </a:lnTo>
                  <a:lnTo>
                    <a:pt x="121" y="177"/>
                  </a:lnTo>
                  <a:lnTo>
                    <a:pt x="119" y="177"/>
                  </a:lnTo>
                  <a:lnTo>
                    <a:pt x="119" y="175"/>
                  </a:lnTo>
                  <a:lnTo>
                    <a:pt x="122" y="172"/>
                  </a:lnTo>
                  <a:lnTo>
                    <a:pt x="124" y="172"/>
                  </a:lnTo>
                  <a:lnTo>
                    <a:pt x="125" y="170"/>
                  </a:lnTo>
                  <a:lnTo>
                    <a:pt x="127" y="170"/>
                  </a:lnTo>
                  <a:lnTo>
                    <a:pt x="128" y="169"/>
                  </a:lnTo>
                  <a:lnTo>
                    <a:pt x="130" y="169"/>
                  </a:lnTo>
                  <a:lnTo>
                    <a:pt x="130" y="167"/>
                  </a:lnTo>
                  <a:lnTo>
                    <a:pt x="132" y="167"/>
                  </a:lnTo>
                  <a:lnTo>
                    <a:pt x="132" y="166"/>
                  </a:lnTo>
                  <a:lnTo>
                    <a:pt x="133" y="164"/>
                  </a:lnTo>
                  <a:lnTo>
                    <a:pt x="133" y="163"/>
                  </a:lnTo>
                  <a:lnTo>
                    <a:pt x="133" y="161"/>
                  </a:lnTo>
                  <a:lnTo>
                    <a:pt x="135" y="160"/>
                  </a:lnTo>
                  <a:lnTo>
                    <a:pt x="136" y="160"/>
                  </a:lnTo>
                  <a:lnTo>
                    <a:pt x="138" y="158"/>
                  </a:lnTo>
                  <a:lnTo>
                    <a:pt x="139" y="156"/>
                  </a:lnTo>
                  <a:lnTo>
                    <a:pt x="141" y="156"/>
                  </a:lnTo>
                  <a:lnTo>
                    <a:pt x="143" y="156"/>
                  </a:lnTo>
                  <a:lnTo>
                    <a:pt x="144" y="155"/>
                  </a:lnTo>
                  <a:lnTo>
                    <a:pt x="146" y="153"/>
                  </a:lnTo>
                  <a:lnTo>
                    <a:pt x="146" y="152"/>
                  </a:lnTo>
                  <a:lnTo>
                    <a:pt x="146" y="150"/>
                  </a:lnTo>
                  <a:lnTo>
                    <a:pt x="146" y="149"/>
                  </a:lnTo>
                  <a:lnTo>
                    <a:pt x="147" y="150"/>
                  </a:lnTo>
                  <a:lnTo>
                    <a:pt x="149" y="152"/>
                  </a:lnTo>
                  <a:lnTo>
                    <a:pt x="149" y="153"/>
                  </a:lnTo>
                  <a:lnTo>
                    <a:pt x="152" y="155"/>
                  </a:lnTo>
                  <a:lnTo>
                    <a:pt x="152" y="156"/>
                  </a:lnTo>
                  <a:lnTo>
                    <a:pt x="149" y="156"/>
                  </a:lnTo>
                  <a:lnTo>
                    <a:pt x="147" y="156"/>
                  </a:lnTo>
                  <a:lnTo>
                    <a:pt x="147" y="158"/>
                  </a:lnTo>
                  <a:lnTo>
                    <a:pt x="146" y="158"/>
                  </a:lnTo>
                  <a:lnTo>
                    <a:pt x="146" y="160"/>
                  </a:lnTo>
                  <a:lnTo>
                    <a:pt x="147" y="160"/>
                  </a:lnTo>
                  <a:lnTo>
                    <a:pt x="147" y="161"/>
                  </a:lnTo>
                  <a:lnTo>
                    <a:pt x="149" y="161"/>
                  </a:lnTo>
                  <a:lnTo>
                    <a:pt x="150" y="161"/>
                  </a:lnTo>
                  <a:lnTo>
                    <a:pt x="152" y="161"/>
                  </a:lnTo>
                  <a:lnTo>
                    <a:pt x="155" y="161"/>
                  </a:lnTo>
                  <a:lnTo>
                    <a:pt x="158" y="163"/>
                  </a:lnTo>
                  <a:lnTo>
                    <a:pt x="160" y="163"/>
                  </a:lnTo>
                  <a:lnTo>
                    <a:pt x="161" y="163"/>
                  </a:lnTo>
                  <a:lnTo>
                    <a:pt x="163" y="163"/>
                  </a:lnTo>
                  <a:lnTo>
                    <a:pt x="164" y="164"/>
                  </a:lnTo>
                  <a:lnTo>
                    <a:pt x="166" y="166"/>
                  </a:lnTo>
                  <a:lnTo>
                    <a:pt x="169" y="169"/>
                  </a:lnTo>
                  <a:lnTo>
                    <a:pt x="171" y="170"/>
                  </a:lnTo>
                  <a:lnTo>
                    <a:pt x="174" y="170"/>
                  </a:lnTo>
                  <a:lnTo>
                    <a:pt x="175" y="172"/>
                  </a:lnTo>
                  <a:lnTo>
                    <a:pt x="179" y="175"/>
                  </a:lnTo>
                  <a:lnTo>
                    <a:pt x="182" y="177"/>
                  </a:lnTo>
                  <a:lnTo>
                    <a:pt x="182" y="178"/>
                  </a:lnTo>
                  <a:lnTo>
                    <a:pt x="183" y="178"/>
                  </a:lnTo>
                  <a:lnTo>
                    <a:pt x="186" y="180"/>
                  </a:lnTo>
                  <a:lnTo>
                    <a:pt x="188" y="180"/>
                  </a:lnTo>
                  <a:lnTo>
                    <a:pt x="191" y="181"/>
                  </a:lnTo>
                  <a:lnTo>
                    <a:pt x="193" y="181"/>
                  </a:lnTo>
                  <a:lnTo>
                    <a:pt x="194" y="181"/>
                  </a:lnTo>
                  <a:lnTo>
                    <a:pt x="196" y="181"/>
                  </a:lnTo>
                  <a:lnTo>
                    <a:pt x="197" y="181"/>
                  </a:lnTo>
                  <a:lnTo>
                    <a:pt x="199" y="180"/>
                  </a:lnTo>
                  <a:lnTo>
                    <a:pt x="199" y="178"/>
                  </a:lnTo>
                  <a:lnTo>
                    <a:pt x="199" y="177"/>
                  </a:lnTo>
                  <a:lnTo>
                    <a:pt x="199" y="175"/>
                  </a:lnTo>
                  <a:lnTo>
                    <a:pt x="197" y="174"/>
                  </a:lnTo>
                  <a:lnTo>
                    <a:pt x="197" y="172"/>
                  </a:lnTo>
                  <a:lnTo>
                    <a:pt x="199" y="172"/>
                  </a:lnTo>
                  <a:lnTo>
                    <a:pt x="199" y="170"/>
                  </a:lnTo>
                  <a:lnTo>
                    <a:pt x="200" y="170"/>
                  </a:lnTo>
                  <a:lnTo>
                    <a:pt x="202" y="170"/>
                  </a:lnTo>
                  <a:lnTo>
                    <a:pt x="204" y="170"/>
                  </a:lnTo>
                  <a:lnTo>
                    <a:pt x="205" y="170"/>
                  </a:lnTo>
                  <a:lnTo>
                    <a:pt x="207" y="170"/>
                  </a:lnTo>
                  <a:lnTo>
                    <a:pt x="210" y="170"/>
                  </a:lnTo>
                  <a:lnTo>
                    <a:pt x="213" y="170"/>
                  </a:lnTo>
                  <a:lnTo>
                    <a:pt x="215" y="170"/>
                  </a:lnTo>
                  <a:lnTo>
                    <a:pt x="215" y="169"/>
                  </a:lnTo>
                  <a:lnTo>
                    <a:pt x="216" y="167"/>
                  </a:lnTo>
                  <a:lnTo>
                    <a:pt x="215" y="166"/>
                  </a:lnTo>
                  <a:lnTo>
                    <a:pt x="215" y="164"/>
                  </a:lnTo>
                  <a:lnTo>
                    <a:pt x="215" y="163"/>
                  </a:lnTo>
                  <a:lnTo>
                    <a:pt x="213" y="161"/>
                  </a:lnTo>
                  <a:lnTo>
                    <a:pt x="213" y="158"/>
                  </a:lnTo>
                  <a:lnTo>
                    <a:pt x="213" y="156"/>
                  </a:lnTo>
                  <a:lnTo>
                    <a:pt x="213" y="152"/>
                  </a:lnTo>
                  <a:lnTo>
                    <a:pt x="211" y="149"/>
                  </a:lnTo>
                  <a:lnTo>
                    <a:pt x="211" y="145"/>
                  </a:lnTo>
                  <a:lnTo>
                    <a:pt x="213" y="144"/>
                  </a:lnTo>
                  <a:lnTo>
                    <a:pt x="213" y="142"/>
                  </a:lnTo>
                  <a:lnTo>
                    <a:pt x="215" y="141"/>
                  </a:lnTo>
                  <a:lnTo>
                    <a:pt x="215" y="139"/>
                  </a:lnTo>
                  <a:lnTo>
                    <a:pt x="215" y="138"/>
                  </a:lnTo>
                  <a:lnTo>
                    <a:pt x="215" y="136"/>
                  </a:lnTo>
                  <a:lnTo>
                    <a:pt x="215" y="133"/>
                  </a:lnTo>
                  <a:lnTo>
                    <a:pt x="213" y="133"/>
                  </a:lnTo>
                  <a:lnTo>
                    <a:pt x="211" y="131"/>
                  </a:lnTo>
                  <a:lnTo>
                    <a:pt x="211" y="130"/>
                  </a:lnTo>
                  <a:lnTo>
                    <a:pt x="213" y="128"/>
                  </a:lnTo>
                  <a:lnTo>
                    <a:pt x="215" y="128"/>
                  </a:lnTo>
                  <a:lnTo>
                    <a:pt x="216" y="130"/>
                  </a:lnTo>
                  <a:lnTo>
                    <a:pt x="219" y="131"/>
                  </a:lnTo>
                  <a:lnTo>
                    <a:pt x="221" y="131"/>
                  </a:lnTo>
                  <a:lnTo>
                    <a:pt x="222" y="131"/>
                  </a:lnTo>
                  <a:lnTo>
                    <a:pt x="224" y="131"/>
                  </a:lnTo>
                  <a:lnTo>
                    <a:pt x="225" y="131"/>
                  </a:lnTo>
                  <a:lnTo>
                    <a:pt x="227" y="131"/>
                  </a:lnTo>
                  <a:lnTo>
                    <a:pt x="229" y="131"/>
                  </a:lnTo>
                  <a:lnTo>
                    <a:pt x="230" y="133"/>
                  </a:lnTo>
                  <a:lnTo>
                    <a:pt x="232" y="134"/>
                  </a:lnTo>
                  <a:lnTo>
                    <a:pt x="233" y="136"/>
                  </a:lnTo>
                  <a:lnTo>
                    <a:pt x="233" y="138"/>
                  </a:lnTo>
                  <a:lnTo>
                    <a:pt x="235" y="138"/>
                  </a:lnTo>
                  <a:lnTo>
                    <a:pt x="236" y="134"/>
                  </a:lnTo>
                  <a:lnTo>
                    <a:pt x="238" y="133"/>
                  </a:lnTo>
                  <a:lnTo>
                    <a:pt x="238" y="134"/>
                  </a:lnTo>
                  <a:lnTo>
                    <a:pt x="243" y="138"/>
                  </a:lnTo>
                  <a:lnTo>
                    <a:pt x="244" y="138"/>
                  </a:lnTo>
                  <a:lnTo>
                    <a:pt x="244" y="136"/>
                  </a:lnTo>
                  <a:lnTo>
                    <a:pt x="246" y="136"/>
                  </a:lnTo>
                  <a:lnTo>
                    <a:pt x="251" y="134"/>
                  </a:lnTo>
                  <a:lnTo>
                    <a:pt x="247" y="128"/>
                  </a:lnTo>
                  <a:lnTo>
                    <a:pt x="247" y="119"/>
                  </a:lnTo>
                  <a:lnTo>
                    <a:pt x="254" y="102"/>
                  </a:lnTo>
                  <a:lnTo>
                    <a:pt x="252" y="102"/>
                  </a:lnTo>
                  <a:lnTo>
                    <a:pt x="254" y="97"/>
                  </a:lnTo>
                  <a:lnTo>
                    <a:pt x="257" y="95"/>
                  </a:lnTo>
                  <a:lnTo>
                    <a:pt x="269" y="89"/>
                  </a:lnTo>
                  <a:lnTo>
                    <a:pt x="271" y="89"/>
                  </a:lnTo>
                  <a:lnTo>
                    <a:pt x="288" y="73"/>
                  </a:lnTo>
                  <a:lnTo>
                    <a:pt x="305" y="78"/>
                  </a:lnTo>
                  <a:lnTo>
                    <a:pt x="310" y="81"/>
                  </a:lnTo>
                  <a:lnTo>
                    <a:pt x="323" y="87"/>
                  </a:lnTo>
                  <a:lnTo>
                    <a:pt x="333" y="84"/>
                  </a:lnTo>
                  <a:lnTo>
                    <a:pt x="335" y="62"/>
                  </a:lnTo>
                  <a:lnTo>
                    <a:pt x="335" y="56"/>
                  </a:lnTo>
                  <a:lnTo>
                    <a:pt x="343" y="56"/>
                  </a:lnTo>
                  <a:lnTo>
                    <a:pt x="346" y="56"/>
                  </a:lnTo>
                  <a:lnTo>
                    <a:pt x="349" y="56"/>
                  </a:lnTo>
                  <a:lnTo>
                    <a:pt x="355" y="56"/>
                  </a:lnTo>
                  <a:lnTo>
                    <a:pt x="363" y="55"/>
                  </a:lnTo>
                  <a:lnTo>
                    <a:pt x="398" y="33"/>
                  </a:lnTo>
                  <a:lnTo>
                    <a:pt x="404" y="31"/>
                  </a:lnTo>
                  <a:lnTo>
                    <a:pt x="413" y="30"/>
                  </a:lnTo>
                  <a:lnTo>
                    <a:pt x="420" y="28"/>
                  </a:lnTo>
                  <a:lnTo>
                    <a:pt x="423" y="25"/>
                  </a:lnTo>
                  <a:lnTo>
                    <a:pt x="424" y="23"/>
                  </a:lnTo>
                  <a:lnTo>
                    <a:pt x="426" y="22"/>
                  </a:lnTo>
                  <a:lnTo>
                    <a:pt x="438" y="12"/>
                  </a:lnTo>
                  <a:lnTo>
                    <a:pt x="441" y="9"/>
                  </a:lnTo>
                  <a:lnTo>
                    <a:pt x="441" y="8"/>
                  </a:lnTo>
                  <a:lnTo>
                    <a:pt x="443" y="8"/>
                  </a:lnTo>
                  <a:lnTo>
                    <a:pt x="445" y="6"/>
                  </a:lnTo>
                  <a:lnTo>
                    <a:pt x="446" y="4"/>
                  </a:lnTo>
                  <a:lnTo>
                    <a:pt x="448" y="4"/>
                  </a:lnTo>
                  <a:lnTo>
                    <a:pt x="449" y="3"/>
                  </a:lnTo>
                  <a:lnTo>
                    <a:pt x="451" y="1"/>
                  </a:lnTo>
                  <a:lnTo>
                    <a:pt x="452" y="1"/>
                  </a:lnTo>
                  <a:lnTo>
                    <a:pt x="454" y="0"/>
                  </a:lnTo>
                  <a:lnTo>
                    <a:pt x="456" y="0"/>
                  </a:lnTo>
                  <a:lnTo>
                    <a:pt x="457" y="0"/>
                  </a:lnTo>
                  <a:lnTo>
                    <a:pt x="462" y="0"/>
                  </a:lnTo>
                  <a:lnTo>
                    <a:pt x="468" y="0"/>
                  </a:lnTo>
                  <a:lnTo>
                    <a:pt x="471" y="0"/>
                  </a:lnTo>
                  <a:lnTo>
                    <a:pt x="474" y="0"/>
                  </a:lnTo>
                  <a:lnTo>
                    <a:pt x="477" y="0"/>
                  </a:lnTo>
                  <a:lnTo>
                    <a:pt x="479" y="0"/>
                  </a:lnTo>
                  <a:close/>
                </a:path>
              </a:pathLst>
            </a:custGeom>
            <a:solidFill>
              <a:srgbClr val="DE62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endParaRPr lang="en-US"/>
            </a:p>
          </p:txBody>
        </p:sp>
        <p:sp>
          <p:nvSpPr>
            <p:cNvPr id="62" name="Freeform 34">
              <a:extLst>
                <a:ext uri="{FF2B5EF4-FFF2-40B4-BE49-F238E27FC236}">
                  <a16:creationId xmlns:a16="http://schemas.microsoft.com/office/drawing/2014/main" id="{2D12B474-74C0-CFA4-7696-B7309D5F7B9D}"/>
                </a:ext>
              </a:extLst>
            </p:cNvPr>
            <p:cNvSpPr>
              <a:spLocks noEditPoints="1"/>
            </p:cNvSpPr>
            <p:nvPr/>
          </p:nvSpPr>
          <p:spPr bwMode="auto">
            <a:xfrm>
              <a:off x="1843088" y="1885950"/>
              <a:ext cx="406400" cy="360363"/>
            </a:xfrm>
            <a:custGeom>
              <a:avLst/>
              <a:gdLst>
                <a:gd name="T0" fmla="*/ 64 w 256"/>
                <a:gd name="T1" fmla="*/ 226 h 227"/>
                <a:gd name="T2" fmla="*/ 59 w 256"/>
                <a:gd name="T3" fmla="*/ 221 h 227"/>
                <a:gd name="T4" fmla="*/ 64 w 256"/>
                <a:gd name="T5" fmla="*/ 212 h 227"/>
                <a:gd name="T6" fmla="*/ 69 w 256"/>
                <a:gd name="T7" fmla="*/ 210 h 227"/>
                <a:gd name="T8" fmla="*/ 101 w 256"/>
                <a:gd name="T9" fmla="*/ 210 h 227"/>
                <a:gd name="T10" fmla="*/ 103 w 256"/>
                <a:gd name="T11" fmla="*/ 221 h 227"/>
                <a:gd name="T12" fmla="*/ 92 w 256"/>
                <a:gd name="T13" fmla="*/ 226 h 227"/>
                <a:gd name="T14" fmla="*/ 83 w 256"/>
                <a:gd name="T15" fmla="*/ 213 h 227"/>
                <a:gd name="T16" fmla="*/ 92 w 256"/>
                <a:gd name="T17" fmla="*/ 204 h 227"/>
                <a:gd name="T18" fmla="*/ 212 w 256"/>
                <a:gd name="T19" fmla="*/ 180 h 227"/>
                <a:gd name="T20" fmla="*/ 216 w 256"/>
                <a:gd name="T21" fmla="*/ 190 h 227"/>
                <a:gd name="T22" fmla="*/ 216 w 256"/>
                <a:gd name="T23" fmla="*/ 193 h 227"/>
                <a:gd name="T24" fmla="*/ 203 w 256"/>
                <a:gd name="T25" fmla="*/ 196 h 227"/>
                <a:gd name="T26" fmla="*/ 205 w 256"/>
                <a:gd name="T27" fmla="*/ 182 h 227"/>
                <a:gd name="T28" fmla="*/ 158 w 256"/>
                <a:gd name="T29" fmla="*/ 184 h 227"/>
                <a:gd name="T30" fmla="*/ 164 w 256"/>
                <a:gd name="T31" fmla="*/ 187 h 227"/>
                <a:gd name="T32" fmla="*/ 169 w 256"/>
                <a:gd name="T33" fmla="*/ 191 h 227"/>
                <a:gd name="T34" fmla="*/ 176 w 256"/>
                <a:gd name="T35" fmla="*/ 199 h 227"/>
                <a:gd name="T36" fmla="*/ 180 w 256"/>
                <a:gd name="T37" fmla="*/ 205 h 227"/>
                <a:gd name="T38" fmla="*/ 180 w 256"/>
                <a:gd name="T39" fmla="*/ 215 h 227"/>
                <a:gd name="T40" fmla="*/ 175 w 256"/>
                <a:gd name="T41" fmla="*/ 216 h 227"/>
                <a:gd name="T42" fmla="*/ 169 w 256"/>
                <a:gd name="T43" fmla="*/ 216 h 227"/>
                <a:gd name="T44" fmla="*/ 162 w 256"/>
                <a:gd name="T45" fmla="*/ 216 h 227"/>
                <a:gd name="T46" fmla="*/ 151 w 256"/>
                <a:gd name="T47" fmla="*/ 205 h 227"/>
                <a:gd name="T48" fmla="*/ 150 w 256"/>
                <a:gd name="T49" fmla="*/ 198 h 227"/>
                <a:gd name="T50" fmla="*/ 151 w 256"/>
                <a:gd name="T51" fmla="*/ 184 h 227"/>
                <a:gd name="T52" fmla="*/ 244 w 256"/>
                <a:gd name="T53" fmla="*/ 116 h 227"/>
                <a:gd name="T54" fmla="*/ 238 w 256"/>
                <a:gd name="T55" fmla="*/ 94 h 227"/>
                <a:gd name="T56" fmla="*/ 252 w 256"/>
                <a:gd name="T57" fmla="*/ 96 h 227"/>
                <a:gd name="T58" fmla="*/ 253 w 256"/>
                <a:gd name="T59" fmla="*/ 107 h 227"/>
                <a:gd name="T60" fmla="*/ 242 w 256"/>
                <a:gd name="T61" fmla="*/ 118 h 227"/>
                <a:gd name="T62" fmla="*/ 227 w 256"/>
                <a:gd name="T63" fmla="*/ 112 h 227"/>
                <a:gd name="T64" fmla="*/ 233 w 256"/>
                <a:gd name="T65" fmla="*/ 99 h 227"/>
                <a:gd name="T66" fmla="*/ 73 w 256"/>
                <a:gd name="T67" fmla="*/ 55 h 227"/>
                <a:gd name="T68" fmla="*/ 100 w 256"/>
                <a:gd name="T69" fmla="*/ 50 h 227"/>
                <a:gd name="T70" fmla="*/ 111 w 256"/>
                <a:gd name="T71" fmla="*/ 55 h 227"/>
                <a:gd name="T72" fmla="*/ 119 w 256"/>
                <a:gd name="T73" fmla="*/ 57 h 227"/>
                <a:gd name="T74" fmla="*/ 126 w 256"/>
                <a:gd name="T75" fmla="*/ 61 h 227"/>
                <a:gd name="T76" fmla="*/ 106 w 256"/>
                <a:gd name="T77" fmla="*/ 60 h 227"/>
                <a:gd name="T78" fmla="*/ 98 w 256"/>
                <a:gd name="T79" fmla="*/ 68 h 227"/>
                <a:gd name="T80" fmla="*/ 97 w 256"/>
                <a:gd name="T81" fmla="*/ 63 h 227"/>
                <a:gd name="T82" fmla="*/ 89 w 256"/>
                <a:gd name="T83" fmla="*/ 52 h 227"/>
                <a:gd name="T84" fmla="*/ 58 w 256"/>
                <a:gd name="T85" fmla="*/ 38 h 227"/>
                <a:gd name="T86" fmla="*/ 56 w 256"/>
                <a:gd name="T87" fmla="*/ 43 h 227"/>
                <a:gd name="T88" fmla="*/ 234 w 256"/>
                <a:gd name="T89" fmla="*/ 43 h 227"/>
                <a:gd name="T90" fmla="*/ 233 w 256"/>
                <a:gd name="T91" fmla="*/ 57 h 227"/>
                <a:gd name="T92" fmla="*/ 228 w 256"/>
                <a:gd name="T93" fmla="*/ 49 h 227"/>
                <a:gd name="T94" fmla="*/ 223 w 256"/>
                <a:gd name="T95" fmla="*/ 41 h 227"/>
                <a:gd name="T96" fmla="*/ 43 w 256"/>
                <a:gd name="T97" fmla="*/ 27 h 227"/>
                <a:gd name="T98" fmla="*/ 47 w 256"/>
                <a:gd name="T99" fmla="*/ 33 h 227"/>
                <a:gd name="T100" fmla="*/ 48 w 256"/>
                <a:gd name="T101" fmla="*/ 35 h 227"/>
                <a:gd name="T102" fmla="*/ 33 w 256"/>
                <a:gd name="T103" fmla="*/ 38 h 227"/>
                <a:gd name="T104" fmla="*/ 31 w 256"/>
                <a:gd name="T105" fmla="*/ 30 h 227"/>
                <a:gd name="T106" fmla="*/ 37 w 256"/>
                <a:gd name="T107" fmla="*/ 27 h 227"/>
                <a:gd name="T108" fmla="*/ 28 w 256"/>
                <a:gd name="T109" fmla="*/ 2 h 227"/>
                <a:gd name="T110" fmla="*/ 37 w 256"/>
                <a:gd name="T111" fmla="*/ 11 h 227"/>
                <a:gd name="T112" fmla="*/ 31 w 256"/>
                <a:gd name="T113" fmla="*/ 18 h 227"/>
                <a:gd name="T114" fmla="*/ 23 w 256"/>
                <a:gd name="T115" fmla="*/ 22 h 227"/>
                <a:gd name="T116" fmla="*/ 12 w 256"/>
                <a:gd name="T117" fmla="*/ 27 h 227"/>
                <a:gd name="T118" fmla="*/ 3 w 256"/>
                <a:gd name="T119" fmla="*/ 18 h 227"/>
                <a:gd name="T120" fmla="*/ 3 w 256"/>
                <a:gd name="T121" fmla="*/ 11 h 227"/>
                <a:gd name="T122" fmla="*/ 18 w 256"/>
                <a:gd name="T123"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227">
                  <a:moveTo>
                    <a:pt x="64" y="218"/>
                  </a:moveTo>
                  <a:lnTo>
                    <a:pt x="64" y="220"/>
                  </a:lnTo>
                  <a:lnTo>
                    <a:pt x="64" y="218"/>
                  </a:lnTo>
                  <a:lnTo>
                    <a:pt x="64" y="220"/>
                  </a:lnTo>
                  <a:lnTo>
                    <a:pt x="64" y="218"/>
                  </a:lnTo>
                  <a:lnTo>
                    <a:pt x="64" y="220"/>
                  </a:lnTo>
                  <a:lnTo>
                    <a:pt x="65" y="220"/>
                  </a:lnTo>
                  <a:lnTo>
                    <a:pt x="64" y="220"/>
                  </a:lnTo>
                  <a:lnTo>
                    <a:pt x="65" y="220"/>
                  </a:lnTo>
                  <a:lnTo>
                    <a:pt x="65" y="221"/>
                  </a:lnTo>
                  <a:lnTo>
                    <a:pt x="64" y="221"/>
                  </a:lnTo>
                  <a:lnTo>
                    <a:pt x="65" y="221"/>
                  </a:lnTo>
                  <a:lnTo>
                    <a:pt x="65" y="223"/>
                  </a:lnTo>
                  <a:lnTo>
                    <a:pt x="65" y="224"/>
                  </a:lnTo>
                  <a:lnTo>
                    <a:pt x="65" y="226"/>
                  </a:lnTo>
                  <a:lnTo>
                    <a:pt x="64" y="226"/>
                  </a:lnTo>
                  <a:lnTo>
                    <a:pt x="64" y="227"/>
                  </a:lnTo>
                  <a:lnTo>
                    <a:pt x="62" y="227"/>
                  </a:lnTo>
                  <a:lnTo>
                    <a:pt x="64" y="227"/>
                  </a:lnTo>
                  <a:lnTo>
                    <a:pt x="62" y="227"/>
                  </a:lnTo>
                  <a:lnTo>
                    <a:pt x="61" y="227"/>
                  </a:lnTo>
                  <a:lnTo>
                    <a:pt x="61" y="226"/>
                  </a:lnTo>
                  <a:lnTo>
                    <a:pt x="59" y="226"/>
                  </a:lnTo>
                  <a:lnTo>
                    <a:pt x="59" y="224"/>
                  </a:lnTo>
                  <a:lnTo>
                    <a:pt x="58" y="224"/>
                  </a:lnTo>
                  <a:lnTo>
                    <a:pt x="59" y="224"/>
                  </a:lnTo>
                  <a:lnTo>
                    <a:pt x="58" y="224"/>
                  </a:lnTo>
                  <a:lnTo>
                    <a:pt x="59" y="224"/>
                  </a:lnTo>
                  <a:lnTo>
                    <a:pt x="59" y="223"/>
                  </a:lnTo>
                  <a:lnTo>
                    <a:pt x="58" y="223"/>
                  </a:lnTo>
                  <a:lnTo>
                    <a:pt x="58" y="221"/>
                  </a:lnTo>
                  <a:lnTo>
                    <a:pt x="59" y="221"/>
                  </a:lnTo>
                  <a:lnTo>
                    <a:pt x="58" y="221"/>
                  </a:lnTo>
                  <a:lnTo>
                    <a:pt x="59" y="221"/>
                  </a:lnTo>
                  <a:lnTo>
                    <a:pt x="59" y="220"/>
                  </a:lnTo>
                  <a:lnTo>
                    <a:pt x="61" y="220"/>
                  </a:lnTo>
                  <a:lnTo>
                    <a:pt x="62" y="220"/>
                  </a:lnTo>
                  <a:lnTo>
                    <a:pt x="62" y="218"/>
                  </a:lnTo>
                  <a:lnTo>
                    <a:pt x="62" y="220"/>
                  </a:lnTo>
                  <a:lnTo>
                    <a:pt x="64" y="220"/>
                  </a:lnTo>
                  <a:lnTo>
                    <a:pt x="64" y="218"/>
                  </a:lnTo>
                  <a:close/>
                  <a:moveTo>
                    <a:pt x="67" y="212"/>
                  </a:moveTo>
                  <a:lnTo>
                    <a:pt x="65" y="212"/>
                  </a:lnTo>
                  <a:lnTo>
                    <a:pt x="67" y="212"/>
                  </a:lnTo>
                  <a:lnTo>
                    <a:pt x="65" y="212"/>
                  </a:lnTo>
                  <a:lnTo>
                    <a:pt x="67" y="212"/>
                  </a:lnTo>
                  <a:close/>
                  <a:moveTo>
                    <a:pt x="64" y="210"/>
                  </a:moveTo>
                  <a:lnTo>
                    <a:pt x="64" y="212"/>
                  </a:lnTo>
                  <a:lnTo>
                    <a:pt x="64" y="210"/>
                  </a:lnTo>
                  <a:lnTo>
                    <a:pt x="64" y="212"/>
                  </a:lnTo>
                  <a:lnTo>
                    <a:pt x="64" y="213"/>
                  </a:lnTo>
                  <a:lnTo>
                    <a:pt x="64" y="212"/>
                  </a:lnTo>
                  <a:lnTo>
                    <a:pt x="64" y="213"/>
                  </a:lnTo>
                  <a:lnTo>
                    <a:pt x="64" y="212"/>
                  </a:lnTo>
                  <a:lnTo>
                    <a:pt x="62" y="212"/>
                  </a:lnTo>
                  <a:lnTo>
                    <a:pt x="64" y="212"/>
                  </a:lnTo>
                  <a:lnTo>
                    <a:pt x="64" y="210"/>
                  </a:lnTo>
                  <a:lnTo>
                    <a:pt x="64" y="212"/>
                  </a:lnTo>
                  <a:lnTo>
                    <a:pt x="64" y="210"/>
                  </a:lnTo>
                  <a:close/>
                  <a:moveTo>
                    <a:pt x="69" y="210"/>
                  </a:moveTo>
                  <a:lnTo>
                    <a:pt x="69" y="212"/>
                  </a:lnTo>
                  <a:lnTo>
                    <a:pt x="67" y="212"/>
                  </a:lnTo>
                  <a:lnTo>
                    <a:pt x="69" y="212"/>
                  </a:lnTo>
                  <a:lnTo>
                    <a:pt x="69" y="210"/>
                  </a:lnTo>
                  <a:close/>
                  <a:moveTo>
                    <a:pt x="94" y="204"/>
                  </a:moveTo>
                  <a:lnTo>
                    <a:pt x="95" y="204"/>
                  </a:lnTo>
                  <a:lnTo>
                    <a:pt x="97" y="204"/>
                  </a:lnTo>
                  <a:lnTo>
                    <a:pt x="97" y="205"/>
                  </a:lnTo>
                  <a:lnTo>
                    <a:pt x="98" y="205"/>
                  </a:lnTo>
                  <a:lnTo>
                    <a:pt x="100" y="205"/>
                  </a:lnTo>
                  <a:lnTo>
                    <a:pt x="98" y="205"/>
                  </a:lnTo>
                  <a:lnTo>
                    <a:pt x="100" y="205"/>
                  </a:lnTo>
                  <a:lnTo>
                    <a:pt x="100" y="207"/>
                  </a:lnTo>
                  <a:lnTo>
                    <a:pt x="100" y="209"/>
                  </a:lnTo>
                  <a:lnTo>
                    <a:pt x="101" y="209"/>
                  </a:lnTo>
                  <a:lnTo>
                    <a:pt x="100" y="209"/>
                  </a:lnTo>
                  <a:lnTo>
                    <a:pt x="101" y="209"/>
                  </a:lnTo>
                  <a:lnTo>
                    <a:pt x="100" y="209"/>
                  </a:lnTo>
                  <a:lnTo>
                    <a:pt x="101" y="209"/>
                  </a:lnTo>
                  <a:lnTo>
                    <a:pt x="101" y="210"/>
                  </a:lnTo>
                  <a:lnTo>
                    <a:pt x="101" y="212"/>
                  </a:lnTo>
                  <a:lnTo>
                    <a:pt x="101" y="213"/>
                  </a:lnTo>
                  <a:lnTo>
                    <a:pt x="101" y="215"/>
                  </a:lnTo>
                  <a:lnTo>
                    <a:pt x="101" y="216"/>
                  </a:lnTo>
                  <a:lnTo>
                    <a:pt x="103" y="216"/>
                  </a:lnTo>
                  <a:lnTo>
                    <a:pt x="103" y="218"/>
                  </a:lnTo>
                  <a:lnTo>
                    <a:pt x="101" y="218"/>
                  </a:lnTo>
                  <a:lnTo>
                    <a:pt x="103" y="218"/>
                  </a:lnTo>
                  <a:lnTo>
                    <a:pt x="101" y="218"/>
                  </a:lnTo>
                  <a:lnTo>
                    <a:pt x="103" y="218"/>
                  </a:lnTo>
                  <a:lnTo>
                    <a:pt x="101" y="218"/>
                  </a:lnTo>
                  <a:lnTo>
                    <a:pt x="103" y="218"/>
                  </a:lnTo>
                  <a:lnTo>
                    <a:pt x="101" y="218"/>
                  </a:lnTo>
                  <a:lnTo>
                    <a:pt x="103" y="218"/>
                  </a:lnTo>
                  <a:lnTo>
                    <a:pt x="103" y="220"/>
                  </a:lnTo>
                  <a:lnTo>
                    <a:pt x="103" y="221"/>
                  </a:lnTo>
                  <a:lnTo>
                    <a:pt x="101" y="221"/>
                  </a:lnTo>
                  <a:lnTo>
                    <a:pt x="103" y="221"/>
                  </a:lnTo>
                  <a:lnTo>
                    <a:pt x="101" y="221"/>
                  </a:lnTo>
                  <a:lnTo>
                    <a:pt x="101" y="223"/>
                  </a:lnTo>
                  <a:lnTo>
                    <a:pt x="100" y="223"/>
                  </a:lnTo>
                  <a:lnTo>
                    <a:pt x="100" y="224"/>
                  </a:lnTo>
                  <a:lnTo>
                    <a:pt x="98" y="224"/>
                  </a:lnTo>
                  <a:lnTo>
                    <a:pt x="98" y="226"/>
                  </a:lnTo>
                  <a:lnTo>
                    <a:pt x="98" y="224"/>
                  </a:lnTo>
                  <a:lnTo>
                    <a:pt x="98" y="226"/>
                  </a:lnTo>
                  <a:lnTo>
                    <a:pt x="97" y="226"/>
                  </a:lnTo>
                  <a:lnTo>
                    <a:pt x="95" y="226"/>
                  </a:lnTo>
                  <a:lnTo>
                    <a:pt x="97" y="226"/>
                  </a:lnTo>
                  <a:lnTo>
                    <a:pt x="95" y="226"/>
                  </a:lnTo>
                  <a:lnTo>
                    <a:pt x="94" y="226"/>
                  </a:lnTo>
                  <a:lnTo>
                    <a:pt x="92" y="226"/>
                  </a:lnTo>
                  <a:lnTo>
                    <a:pt x="90" y="226"/>
                  </a:lnTo>
                  <a:lnTo>
                    <a:pt x="89" y="226"/>
                  </a:lnTo>
                  <a:lnTo>
                    <a:pt x="89" y="224"/>
                  </a:lnTo>
                  <a:lnTo>
                    <a:pt x="87" y="224"/>
                  </a:lnTo>
                  <a:lnTo>
                    <a:pt x="87" y="223"/>
                  </a:lnTo>
                  <a:lnTo>
                    <a:pt x="86" y="223"/>
                  </a:lnTo>
                  <a:lnTo>
                    <a:pt x="84" y="223"/>
                  </a:lnTo>
                  <a:lnTo>
                    <a:pt x="84" y="221"/>
                  </a:lnTo>
                  <a:lnTo>
                    <a:pt x="83" y="221"/>
                  </a:lnTo>
                  <a:lnTo>
                    <a:pt x="83" y="220"/>
                  </a:lnTo>
                  <a:lnTo>
                    <a:pt x="81" y="220"/>
                  </a:lnTo>
                  <a:lnTo>
                    <a:pt x="81" y="218"/>
                  </a:lnTo>
                  <a:lnTo>
                    <a:pt x="81" y="216"/>
                  </a:lnTo>
                  <a:lnTo>
                    <a:pt x="81" y="215"/>
                  </a:lnTo>
                  <a:lnTo>
                    <a:pt x="81" y="213"/>
                  </a:lnTo>
                  <a:lnTo>
                    <a:pt x="83" y="213"/>
                  </a:lnTo>
                  <a:lnTo>
                    <a:pt x="83" y="212"/>
                  </a:lnTo>
                  <a:lnTo>
                    <a:pt x="83" y="210"/>
                  </a:lnTo>
                  <a:lnTo>
                    <a:pt x="84" y="210"/>
                  </a:lnTo>
                  <a:lnTo>
                    <a:pt x="84" y="209"/>
                  </a:lnTo>
                  <a:lnTo>
                    <a:pt x="84" y="210"/>
                  </a:lnTo>
                  <a:lnTo>
                    <a:pt x="84" y="209"/>
                  </a:lnTo>
                  <a:lnTo>
                    <a:pt x="86" y="209"/>
                  </a:lnTo>
                  <a:lnTo>
                    <a:pt x="86" y="207"/>
                  </a:lnTo>
                  <a:lnTo>
                    <a:pt x="87" y="207"/>
                  </a:lnTo>
                  <a:lnTo>
                    <a:pt x="89" y="207"/>
                  </a:lnTo>
                  <a:lnTo>
                    <a:pt x="89" y="205"/>
                  </a:lnTo>
                  <a:lnTo>
                    <a:pt x="89" y="207"/>
                  </a:lnTo>
                  <a:lnTo>
                    <a:pt x="90" y="207"/>
                  </a:lnTo>
                  <a:lnTo>
                    <a:pt x="90" y="205"/>
                  </a:lnTo>
                  <a:lnTo>
                    <a:pt x="92" y="205"/>
                  </a:lnTo>
                  <a:lnTo>
                    <a:pt x="92" y="204"/>
                  </a:lnTo>
                  <a:lnTo>
                    <a:pt x="94" y="204"/>
                  </a:lnTo>
                  <a:close/>
                  <a:moveTo>
                    <a:pt x="206" y="177"/>
                  </a:moveTo>
                  <a:lnTo>
                    <a:pt x="206" y="179"/>
                  </a:lnTo>
                  <a:lnTo>
                    <a:pt x="208" y="179"/>
                  </a:lnTo>
                  <a:lnTo>
                    <a:pt x="208" y="177"/>
                  </a:lnTo>
                  <a:lnTo>
                    <a:pt x="208" y="179"/>
                  </a:lnTo>
                  <a:lnTo>
                    <a:pt x="208" y="177"/>
                  </a:lnTo>
                  <a:lnTo>
                    <a:pt x="208" y="179"/>
                  </a:lnTo>
                  <a:lnTo>
                    <a:pt x="209" y="179"/>
                  </a:lnTo>
                  <a:lnTo>
                    <a:pt x="211" y="179"/>
                  </a:lnTo>
                  <a:lnTo>
                    <a:pt x="212" y="179"/>
                  </a:lnTo>
                  <a:lnTo>
                    <a:pt x="212" y="180"/>
                  </a:lnTo>
                  <a:lnTo>
                    <a:pt x="212" y="179"/>
                  </a:lnTo>
                  <a:lnTo>
                    <a:pt x="212" y="180"/>
                  </a:lnTo>
                  <a:lnTo>
                    <a:pt x="212" y="179"/>
                  </a:lnTo>
                  <a:lnTo>
                    <a:pt x="212" y="180"/>
                  </a:lnTo>
                  <a:lnTo>
                    <a:pt x="214" y="180"/>
                  </a:lnTo>
                  <a:lnTo>
                    <a:pt x="212" y="180"/>
                  </a:lnTo>
                  <a:lnTo>
                    <a:pt x="214" y="180"/>
                  </a:lnTo>
                  <a:lnTo>
                    <a:pt x="214" y="182"/>
                  </a:lnTo>
                  <a:lnTo>
                    <a:pt x="214" y="184"/>
                  </a:lnTo>
                  <a:lnTo>
                    <a:pt x="214" y="185"/>
                  </a:lnTo>
                  <a:lnTo>
                    <a:pt x="214" y="187"/>
                  </a:lnTo>
                  <a:lnTo>
                    <a:pt x="214" y="188"/>
                  </a:lnTo>
                  <a:lnTo>
                    <a:pt x="214" y="190"/>
                  </a:lnTo>
                  <a:lnTo>
                    <a:pt x="216" y="190"/>
                  </a:lnTo>
                  <a:lnTo>
                    <a:pt x="214" y="190"/>
                  </a:lnTo>
                  <a:lnTo>
                    <a:pt x="216" y="190"/>
                  </a:lnTo>
                  <a:lnTo>
                    <a:pt x="214" y="190"/>
                  </a:lnTo>
                  <a:lnTo>
                    <a:pt x="216" y="190"/>
                  </a:lnTo>
                  <a:lnTo>
                    <a:pt x="214" y="190"/>
                  </a:lnTo>
                  <a:lnTo>
                    <a:pt x="216" y="190"/>
                  </a:lnTo>
                  <a:lnTo>
                    <a:pt x="214" y="190"/>
                  </a:lnTo>
                  <a:lnTo>
                    <a:pt x="216" y="190"/>
                  </a:lnTo>
                  <a:lnTo>
                    <a:pt x="214" y="190"/>
                  </a:lnTo>
                  <a:lnTo>
                    <a:pt x="216" y="190"/>
                  </a:lnTo>
                  <a:lnTo>
                    <a:pt x="214" y="190"/>
                  </a:lnTo>
                  <a:lnTo>
                    <a:pt x="214" y="191"/>
                  </a:lnTo>
                  <a:lnTo>
                    <a:pt x="216" y="191"/>
                  </a:lnTo>
                  <a:lnTo>
                    <a:pt x="214" y="191"/>
                  </a:lnTo>
                  <a:lnTo>
                    <a:pt x="216" y="191"/>
                  </a:lnTo>
                  <a:lnTo>
                    <a:pt x="214" y="191"/>
                  </a:lnTo>
                  <a:lnTo>
                    <a:pt x="216" y="191"/>
                  </a:lnTo>
                  <a:lnTo>
                    <a:pt x="214" y="191"/>
                  </a:lnTo>
                  <a:lnTo>
                    <a:pt x="216" y="191"/>
                  </a:lnTo>
                  <a:lnTo>
                    <a:pt x="214" y="191"/>
                  </a:lnTo>
                  <a:lnTo>
                    <a:pt x="214" y="193"/>
                  </a:lnTo>
                  <a:lnTo>
                    <a:pt x="216" y="193"/>
                  </a:lnTo>
                  <a:lnTo>
                    <a:pt x="214" y="193"/>
                  </a:lnTo>
                  <a:lnTo>
                    <a:pt x="216" y="193"/>
                  </a:lnTo>
                  <a:lnTo>
                    <a:pt x="214" y="193"/>
                  </a:lnTo>
                  <a:lnTo>
                    <a:pt x="214" y="195"/>
                  </a:lnTo>
                  <a:lnTo>
                    <a:pt x="212" y="195"/>
                  </a:lnTo>
                  <a:lnTo>
                    <a:pt x="212" y="196"/>
                  </a:lnTo>
                  <a:lnTo>
                    <a:pt x="211" y="196"/>
                  </a:lnTo>
                  <a:lnTo>
                    <a:pt x="209" y="196"/>
                  </a:lnTo>
                  <a:lnTo>
                    <a:pt x="209" y="198"/>
                  </a:lnTo>
                  <a:lnTo>
                    <a:pt x="208" y="198"/>
                  </a:lnTo>
                  <a:lnTo>
                    <a:pt x="206" y="198"/>
                  </a:lnTo>
                  <a:lnTo>
                    <a:pt x="205" y="198"/>
                  </a:lnTo>
                  <a:lnTo>
                    <a:pt x="205" y="196"/>
                  </a:lnTo>
                  <a:lnTo>
                    <a:pt x="203" y="196"/>
                  </a:lnTo>
                  <a:lnTo>
                    <a:pt x="205" y="196"/>
                  </a:lnTo>
                  <a:lnTo>
                    <a:pt x="203" y="196"/>
                  </a:lnTo>
                  <a:lnTo>
                    <a:pt x="203" y="195"/>
                  </a:lnTo>
                  <a:lnTo>
                    <a:pt x="202" y="195"/>
                  </a:lnTo>
                  <a:lnTo>
                    <a:pt x="202" y="193"/>
                  </a:lnTo>
                  <a:lnTo>
                    <a:pt x="202" y="191"/>
                  </a:lnTo>
                  <a:lnTo>
                    <a:pt x="202" y="190"/>
                  </a:lnTo>
                  <a:lnTo>
                    <a:pt x="202" y="188"/>
                  </a:lnTo>
                  <a:lnTo>
                    <a:pt x="203" y="188"/>
                  </a:lnTo>
                  <a:lnTo>
                    <a:pt x="203" y="187"/>
                  </a:lnTo>
                  <a:lnTo>
                    <a:pt x="203" y="185"/>
                  </a:lnTo>
                  <a:lnTo>
                    <a:pt x="203" y="184"/>
                  </a:lnTo>
                  <a:lnTo>
                    <a:pt x="202" y="184"/>
                  </a:lnTo>
                  <a:lnTo>
                    <a:pt x="202" y="185"/>
                  </a:lnTo>
                  <a:lnTo>
                    <a:pt x="202" y="184"/>
                  </a:lnTo>
                  <a:lnTo>
                    <a:pt x="202" y="182"/>
                  </a:lnTo>
                  <a:lnTo>
                    <a:pt x="203" y="182"/>
                  </a:lnTo>
                  <a:lnTo>
                    <a:pt x="205" y="182"/>
                  </a:lnTo>
                  <a:lnTo>
                    <a:pt x="205" y="180"/>
                  </a:lnTo>
                  <a:lnTo>
                    <a:pt x="205" y="179"/>
                  </a:lnTo>
                  <a:lnTo>
                    <a:pt x="206" y="179"/>
                  </a:lnTo>
                  <a:lnTo>
                    <a:pt x="206" y="177"/>
                  </a:lnTo>
                  <a:close/>
                  <a:moveTo>
                    <a:pt x="153" y="177"/>
                  </a:moveTo>
                  <a:lnTo>
                    <a:pt x="155" y="177"/>
                  </a:lnTo>
                  <a:lnTo>
                    <a:pt x="156" y="177"/>
                  </a:lnTo>
                  <a:lnTo>
                    <a:pt x="155" y="177"/>
                  </a:lnTo>
                  <a:lnTo>
                    <a:pt x="156" y="177"/>
                  </a:lnTo>
                  <a:lnTo>
                    <a:pt x="158" y="177"/>
                  </a:lnTo>
                  <a:lnTo>
                    <a:pt x="158" y="179"/>
                  </a:lnTo>
                  <a:lnTo>
                    <a:pt x="159" y="179"/>
                  </a:lnTo>
                  <a:lnTo>
                    <a:pt x="159" y="180"/>
                  </a:lnTo>
                  <a:lnTo>
                    <a:pt x="158" y="180"/>
                  </a:lnTo>
                  <a:lnTo>
                    <a:pt x="158" y="182"/>
                  </a:lnTo>
                  <a:lnTo>
                    <a:pt x="158" y="184"/>
                  </a:lnTo>
                  <a:lnTo>
                    <a:pt x="159" y="184"/>
                  </a:lnTo>
                  <a:lnTo>
                    <a:pt x="159" y="185"/>
                  </a:lnTo>
                  <a:lnTo>
                    <a:pt x="159" y="184"/>
                  </a:lnTo>
                  <a:lnTo>
                    <a:pt x="159" y="185"/>
                  </a:lnTo>
                  <a:lnTo>
                    <a:pt x="161" y="185"/>
                  </a:lnTo>
                  <a:lnTo>
                    <a:pt x="159" y="185"/>
                  </a:lnTo>
                  <a:lnTo>
                    <a:pt x="161" y="185"/>
                  </a:lnTo>
                  <a:lnTo>
                    <a:pt x="159" y="185"/>
                  </a:lnTo>
                  <a:lnTo>
                    <a:pt x="161" y="185"/>
                  </a:lnTo>
                  <a:lnTo>
                    <a:pt x="162" y="185"/>
                  </a:lnTo>
                  <a:lnTo>
                    <a:pt x="162" y="187"/>
                  </a:lnTo>
                  <a:lnTo>
                    <a:pt x="164" y="187"/>
                  </a:lnTo>
                  <a:lnTo>
                    <a:pt x="162" y="187"/>
                  </a:lnTo>
                  <a:lnTo>
                    <a:pt x="164" y="187"/>
                  </a:lnTo>
                  <a:lnTo>
                    <a:pt x="162" y="187"/>
                  </a:lnTo>
                  <a:lnTo>
                    <a:pt x="164" y="187"/>
                  </a:lnTo>
                  <a:lnTo>
                    <a:pt x="166" y="187"/>
                  </a:lnTo>
                  <a:lnTo>
                    <a:pt x="166" y="188"/>
                  </a:lnTo>
                  <a:lnTo>
                    <a:pt x="167" y="188"/>
                  </a:lnTo>
                  <a:lnTo>
                    <a:pt x="166" y="188"/>
                  </a:lnTo>
                  <a:lnTo>
                    <a:pt x="167" y="188"/>
                  </a:lnTo>
                  <a:lnTo>
                    <a:pt x="166" y="188"/>
                  </a:lnTo>
                  <a:lnTo>
                    <a:pt x="167" y="188"/>
                  </a:lnTo>
                  <a:lnTo>
                    <a:pt x="166" y="188"/>
                  </a:lnTo>
                  <a:lnTo>
                    <a:pt x="166" y="190"/>
                  </a:lnTo>
                  <a:lnTo>
                    <a:pt x="167" y="190"/>
                  </a:lnTo>
                  <a:lnTo>
                    <a:pt x="167" y="191"/>
                  </a:lnTo>
                  <a:lnTo>
                    <a:pt x="169" y="191"/>
                  </a:lnTo>
                  <a:lnTo>
                    <a:pt x="167" y="191"/>
                  </a:lnTo>
                  <a:lnTo>
                    <a:pt x="169" y="191"/>
                  </a:lnTo>
                  <a:lnTo>
                    <a:pt x="167" y="191"/>
                  </a:lnTo>
                  <a:lnTo>
                    <a:pt x="169" y="191"/>
                  </a:lnTo>
                  <a:lnTo>
                    <a:pt x="169" y="193"/>
                  </a:lnTo>
                  <a:lnTo>
                    <a:pt x="170" y="193"/>
                  </a:lnTo>
                  <a:lnTo>
                    <a:pt x="170" y="195"/>
                  </a:lnTo>
                  <a:lnTo>
                    <a:pt x="172" y="195"/>
                  </a:lnTo>
                  <a:lnTo>
                    <a:pt x="173" y="195"/>
                  </a:lnTo>
                  <a:lnTo>
                    <a:pt x="173" y="196"/>
                  </a:lnTo>
                  <a:lnTo>
                    <a:pt x="175" y="196"/>
                  </a:lnTo>
                  <a:lnTo>
                    <a:pt x="175" y="198"/>
                  </a:lnTo>
                  <a:lnTo>
                    <a:pt x="175" y="196"/>
                  </a:lnTo>
                  <a:lnTo>
                    <a:pt x="176" y="196"/>
                  </a:lnTo>
                  <a:lnTo>
                    <a:pt x="176" y="198"/>
                  </a:lnTo>
                  <a:lnTo>
                    <a:pt x="176" y="199"/>
                  </a:lnTo>
                  <a:lnTo>
                    <a:pt x="176" y="198"/>
                  </a:lnTo>
                  <a:lnTo>
                    <a:pt x="176" y="199"/>
                  </a:lnTo>
                  <a:lnTo>
                    <a:pt x="176" y="201"/>
                  </a:lnTo>
                  <a:lnTo>
                    <a:pt x="176" y="199"/>
                  </a:lnTo>
                  <a:lnTo>
                    <a:pt x="176" y="201"/>
                  </a:lnTo>
                  <a:lnTo>
                    <a:pt x="178" y="201"/>
                  </a:lnTo>
                  <a:lnTo>
                    <a:pt x="178" y="202"/>
                  </a:lnTo>
                  <a:lnTo>
                    <a:pt x="180" y="202"/>
                  </a:lnTo>
                  <a:lnTo>
                    <a:pt x="180" y="204"/>
                  </a:lnTo>
                  <a:lnTo>
                    <a:pt x="180" y="202"/>
                  </a:lnTo>
                  <a:lnTo>
                    <a:pt x="180" y="204"/>
                  </a:lnTo>
                  <a:lnTo>
                    <a:pt x="180" y="202"/>
                  </a:lnTo>
                  <a:lnTo>
                    <a:pt x="180" y="204"/>
                  </a:lnTo>
                  <a:lnTo>
                    <a:pt x="181" y="204"/>
                  </a:lnTo>
                  <a:lnTo>
                    <a:pt x="180" y="204"/>
                  </a:lnTo>
                  <a:lnTo>
                    <a:pt x="181" y="204"/>
                  </a:lnTo>
                  <a:lnTo>
                    <a:pt x="180" y="204"/>
                  </a:lnTo>
                  <a:lnTo>
                    <a:pt x="180" y="205"/>
                  </a:lnTo>
                  <a:lnTo>
                    <a:pt x="181" y="205"/>
                  </a:lnTo>
                  <a:lnTo>
                    <a:pt x="180" y="205"/>
                  </a:lnTo>
                  <a:lnTo>
                    <a:pt x="181" y="205"/>
                  </a:lnTo>
                  <a:lnTo>
                    <a:pt x="181" y="207"/>
                  </a:lnTo>
                  <a:lnTo>
                    <a:pt x="183" y="207"/>
                  </a:lnTo>
                  <a:lnTo>
                    <a:pt x="183" y="209"/>
                  </a:lnTo>
                  <a:lnTo>
                    <a:pt x="183" y="207"/>
                  </a:lnTo>
                  <a:lnTo>
                    <a:pt x="183" y="209"/>
                  </a:lnTo>
                  <a:lnTo>
                    <a:pt x="183" y="210"/>
                  </a:lnTo>
                  <a:lnTo>
                    <a:pt x="181" y="210"/>
                  </a:lnTo>
                  <a:lnTo>
                    <a:pt x="180" y="210"/>
                  </a:lnTo>
                  <a:lnTo>
                    <a:pt x="180" y="212"/>
                  </a:lnTo>
                  <a:lnTo>
                    <a:pt x="180" y="213"/>
                  </a:lnTo>
                  <a:lnTo>
                    <a:pt x="180" y="215"/>
                  </a:lnTo>
                  <a:lnTo>
                    <a:pt x="178" y="215"/>
                  </a:lnTo>
                  <a:lnTo>
                    <a:pt x="180" y="215"/>
                  </a:lnTo>
                  <a:lnTo>
                    <a:pt x="178" y="215"/>
                  </a:lnTo>
                  <a:lnTo>
                    <a:pt x="180" y="215"/>
                  </a:lnTo>
                  <a:lnTo>
                    <a:pt x="178" y="215"/>
                  </a:lnTo>
                  <a:lnTo>
                    <a:pt x="180" y="215"/>
                  </a:lnTo>
                  <a:lnTo>
                    <a:pt x="178" y="215"/>
                  </a:lnTo>
                  <a:lnTo>
                    <a:pt x="178" y="216"/>
                  </a:lnTo>
                  <a:lnTo>
                    <a:pt x="178" y="218"/>
                  </a:lnTo>
                  <a:lnTo>
                    <a:pt x="178" y="216"/>
                  </a:lnTo>
                  <a:lnTo>
                    <a:pt x="176" y="216"/>
                  </a:lnTo>
                  <a:lnTo>
                    <a:pt x="178" y="216"/>
                  </a:lnTo>
                  <a:lnTo>
                    <a:pt x="176" y="216"/>
                  </a:lnTo>
                  <a:lnTo>
                    <a:pt x="176" y="218"/>
                  </a:lnTo>
                  <a:lnTo>
                    <a:pt x="176" y="216"/>
                  </a:lnTo>
                  <a:lnTo>
                    <a:pt x="176" y="218"/>
                  </a:lnTo>
                  <a:lnTo>
                    <a:pt x="176" y="216"/>
                  </a:lnTo>
                  <a:lnTo>
                    <a:pt x="176" y="218"/>
                  </a:lnTo>
                  <a:lnTo>
                    <a:pt x="176" y="216"/>
                  </a:lnTo>
                  <a:lnTo>
                    <a:pt x="175" y="216"/>
                  </a:lnTo>
                  <a:lnTo>
                    <a:pt x="176" y="216"/>
                  </a:lnTo>
                  <a:lnTo>
                    <a:pt x="175" y="216"/>
                  </a:lnTo>
                  <a:lnTo>
                    <a:pt x="175" y="218"/>
                  </a:lnTo>
                  <a:lnTo>
                    <a:pt x="173" y="218"/>
                  </a:lnTo>
                  <a:lnTo>
                    <a:pt x="172" y="218"/>
                  </a:lnTo>
                  <a:lnTo>
                    <a:pt x="170" y="218"/>
                  </a:lnTo>
                  <a:lnTo>
                    <a:pt x="170" y="216"/>
                  </a:lnTo>
                  <a:lnTo>
                    <a:pt x="170" y="218"/>
                  </a:lnTo>
                  <a:lnTo>
                    <a:pt x="170" y="216"/>
                  </a:lnTo>
                  <a:lnTo>
                    <a:pt x="169" y="216"/>
                  </a:lnTo>
                  <a:lnTo>
                    <a:pt x="169" y="218"/>
                  </a:lnTo>
                  <a:lnTo>
                    <a:pt x="169" y="216"/>
                  </a:lnTo>
                  <a:lnTo>
                    <a:pt x="169" y="218"/>
                  </a:lnTo>
                  <a:lnTo>
                    <a:pt x="169" y="216"/>
                  </a:lnTo>
                  <a:lnTo>
                    <a:pt x="169" y="218"/>
                  </a:lnTo>
                  <a:lnTo>
                    <a:pt x="169" y="216"/>
                  </a:lnTo>
                  <a:lnTo>
                    <a:pt x="169" y="218"/>
                  </a:lnTo>
                  <a:lnTo>
                    <a:pt x="169" y="216"/>
                  </a:lnTo>
                  <a:lnTo>
                    <a:pt x="169" y="218"/>
                  </a:lnTo>
                  <a:lnTo>
                    <a:pt x="169" y="216"/>
                  </a:lnTo>
                  <a:lnTo>
                    <a:pt x="169" y="218"/>
                  </a:lnTo>
                  <a:lnTo>
                    <a:pt x="169" y="216"/>
                  </a:lnTo>
                  <a:lnTo>
                    <a:pt x="169" y="218"/>
                  </a:lnTo>
                  <a:lnTo>
                    <a:pt x="167" y="218"/>
                  </a:lnTo>
                  <a:lnTo>
                    <a:pt x="167" y="216"/>
                  </a:lnTo>
                  <a:lnTo>
                    <a:pt x="166" y="216"/>
                  </a:lnTo>
                  <a:lnTo>
                    <a:pt x="164" y="216"/>
                  </a:lnTo>
                  <a:lnTo>
                    <a:pt x="164" y="218"/>
                  </a:lnTo>
                  <a:lnTo>
                    <a:pt x="164" y="216"/>
                  </a:lnTo>
                  <a:lnTo>
                    <a:pt x="162" y="216"/>
                  </a:lnTo>
                  <a:lnTo>
                    <a:pt x="164" y="216"/>
                  </a:lnTo>
                  <a:lnTo>
                    <a:pt x="162" y="216"/>
                  </a:lnTo>
                  <a:lnTo>
                    <a:pt x="162" y="215"/>
                  </a:lnTo>
                  <a:lnTo>
                    <a:pt x="161" y="215"/>
                  </a:lnTo>
                  <a:lnTo>
                    <a:pt x="159" y="215"/>
                  </a:lnTo>
                  <a:lnTo>
                    <a:pt x="159" y="213"/>
                  </a:lnTo>
                  <a:lnTo>
                    <a:pt x="158" y="213"/>
                  </a:lnTo>
                  <a:lnTo>
                    <a:pt x="158" y="212"/>
                  </a:lnTo>
                  <a:lnTo>
                    <a:pt x="156" y="212"/>
                  </a:lnTo>
                  <a:lnTo>
                    <a:pt x="156" y="210"/>
                  </a:lnTo>
                  <a:lnTo>
                    <a:pt x="155" y="210"/>
                  </a:lnTo>
                  <a:lnTo>
                    <a:pt x="155" y="209"/>
                  </a:lnTo>
                  <a:lnTo>
                    <a:pt x="156" y="209"/>
                  </a:lnTo>
                  <a:lnTo>
                    <a:pt x="156" y="207"/>
                  </a:lnTo>
                  <a:lnTo>
                    <a:pt x="155" y="207"/>
                  </a:lnTo>
                  <a:lnTo>
                    <a:pt x="155" y="205"/>
                  </a:lnTo>
                  <a:lnTo>
                    <a:pt x="153" y="205"/>
                  </a:lnTo>
                  <a:lnTo>
                    <a:pt x="151" y="205"/>
                  </a:lnTo>
                  <a:lnTo>
                    <a:pt x="151" y="204"/>
                  </a:lnTo>
                  <a:lnTo>
                    <a:pt x="151" y="202"/>
                  </a:lnTo>
                  <a:lnTo>
                    <a:pt x="151" y="204"/>
                  </a:lnTo>
                  <a:lnTo>
                    <a:pt x="151" y="202"/>
                  </a:lnTo>
                  <a:lnTo>
                    <a:pt x="150" y="202"/>
                  </a:lnTo>
                  <a:lnTo>
                    <a:pt x="150" y="201"/>
                  </a:lnTo>
                  <a:lnTo>
                    <a:pt x="150" y="199"/>
                  </a:lnTo>
                  <a:lnTo>
                    <a:pt x="150" y="198"/>
                  </a:lnTo>
                  <a:lnTo>
                    <a:pt x="150" y="199"/>
                  </a:lnTo>
                  <a:lnTo>
                    <a:pt x="150" y="198"/>
                  </a:lnTo>
                  <a:lnTo>
                    <a:pt x="151" y="198"/>
                  </a:lnTo>
                  <a:lnTo>
                    <a:pt x="150" y="198"/>
                  </a:lnTo>
                  <a:lnTo>
                    <a:pt x="151" y="198"/>
                  </a:lnTo>
                  <a:lnTo>
                    <a:pt x="150" y="198"/>
                  </a:lnTo>
                  <a:lnTo>
                    <a:pt x="151" y="198"/>
                  </a:lnTo>
                  <a:lnTo>
                    <a:pt x="150" y="198"/>
                  </a:lnTo>
                  <a:lnTo>
                    <a:pt x="150" y="196"/>
                  </a:lnTo>
                  <a:lnTo>
                    <a:pt x="151" y="196"/>
                  </a:lnTo>
                  <a:lnTo>
                    <a:pt x="151" y="195"/>
                  </a:lnTo>
                  <a:lnTo>
                    <a:pt x="151" y="193"/>
                  </a:lnTo>
                  <a:lnTo>
                    <a:pt x="150" y="193"/>
                  </a:lnTo>
                  <a:lnTo>
                    <a:pt x="151" y="193"/>
                  </a:lnTo>
                  <a:lnTo>
                    <a:pt x="150" y="193"/>
                  </a:lnTo>
                  <a:lnTo>
                    <a:pt x="150" y="191"/>
                  </a:lnTo>
                  <a:lnTo>
                    <a:pt x="151" y="191"/>
                  </a:lnTo>
                  <a:lnTo>
                    <a:pt x="151" y="190"/>
                  </a:lnTo>
                  <a:lnTo>
                    <a:pt x="151" y="188"/>
                  </a:lnTo>
                  <a:lnTo>
                    <a:pt x="151" y="187"/>
                  </a:lnTo>
                  <a:lnTo>
                    <a:pt x="153" y="187"/>
                  </a:lnTo>
                  <a:lnTo>
                    <a:pt x="153" y="185"/>
                  </a:lnTo>
                  <a:lnTo>
                    <a:pt x="153" y="184"/>
                  </a:lnTo>
                  <a:lnTo>
                    <a:pt x="151" y="184"/>
                  </a:lnTo>
                  <a:lnTo>
                    <a:pt x="151" y="185"/>
                  </a:lnTo>
                  <a:lnTo>
                    <a:pt x="151" y="184"/>
                  </a:lnTo>
                  <a:lnTo>
                    <a:pt x="151" y="182"/>
                  </a:lnTo>
                  <a:lnTo>
                    <a:pt x="151" y="180"/>
                  </a:lnTo>
                  <a:lnTo>
                    <a:pt x="151" y="182"/>
                  </a:lnTo>
                  <a:lnTo>
                    <a:pt x="151" y="180"/>
                  </a:lnTo>
                  <a:lnTo>
                    <a:pt x="150" y="180"/>
                  </a:lnTo>
                  <a:lnTo>
                    <a:pt x="151" y="180"/>
                  </a:lnTo>
                  <a:lnTo>
                    <a:pt x="151" y="179"/>
                  </a:lnTo>
                  <a:lnTo>
                    <a:pt x="151" y="177"/>
                  </a:lnTo>
                  <a:lnTo>
                    <a:pt x="153" y="177"/>
                  </a:lnTo>
                  <a:lnTo>
                    <a:pt x="151" y="177"/>
                  </a:lnTo>
                  <a:lnTo>
                    <a:pt x="153" y="177"/>
                  </a:lnTo>
                  <a:close/>
                  <a:moveTo>
                    <a:pt x="244" y="116"/>
                  </a:moveTo>
                  <a:lnTo>
                    <a:pt x="244" y="118"/>
                  </a:lnTo>
                  <a:lnTo>
                    <a:pt x="244" y="116"/>
                  </a:lnTo>
                  <a:close/>
                  <a:moveTo>
                    <a:pt x="255" y="99"/>
                  </a:moveTo>
                  <a:lnTo>
                    <a:pt x="256" y="99"/>
                  </a:lnTo>
                  <a:lnTo>
                    <a:pt x="255" y="99"/>
                  </a:lnTo>
                  <a:close/>
                  <a:moveTo>
                    <a:pt x="230" y="97"/>
                  </a:moveTo>
                  <a:lnTo>
                    <a:pt x="231" y="97"/>
                  </a:lnTo>
                  <a:lnTo>
                    <a:pt x="231" y="99"/>
                  </a:lnTo>
                  <a:lnTo>
                    <a:pt x="230" y="99"/>
                  </a:lnTo>
                  <a:lnTo>
                    <a:pt x="231" y="99"/>
                  </a:lnTo>
                  <a:lnTo>
                    <a:pt x="230" y="99"/>
                  </a:lnTo>
                  <a:lnTo>
                    <a:pt x="230" y="97"/>
                  </a:lnTo>
                  <a:close/>
                  <a:moveTo>
                    <a:pt x="231" y="93"/>
                  </a:moveTo>
                  <a:lnTo>
                    <a:pt x="233" y="93"/>
                  </a:lnTo>
                  <a:lnTo>
                    <a:pt x="233" y="94"/>
                  </a:lnTo>
                  <a:lnTo>
                    <a:pt x="234" y="94"/>
                  </a:lnTo>
                  <a:lnTo>
                    <a:pt x="236" y="94"/>
                  </a:lnTo>
                  <a:lnTo>
                    <a:pt x="238" y="94"/>
                  </a:lnTo>
                  <a:lnTo>
                    <a:pt x="239" y="94"/>
                  </a:lnTo>
                  <a:lnTo>
                    <a:pt x="241" y="94"/>
                  </a:lnTo>
                  <a:lnTo>
                    <a:pt x="242" y="94"/>
                  </a:lnTo>
                  <a:lnTo>
                    <a:pt x="242" y="93"/>
                  </a:lnTo>
                  <a:lnTo>
                    <a:pt x="244" y="93"/>
                  </a:lnTo>
                  <a:lnTo>
                    <a:pt x="245" y="93"/>
                  </a:lnTo>
                  <a:lnTo>
                    <a:pt x="245" y="94"/>
                  </a:lnTo>
                  <a:lnTo>
                    <a:pt x="247" y="94"/>
                  </a:lnTo>
                  <a:lnTo>
                    <a:pt x="248" y="94"/>
                  </a:lnTo>
                  <a:lnTo>
                    <a:pt x="250" y="94"/>
                  </a:lnTo>
                  <a:lnTo>
                    <a:pt x="250" y="96"/>
                  </a:lnTo>
                  <a:lnTo>
                    <a:pt x="252" y="96"/>
                  </a:lnTo>
                  <a:lnTo>
                    <a:pt x="252" y="94"/>
                  </a:lnTo>
                  <a:lnTo>
                    <a:pt x="252" y="96"/>
                  </a:lnTo>
                  <a:lnTo>
                    <a:pt x="250" y="96"/>
                  </a:lnTo>
                  <a:lnTo>
                    <a:pt x="252" y="96"/>
                  </a:lnTo>
                  <a:lnTo>
                    <a:pt x="252" y="97"/>
                  </a:lnTo>
                  <a:lnTo>
                    <a:pt x="252" y="99"/>
                  </a:lnTo>
                  <a:lnTo>
                    <a:pt x="253" y="99"/>
                  </a:lnTo>
                  <a:lnTo>
                    <a:pt x="253" y="101"/>
                  </a:lnTo>
                  <a:lnTo>
                    <a:pt x="255" y="101"/>
                  </a:lnTo>
                  <a:lnTo>
                    <a:pt x="255" y="102"/>
                  </a:lnTo>
                  <a:lnTo>
                    <a:pt x="253" y="102"/>
                  </a:lnTo>
                  <a:lnTo>
                    <a:pt x="253" y="104"/>
                  </a:lnTo>
                  <a:lnTo>
                    <a:pt x="255" y="104"/>
                  </a:lnTo>
                  <a:lnTo>
                    <a:pt x="255" y="105"/>
                  </a:lnTo>
                  <a:lnTo>
                    <a:pt x="255" y="107"/>
                  </a:lnTo>
                  <a:lnTo>
                    <a:pt x="255" y="105"/>
                  </a:lnTo>
                  <a:lnTo>
                    <a:pt x="255" y="107"/>
                  </a:lnTo>
                  <a:lnTo>
                    <a:pt x="255" y="105"/>
                  </a:lnTo>
                  <a:lnTo>
                    <a:pt x="255" y="107"/>
                  </a:lnTo>
                  <a:lnTo>
                    <a:pt x="253" y="107"/>
                  </a:lnTo>
                  <a:lnTo>
                    <a:pt x="253" y="108"/>
                  </a:lnTo>
                  <a:lnTo>
                    <a:pt x="253" y="107"/>
                  </a:lnTo>
                  <a:lnTo>
                    <a:pt x="253" y="108"/>
                  </a:lnTo>
                  <a:lnTo>
                    <a:pt x="253" y="110"/>
                  </a:lnTo>
                  <a:lnTo>
                    <a:pt x="252" y="110"/>
                  </a:lnTo>
                  <a:lnTo>
                    <a:pt x="252" y="112"/>
                  </a:lnTo>
                  <a:lnTo>
                    <a:pt x="250" y="112"/>
                  </a:lnTo>
                  <a:lnTo>
                    <a:pt x="248" y="112"/>
                  </a:lnTo>
                  <a:lnTo>
                    <a:pt x="248" y="113"/>
                  </a:lnTo>
                  <a:lnTo>
                    <a:pt x="247" y="113"/>
                  </a:lnTo>
                  <a:lnTo>
                    <a:pt x="245" y="113"/>
                  </a:lnTo>
                  <a:lnTo>
                    <a:pt x="245" y="115"/>
                  </a:lnTo>
                  <a:lnTo>
                    <a:pt x="244" y="115"/>
                  </a:lnTo>
                  <a:lnTo>
                    <a:pt x="244" y="116"/>
                  </a:lnTo>
                  <a:lnTo>
                    <a:pt x="242" y="116"/>
                  </a:lnTo>
                  <a:lnTo>
                    <a:pt x="242" y="118"/>
                  </a:lnTo>
                  <a:lnTo>
                    <a:pt x="242" y="116"/>
                  </a:lnTo>
                  <a:lnTo>
                    <a:pt x="241" y="116"/>
                  </a:lnTo>
                  <a:lnTo>
                    <a:pt x="239" y="116"/>
                  </a:lnTo>
                  <a:lnTo>
                    <a:pt x="238" y="116"/>
                  </a:lnTo>
                  <a:lnTo>
                    <a:pt x="236" y="116"/>
                  </a:lnTo>
                  <a:lnTo>
                    <a:pt x="234" y="116"/>
                  </a:lnTo>
                  <a:lnTo>
                    <a:pt x="234" y="115"/>
                  </a:lnTo>
                  <a:lnTo>
                    <a:pt x="234" y="116"/>
                  </a:lnTo>
                  <a:lnTo>
                    <a:pt x="234" y="115"/>
                  </a:lnTo>
                  <a:lnTo>
                    <a:pt x="233" y="115"/>
                  </a:lnTo>
                  <a:lnTo>
                    <a:pt x="231" y="115"/>
                  </a:lnTo>
                  <a:lnTo>
                    <a:pt x="231" y="113"/>
                  </a:lnTo>
                  <a:lnTo>
                    <a:pt x="230" y="113"/>
                  </a:lnTo>
                  <a:lnTo>
                    <a:pt x="228" y="113"/>
                  </a:lnTo>
                  <a:lnTo>
                    <a:pt x="228" y="112"/>
                  </a:lnTo>
                  <a:lnTo>
                    <a:pt x="227" y="112"/>
                  </a:lnTo>
                  <a:lnTo>
                    <a:pt x="227" y="110"/>
                  </a:lnTo>
                  <a:lnTo>
                    <a:pt x="227" y="108"/>
                  </a:lnTo>
                  <a:lnTo>
                    <a:pt x="227" y="107"/>
                  </a:lnTo>
                  <a:lnTo>
                    <a:pt x="228" y="107"/>
                  </a:lnTo>
                  <a:lnTo>
                    <a:pt x="227" y="107"/>
                  </a:lnTo>
                  <a:lnTo>
                    <a:pt x="228" y="107"/>
                  </a:lnTo>
                  <a:lnTo>
                    <a:pt x="228" y="105"/>
                  </a:lnTo>
                  <a:lnTo>
                    <a:pt x="230" y="105"/>
                  </a:lnTo>
                  <a:lnTo>
                    <a:pt x="230" y="104"/>
                  </a:lnTo>
                  <a:lnTo>
                    <a:pt x="231" y="104"/>
                  </a:lnTo>
                  <a:lnTo>
                    <a:pt x="231" y="102"/>
                  </a:lnTo>
                  <a:lnTo>
                    <a:pt x="233" y="102"/>
                  </a:lnTo>
                  <a:lnTo>
                    <a:pt x="231" y="102"/>
                  </a:lnTo>
                  <a:lnTo>
                    <a:pt x="231" y="101"/>
                  </a:lnTo>
                  <a:lnTo>
                    <a:pt x="233" y="101"/>
                  </a:lnTo>
                  <a:lnTo>
                    <a:pt x="233" y="99"/>
                  </a:lnTo>
                  <a:lnTo>
                    <a:pt x="231" y="99"/>
                  </a:lnTo>
                  <a:lnTo>
                    <a:pt x="231" y="97"/>
                  </a:lnTo>
                  <a:lnTo>
                    <a:pt x="230" y="97"/>
                  </a:lnTo>
                  <a:lnTo>
                    <a:pt x="231" y="97"/>
                  </a:lnTo>
                  <a:lnTo>
                    <a:pt x="230" y="97"/>
                  </a:lnTo>
                  <a:lnTo>
                    <a:pt x="231" y="97"/>
                  </a:lnTo>
                  <a:lnTo>
                    <a:pt x="231" y="96"/>
                  </a:lnTo>
                  <a:lnTo>
                    <a:pt x="231" y="94"/>
                  </a:lnTo>
                  <a:lnTo>
                    <a:pt x="231" y="93"/>
                  </a:lnTo>
                  <a:close/>
                  <a:moveTo>
                    <a:pt x="73" y="55"/>
                  </a:moveTo>
                  <a:lnTo>
                    <a:pt x="73" y="57"/>
                  </a:lnTo>
                  <a:lnTo>
                    <a:pt x="72" y="57"/>
                  </a:lnTo>
                  <a:lnTo>
                    <a:pt x="70" y="57"/>
                  </a:lnTo>
                  <a:lnTo>
                    <a:pt x="70" y="55"/>
                  </a:lnTo>
                  <a:lnTo>
                    <a:pt x="72" y="55"/>
                  </a:lnTo>
                  <a:lnTo>
                    <a:pt x="73" y="55"/>
                  </a:lnTo>
                  <a:close/>
                  <a:moveTo>
                    <a:pt x="64" y="50"/>
                  </a:moveTo>
                  <a:lnTo>
                    <a:pt x="65" y="50"/>
                  </a:lnTo>
                  <a:lnTo>
                    <a:pt x="64" y="50"/>
                  </a:lnTo>
                  <a:lnTo>
                    <a:pt x="65" y="50"/>
                  </a:lnTo>
                  <a:lnTo>
                    <a:pt x="65" y="52"/>
                  </a:lnTo>
                  <a:lnTo>
                    <a:pt x="67" y="52"/>
                  </a:lnTo>
                  <a:lnTo>
                    <a:pt x="67" y="54"/>
                  </a:lnTo>
                  <a:lnTo>
                    <a:pt x="67" y="52"/>
                  </a:lnTo>
                  <a:lnTo>
                    <a:pt x="67" y="54"/>
                  </a:lnTo>
                  <a:lnTo>
                    <a:pt x="65" y="54"/>
                  </a:lnTo>
                  <a:lnTo>
                    <a:pt x="65" y="52"/>
                  </a:lnTo>
                  <a:lnTo>
                    <a:pt x="64" y="52"/>
                  </a:lnTo>
                  <a:lnTo>
                    <a:pt x="64" y="50"/>
                  </a:lnTo>
                  <a:close/>
                  <a:moveTo>
                    <a:pt x="97" y="50"/>
                  </a:moveTo>
                  <a:lnTo>
                    <a:pt x="98" y="50"/>
                  </a:lnTo>
                  <a:lnTo>
                    <a:pt x="100" y="50"/>
                  </a:lnTo>
                  <a:lnTo>
                    <a:pt x="100" y="52"/>
                  </a:lnTo>
                  <a:lnTo>
                    <a:pt x="100" y="54"/>
                  </a:lnTo>
                  <a:lnTo>
                    <a:pt x="101" y="54"/>
                  </a:lnTo>
                  <a:lnTo>
                    <a:pt x="103" y="54"/>
                  </a:lnTo>
                  <a:lnTo>
                    <a:pt x="103" y="55"/>
                  </a:lnTo>
                  <a:lnTo>
                    <a:pt x="103" y="54"/>
                  </a:lnTo>
                  <a:lnTo>
                    <a:pt x="105" y="54"/>
                  </a:lnTo>
                  <a:lnTo>
                    <a:pt x="106" y="54"/>
                  </a:lnTo>
                  <a:lnTo>
                    <a:pt x="108" y="54"/>
                  </a:lnTo>
                  <a:lnTo>
                    <a:pt x="109" y="54"/>
                  </a:lnTo>
                  <a:lnTo>
                    <a:pt x="108" y="54"/>
                  </a:lnTo>
                  <a:lnTo>
                    <a:pt x="109" y="54"/>
                  </a:lnTo>
                  <a:lnTo>
                    <a:pt x="108" y="54"/>
                  </a:lnTo>
                  <a:lnTo>
                    <a:pt x="109" y="54"/>
                  </a:lnTo>
                  <a:lnTo>
                    <a:pt x="111" y="54"/>
                  </a:lnTo>
                  <a:lnTo>
                    <a:pt x="111" y="55"/>
                  </a:lnTo>
                  <a:lnTo>
                    <a:pt x="112" y="55"/>
                  </a:lnTo>
                  <a:lnTo>
                    <a:pt x="114" y="55"/>
                  </a:lnTo>
                  <a:lnTo>
                    <a:pt x="114" y="57"/>
                  </a:lnTo>
                  <a:lnTo>
                    <a:pt x="115" y="57"/>
                  </a:lnTo>
                  <a:lnTo>
                    <a:pt x="115" y="55"/>
                  </a:lnTo>
                  <a:lnTo>
                    <a:pt x="117" y="55"/>
                  </a:lnTo>
                  <a:lnTo>
                    <a:pt x="119" y="55"/>
                  </a:lnTo>
                  <a:lnTo>
                    <a:pt x="117" y="55"/>
                  </a:lnTo>
                  <a:lnTo>
                    <a:pt x="119" y="55"/>
                  </a:lnTo>
                  <a:lnTo>
                    <a:pt x="119" y="57"/>
                  </a:lnTo>
                  <a:lnTo>
                    <a:pt x="119" y="55"/>
                  </a:lnTo>
                  <a:lnTo>
                    <a:pt x="119" y="57"/>
                  </a:lnTo>
                  <a:lnTo>
                    <a:pt x="119" y="55"/>
                  </a:lnTo>
                  <a:lnTo>
                    <a:pt x="119" y="57"/>
                  </a:lnTo>
                  <a:lnTo>
                    <a:pt x="119" y="55"/>
                  </a:lnTo>
                  <a:lnTo>
                    <a:pt x="119" y="57"/>
                  </a:lnTo>
                  <a:lnTo>
                    <a:pt x="119" y="55"/>
                  </a:lnTo>
                  <a:lnTo>
                    <a:pt x="120" y="55"/>
                  </a:lnTo>
                  <a:lnTo>
                    <a:pt x="120" y="57"/>
                  </a:lnTo>
                  <a:lnTo>
                    <a:pt x="122" y="57"/>
                  </a:lnTo>
                  <a:lnTo>
                    <a:pt x="123" y="57"/>
                  </a:lnTo>
                  <a:lnTo>
                    <a:pt x="125" y="57"/>
                  </a:lnTo>
                  <a:lnTo>
                    <a:pt x="125" y="58"/>
                  </a:lnTo>
                  <a:lnTo>
                    <a:pt x="126" y="58"/>
                  </a:lnTo>
                  <a:lnTo>
                    <a:pt x="126" y="60"/>
                  </a:lnTo>
                  <a:lnTo>
                    <a:pt x="128" y="60"/>
                  </a:lnTo>
                  <a:lnTo>
                    <a:pt x="128" y="61"/>
                  </a:lnTo>
                  <a:lnTo>
                    <a:pt x="126" y="61"/>
                  </a:lnTo>
                  <a:lnTo>
                    <a:pt x="128" y="61"/>
                  </a:lnTo>
                  <a:lnTo>
                    <a:pt x="126" y="61"/>
                  </a:lnTo>
                  <a:lnTo>
                    <a:pt x="128" y="61"/>
                  </a:lnTo>
                  <a:lnTo>
                    <a:pt x="126" y="61"/>
                  </a:lnTo>
                  <a:lnTo>
                    <a:pt x="125" y="61"/>
                  </a:lnTo>
                  <a:lnTo>
                    <a:pt x="123" y="61"/>
                  </a:lnTo>
                  <a:lnTo>
                    <a:pt x="122" y="61"/>
                  </a:lnTo>
                  <a:lnTo>
                    <a:pt x="120" y="61"/>
                  </a:lnTo>
                  <a:lnTo>
                    <a:pt x="119" y="61"/>
                  </a:lnTo>
                  <a:lnTo>
                    <a:pt x="117" y="61"/>
                  </a:lnTo>
                  <a:lnTo>
                    <a:pt x="117" y="60"/>
                  </a:lnTo>
                  <a:lnTo>
                    <a:pt x="115" y="60"/>
                  </a:lnTo>
                  <a:lnTo>
                    <a:pt x="114" y="60"/>
                  </a:lnTo>
                  <a:lnTo>
                    <a:pt x="114" y="58"/>
                  </a:lnTo>
                  <a:lnTo>
                    <a:pt x="112" y="58"/>
                  </a:lnTo>
                  <a:lnTo>
                    <a:pt x="111" y="58"/>
                  </a:lnTo>
                  <a:lnTo>
                    <a:pt x="109" y="58"/>
                  </a:lnTo>
                  <a:lnTo>
                    <a:pt x="108" y="58"/>
                  </a:lnTo>
                  <a:lnTo>
                    <a:pt x="106" y="58"/>
                  </a:lnTo>
                  <a:lnTo>
                    <a:pt x="106" y="60"/>
                  </a:lnTo>
                  <a:lnTo>
                    <a:pt x="105" y="60"/>
                  </a:lnTo>
                  <a:lnTo>
                    <a:pt x="103" y="60"/>
                  </a:lnTo>
                  <a:lnTo>
                    <a:pt x="103" y="61"/>
                  </a:lnTo>
                  <a:lnTo>
                    <a:pt x="103" y="60"/>
                  </a:lnTo>
                  <a:lnTo>
                    <a:pt x="103" y="61"/>
                  </a:lnTo>
                  <a:lnTo>
                    <a:pt x="103" y="60"/>
                  </a:lnTo>
                  <a:lnTo>
                    <a:pt x="103" y="61"/>
                  </a:lnTo>
                  <a:lnTo>
                    <a:pt x="103" y="60"/>
                  </a:lnTo>
                  <a:lnTo>
                    <a:pt x="103" y="61"/>
                  </a:lnTo>
                  <a:lnTo>
                    <a:pt x="101" y="61"/>
                  </a:lnTo>
                  <a:lnTo>
                    <a:pt x="101" y="63"/>
                  </a:lnTo>
                  <a:lnTo>
                    <a:pt x="101" y="65"/>
                  </a:lnTo>
                  <a:lnTo>
                    <a:pt x="101" y="66"/>
                  </a:lnTo>
                  <a:lnTo>
                    <a:pt x="100" y="66"/>
                  </a:lnTo>
                  <a:lnTo>
                    <a:pt x="100" y="68"/>
                  </a:lnTo>
                  <a:lnTo>
                    <a:pt x="98" y="68"/>
                  </a:lnTo>
                  <a:lnTo>
                    <a:pt x="100" y="68"/>
                  </a:lnTo>
                  <a:lnTo>
                    <a:pt x="98" y="68"/>
                  </a:lnTo>
                  <a:lnTo>
                    <a:pt x="98" y="69"/>
                  </a:lnTo>
                  <a:lnTo>
                    <a:pt x="98" y="68"/>
                  </a:lnTo>
                  <a:lnTo>
                    <a:pt x="98" y="69"/>
                  </a:lnTo>
                  <a:lnTo>
                    <a:pt x="98" y="68"/>
                  </a:lnTo>
                  <a:lnTo>
                    <a:pt x="98" y="66"/>
                  </a:lnTo>
                  <a:lnTo>
                    <a:pt x="97" y="66"/>
                  </a:lnTo>
                  <a:lnTo>
                    <a:pt x="98" y="66"/>
                  </a:lnTo>
                  <a:lnTo>
                    <a:pt x="97" y="66"/>
                  </a:lnTo>
                  <a:lnTo>
                    <a:pt x="97" y="65"/>
                  </a:lnTo>
                  <a:lnTo>
                    <a:pt x="97" y="63"/>
                  </a:lnTo>
                  <a:lnTo>
                    <a:pt x="97" y="65"/>
                  </a:lnTo>
                  <a:lnTo>
                    <a:pt x="97" y="63"/>
                  </a:lnTo>
                  <a:lnTo>
                    <a:pt x="95" y="63"/>
                  </a:lnTo>
                  <a:lnTo>
                    <a:pt x="97" y="63"/>
                  </a:lnTo>
                  <a:lnTo>
                    <a:pt x="95" y="63"/>
                  </a:lnTo>
                  <a:lnTo>
                    <a:pt x="97" y="63"/>
                  </a:lnTo>
                  <a:lnTo>
                    <a:pt x="95" y="63"/>
                  </a:lnTo>
                  <a:lnTo>
                    <a:pt x="95" y="61"/>
                  </a:lnTo>
                  <a:lnTo>
                    <a:pt x="95" y="60"/>
                  </a:lnTo>
                  <a:lnTo>
                    <a:pt x="94" y="60"/>
                  </a:lnTo>
                  <a:lnTo>
                    <a:pt x="92" y="60"/>
                  </a:lnTo>
                  <a:lnTo>
                    <a:pt x="92" y="58"/>
                  </a:lnTo>
                  <a:lnTo>
                    <a:pt x="90" y="58"/>
                  </a:lnTo>
                  <a:lnTo>
                    <a:pt x="90" y="57"/>
                  </a:lnTo>
                  <a:lnTo>
                    <a:pt x="89" y="57"/>
                  </a:lnTo>
                  <a:lnTo>
                    <a:pt x="89" y="55"/>
                  </a:lnTo>
                  <a:lnTo>
                    <a:pt x="89" y="54"/>
                  </a:lnTo>
                  <a:lnTo>
                    <a:pt x="89" y="52"/>
                  </a:lnTo>
                  <a:lnTo>
                    <a:pt x="89" y="54"/>
                  </a:lnTo>
                  <a:lnTo>
                    <a:pt x="89" y="52"/>
                  </a:lnTo>
                  <a:lnTo>
                    <a:pt x="90" y="52"/>
                  </a:lnTo>
                  <a:lnTo>
                    <a:pt x="89" y="52"/>
                  </a:lnTo>
                  <a:lnTo>
                    <a:pt x="90" y="52"/>
                  </a:lnTo>
                  <a:lnTo>
                    <a:pt x="92" y="52"/>
                  </a:lnTo>
                  <a:lnTo>
                    <a:pt x="90" y="52"/>
                  </a:lnTo>
                  <a:lnTo>
                    <a:pt x="92" y="52"/>
                  </a:lnTo>
                  <a:lnTo>
                    <a:pt x="90" y="52"/>
                  </a:lnTo>
                  <a:lnTo>
                    <a:pt x="92" y="52"/>
                  </a:lnTo>
                  <a:lnTo>
                    <a:pt x="92" y="50"/>
                  </a:lnTo>
                  <a:lnTo>
                    <a:pt x="94" y="50"/>
                  </a:lnTo>
                  <a:lnTo>
                    <a:pt x="95" y="50"/>
                  </a:lnTo>
                  <a:lnTo>
                    <a:pt x="97" y="50"/>
                  </a:lnTo>
                  <a:lnTo>
                    <a:pt x="97" y="49"/>
                  </a:lnTo>
                  <a:lnTo>
                    <a:pt x="97" y="50"/>
                  </a:lnTo>
                  <a:close/>
                  <a:moveTo>
                    <a:pt x="56" y="38"/>
                  </a:moveTo>
                  <a:lnTo>
                    <a:pt x="58" y="38"/>
                  </a:lnTo>
                  <a:lnTo>
                    <a:pt x="58" y="40"/>
                  </a:lnTo>
                  <a:lnTo>
                    <a:pt x="58" y="38"/>
                  </a:lnTo>
                  <a:lnTo>
                    <a:pt x="58" y="40"/>
                  </a:lnTo>
                  <a:lnTo>
                    <a:pt x="58" y="41"/>
                  </a:lnTo>
                  <a:lnTo>
                    <a:pt x="59" y="41"/>
                  </a:lnTo>
                  <a:lnTo>
                    <a:pt x="59" y="43"/>
                  </a:lnTo>
                  <a:lnTo>
                    <a:pt x="61" y="43"/>
                  </a:lnTo>
                  <a:lnTo>
                    <a:pt x="62" y="43"/>
                  </a:lnTo>
                  <a:lnTo>
                    <a:pt x="64" y="43"/>
                  </a:lnTo>
                  <a:lnTo>
                    <a:pt x="64" y="44"/>
                  </a:lnTo>
                  <a:lnTo>
                    <a:pt x="62" y="44"/>
                  </a:lnTo>
                  <a:lnTo>
                    <a:pt x="61" y="44"/>
                  </a:lnTo>
                  <a:lnTo>
                    <a:pt x="59" y="44"/>
                  </a:lnTo>
                  <a:lnTo>
                    <a:pt x="58" y="44"/>
                  </a:lnTo>
                  <a:lnTo>
                    <a:pt x="58" y="43"/>
                  </a:lnTo>
                  <a:lnTo>
                    <a:pt x="56" y="43"/>
                  </a:lnTo>
                  <a:lnTo>
                    <a:pt x="56" y="41"/>
                  </a:lnTo>
                  <a:lnTo>
                    <a:pt x="54" y="41"/>
                  </a:lnTo>
                  <a:lnTo>
                    <a:pt x="54" y="40"/>
                  </a:lnTo>
                  <a:lnTo>
                    <a:pt x="54" y="38"/>
                  </a:lnTo>
                  <a:lnTo>
                    <a:pt x="56" y="38"/>
                  </a:lnTo>
                  <a:close/>
                  <a:moveTo>
                    <a:pt x="231" y="33"/>
                  </a:moveTo>
                  <a:lnTo>
                    <a:pt x="231" y="35"/>
                  </a:lnTo>
                  <a:lnTo>
                    <a:pt x="233" y="35"/>
                  </a:lnTo>
                  <a:lnTo>
                    <a:pt x="234" y="35"/>
                  </a:lnTo>
                  <a:lnTo>
                    <a:pt x="233" y="35"/>
                  </a:lnTo>
                  <a:lnTo>
                    <a:pt x="233" y="36"/>
                  </a:lnTo>
                  <a:lnTo>
                    <a:pt x="233" y="38"/>
                  </a:lnTo>
                  <a:lnTo>
                    <a:pt x="233" y="40"/>
                  </a:lnTo>
                  <a:lnTo>
                    <a:pt x="234" y="40"/>
                  </a:lnTo>
                  <a:lnTo>
                    <a:pt x="234" y="41"/>
                  </a:lnTo>
                  <a:lnTo>
                    <a:pt x="234" y="43"/>
                  </a:lnTo>
                  <a:lnTo>
                    <a:pt x="233" y="43"/>
                  </a:lnTo>
                  <a:lnTo>
                    <a:pt x="234" y="43"/>
                  </a:lnTo>
                  <a:lnTo>
                    <a:pt x="233" y="43"/>
                  </a:lnTo>
                  <a:lnTo>
                    <a:pt x="233" y="44"/>
                  </a:lnTo>
                  <a:lnTo>
                    <a:pt x="233" y="46"/>
                  </a:lnTo>
                  <a:lnTo>
                    <a:pt x="233" y="47"/>
                  </a:lnTo>
                  <a:lnTo>
                    <a:pt x="234" y="47"/>
                  </a:lnTo>
                  <a:lnTo>
                    <a:pt x="234" y="49"/>
                  </a:lnTo>
                  <a:lnTo>
                    <a:pt x="234" y="50"/>
                  </a:lnTo>
                  <a:lnTo>
                    <a:pt x="236" y="50"/>
                  </a:lnTo>
                  <a:lnTo>
                    <a:pt x="234" y="50"/>
                  </a:lnTo>
                  <a:lnTo>
                    <a:pt x="234" y="52"/>
                  </a:lnTo>
                  <a:lnTo>
                    <a:pt x="234" y="54"/>
                  </a:lnTo>
                  <a:lnTo>
                    <a:pt x="233" y="54"/>
                  </a:lnTo>
                  <a:lnTo>
                    <a:pt x="233" y="55"/>
                  </a:lnTo>
                  <a:lnTo>
                    <a:pt x="233" y="57"/>
                  </a:lnTo>
                  <a:lnTo>
                    <a:pt x="234" y="57"/>
                  </a:lnTo>
                  <a:lnTo>
                    <a:pt x="234" y="58"/>
                  </a:lnTo>
                  <a:lnTo>
                    <a:pt x="233" y="58"/>
                  </a:lnTo>
                  <a:lnTo>
                    <a:pt x="231" y="58"/>
                  </a:lnTo>
                  <a:lnTo>
                    <a:pt x="230" y="58"/>
                  </a:lnTo>
                  <a:lnTo>
                    <a:pt x="230" y="57"/>
                  </a:lnTo>
                  <a:lnTo>
                    <a:pt x="230" y="55"/>
                  </a:lnTo>
                  <a:lnTo>
                    <a:pt x="230" y="54"/>
                  </a:lnTo>
                  <a:lnTo>
                    <a:pt x="228" y="54"/>
                  </a:lnTo>
                  <a:lnTo>
                    <a:pt x="228" y="52"/>
                  </a:lnTo>
                  <a:lnTo>
                    <a:pt x="230" y="52"/>
                  </a:lnTo>
                  <a:lnTo>
                    <a:pt x="230" y="50"/>
                  </a:lnTo>
                  <a:lnTo>
                    <a:pt x="230" y="49"/>
                  </a:lnTo>
                  <a:lnTo>
                    <a:pt x="228" y="49"/>
                  </a:lnTo>
                  <a:lnTo>
                    <a:pt x="230" y="49"/>
                  </a:lnTo>
                  <a:lnTo>
                    <a:pt x="228" y="49"/>
                  </a:lnTo>
                  <a:lnTo>
                    <a:pt x="228" y="47"/>
                  </a:lnTo>
                  <a:lnTo>
                    <a:pt x="227" y="47"/>
                  </a:lnTo>
                  <a:lnTo>
                    <a:pt x="225" y="47"/>
                  </a:lnTo>
                  <a:lnTo>
                    <a:pt x="225" y="49"/>
                  </a:lnTo>
                  <a:lnTo>
                    <a:pt x="225" y="47"/>
                  </a:lnTo>
                  <a:lnTo>
                    <a:pt x="223" y="47"/>
                  </a:lnTo>
                  <a:lnTo>
                    <a:pt x="225" y="47"/>
                  </a:lnTo>
                  <a:lnTo>
                    <a:pt x="225" y="46"/>
                  </a:lnTo>
                  <a:lnTo>
                    <a:pt x="225" y="44"/>
                  </a:lnTo>
                  <a:lnTo>
                    <a:pt x="225" y="43"/>
                  </a:lnTo>
                  <a:lnTo>
                    <a:pt x="223" y="43"/>
                  </a:lnTo>
                  <a:lnTo>
                    <a:pt x="225" y="43"/>
                  </a:lnTo>
                  <a:lnTo>
                    <a:pt x="223" y="43"/>
                  </a:lnTo>
                  <a:lnTo>
                    <a:pt x="225" y="43"/>
                  </a:lnTo>
                  <a:lnTo>
                    <a:pt x="223" y="43"/>
                  </a:lnTo>
                  <a:lnTo>
                    <a:pt x="223" y="41"/>
                  </a:lnTo>
                  <a:lnTo>
                    <a:pt x="225" y="41"/>
                  </a:lnTo>
                  <a:lnTo>
                    <a:pt x="223" y="41"/>
                  </a:lnTo>
                  <a:lnTo>
                    <a:pt x="223" y="40"/>
                  </a:lnTo>
                  <a:lnTo>
                    <a:pt x="223" y="38"/>
                  </a:lnTo>
                  <a:lnTo>
                    <a:pt x="223" y="36"/>
                  </a:lnTo>
                  <a:lnTo>
                    <a:pt x="225" y="36"/>
                  </a:lnTo>
                  <a:lnTo>
                    <a:pt x="225" y="35"/>
                  </a:lnTo>
                  <a:lnTo>
                    <a:pt x="227" y="35"/>
                  </a:lnTo>
                  <a:lnTo>
                    <a:pt x="228" y="35"/>
                  </a:lnTo>
                  <a:lnTo>
                    <a:pt x="230" y="35"/>
                  </a:lnTo>
                  <a:lnTo>
                    <a:pt x="230" y="33"/>
                  </a:lnTo>
                  <a:lnTo>
                    <a:pt x="230" y="35"/>
                  </a:lnTo>
                  <a:lnTo>
                    <a:pt x="230" y="33"/>
                  </a:lnTo>
                  <a:lnTo>
                    <a:pt x="231" y="33"/>
                  </a:lnTo>
                  <a:close/>
                  <a:moveTo>
                    <a:pt x="42" y="27"/>
                  </a:moveTo>
                  <a:lnTo>
                    <a:pt x="43" y="27"/>
                  </a:lnTo>
                  <a:lnTo>
                    <a:pt x="43" y="29"/>
                  </a:lnTo>
                  <a:lnTo>
                    <a:pt x="42" y="29"/>
                  </a:lnTo>
                  <a:lnTo>
                    <a:pt x="43" y="29"/>
                  </a:lnTo>
                  <a:lnTo>
                    <a:pt x="42" y="29"/>
                  </a:lnTo>
                  <a:lnTo>
                    <a:pt x="42" y="30"/>
                  </a:lnTo>
                  <a:lnTo>
                    <a:pt x="42" y="29"/>
                  </a:lnTo>
                  <a:lnTo>
                    <a:pt x="42" y="30"/>
                  </a:lnTo>
                  <a:lnTo>
                    <a:pt x="42" y="32"/>
                  </a:lnTo>
                  <a:lnTo>
                    <a:pt x="43" y="32"/>
                  </a:lnTo>
                  <a:lnTo>
                    <a:pt x="45" y="32"/>
                  </a:lnTo>
                  <a:lnTo>
                    <a:pt x="45" y="33"/>
                  </a:lnTo>
                  <a:lnTo>
                    <a:pt x="47" y="33"/>
                  </a:lnTo>
                  <a:lnTo>
                    <a:pt x="47" y="32"/>
                  </a:lnTo>
                  <a:lnTo>
                    <a:pt x="47" y="33"/>
                  </a:lnTo>
                  <a:lnTo>
                    <a:pt x="47" y="32"/>
                  </a:lnTo>
                  <a:lnTo>
                    <a:pt x="47" y="33"/>
                  </a:lnTo>
                  <a:lnTo>
                    <a:pt x="47" y="32"/>
                  </a:lnTo>
                  <a:lnTo>
                    <a:pt x="47" y="33"/>
                  </a:lnTo>
                  <a:lnTo>
                    <a:pt x="47" y="32"/>
                  </a:lnTo>
                  <a:lnTo>
                    <a:pt x="47" y="33"/>
                  </a:lnTo>
                  <a:lnTo>
                    <a:pt x="47" y="32"/>
                  </a:lnTo>
                  <a:lnTo>
                    <a:pt x="47" y="33"/>
                  </a:lnTo>
                  <a:lnTo>
                    <a:pt x="47" y="32"/>
                  </a:lnTo>
                  <a:lnTo>
                    <a:pt x="47" y="33"/>
                  </a:lnTo>
                  <a:lnTo>
                    <a:pt x="48" y="33"/>
                  </a:lnTo>
                  <a:lnTo>
                    <a:pt x="47" y="33"/>
                  </a:lnTo>
                  <a:lnTo>
                    <a:pt x="48" y="33"/>
                  </a:lnTo>
                  <a:lnTo>
                    <a:pt x="47" y="33"/>
                  </a:lnTo>
                  <a:lnTo>
                    <a:pt x="48" y="33"/>
                  </a:lnTo>
                  <a:lnTo>
                    <a:pt x="47" y="33"/>
                  </a:lnTo>
                  <a:lnTo>
                    <a:pt x="47" y="35"/>
                  </a:lnTo>
                  <a:lnTo>
                    <a:pt x="48" y="35"/>
                  </a:lnTo>
                  <a:lnTo>
                    <a:pt x="47" y="35"/>
                  </a:lnTo>
                  <a:lnTo>
                    <a:pt x="47" y="36"/>
                  </a:lnTo>
                  <a:lnTo>
                    <a:pt x="47" y="38"/>
                  </a:lnTo>
                  <a:lnTo>
                    <a:pt x="45" y="38"/>
                  </a:lnTo>
                  <a:lnTo>
                    <a:pt x="43" y="38"/>
                  </a:lnTo>
                  <a:lnTo>
                    <a:pt x="42" y="38"/>
                  </a:lnTo>
                  <a:lnTo>
                    <a:pt x="42" y="40"/>
                  </a:lnTo>
                  <a:lnTo>
                    <a:pt x="40" y="40"/>
                  </a:lnTo>
                  <a:lnTo>
                    <a:pt x="39" y="40"/>
                  </a:lnTo>
                  <a:lnTo>
                    <a:pt x="37" y="40"/>
                  </a:lnTo>
                  <a:lnTo>
                    <a:pt x="37" y="41"/>
                  </a:lnTo>
                  <a:lnTo>
                    <a:pt x="36" y="41"/>
                  </a:lnTo>
                  <a:lnTo>
                    <a:pt x="36" y="40"/>
                  </a:lnTo>
                  <a:lnTo>
                    <a:pt x="34" y="40"/>
                  </a:lnTo>
                  <a:lnTo>
                    <a:pt x="33" y="40"/>
                  </a:lnTo>
                  <a:lnTo>
                    <a:pt x="33" y="38"/>
                  </a:lnTo>
                  <a:lnTo>
                    <a:pt x="31" y="38"/>
                  </a:lnTo>
                  <a:lnTo>
                    <a:pt x="29" y="38"/>
                  </a:lnTo>
                  <a:lnTo>
                    <a:pt x="28" y="38"/>
                  </a:lnTo>
                  <a:lnTo>
                    <a:pt x="28" y="36"/>
                  </a:lnTo>
                  <a:lnTo>
                    <a:pt x="26" y="36"/>
                  </a:lnTo>
                  <a:lnTo>
                    <a:pt x="26" y="35"/>
                  </a:lnTo>
                  <a:lnTo>
                    <a:pt x="26" y="33"/>
                  </a:lnTo>
                  <a:lnTo>
                    <a:pt x="28" y="33"/>
                  </a:lnTo>
                  <a:lnTo>
                    <a:pt x="28" y="32"/>
                  </a:lnTo>
                  <a:lnTo>
                    <a:pt x="28" y="33"/>
                  </a:lnTo>
                  <a:lnTo>
                    <a:pt x="29" y="33"/>
                  </a:lnTo>
                  <a:lnTo>
                    <a:pt x="29" y="32"/>
                  </a:lnTo>
                  <a:lnTo>
                    <a:pt x="29" y="30"/>
                  </a:lnTo>
                  <a:lnTo>
                    <a:pt x="29" y="32"/>
                  </a:lnTo>
                  <a:lnTo>
                    <a:pt x="29" y="30"/>
                  </a:lnTo>
                  <a:lnTo>
                    <a:pt x="31" y="30"/>
                  </a:lnTo>
                  <a:lnTo>
                    <a:pt x="29" y="30"/>
                  </a:lnTo>
                  <a:lnTo>
                    <a:pt x="31" y="30"/>
                  </a:lnTo>
                  <a:lnTo>
                    <a:pt x="33" y="30"/>
                  </a:lnTo>
                  <a:lnTo>
                    <a:pt x="31" y="30"/>
                  </a:lnTo>
                  <a:lnTo>
                    <a:pt x="33" y="30"/>
                  </a:lnTo>
                  <a:lnTo>
                    <a:pt x="33" y="32"/>
                  </a:lnTo>
                  <a:lnTo>
                    <a:pt x="34" y="32"/>
                  </a:lnTo>
                  <a:lnTo>
                    <a:pt x="34" y="30"/>
                  </a:lnTo>
                  <a:lnTo>
                    <a:pt x="36" y="30"/>
                  </a:lnTo>
                  <a:lnTo>
                    <a:pt x="34" y="30"/>
                  </a:lnTo>
                  <a:lnTo>
                    <a:pt x="36" y="30"/>
                  </a:lnTo>
                  <a:lnTo>
                    <a:pt x="34" y="30"/>
                  </a:lnTo>
                  <a:lnTo>
                    <a:pt x="34" y="29"/>
                  </a:lnTo>
                  <a:lnTo>
                    <a:pt x="36" y="29"/>
                  </a:lnTo>
                  <a:lnTo>
                    <a:pt x="37" y="29"/>
                  </a:lnTo>
                  <a:lnTo>
                    <a:pt x="37" y="27"/>
                  </a:lnTo>
                  <a:lnTo>
                    <a:pt x="37" y="29"/>
                  </a:lnTo>
                  <a:lnTo>
                    <a:pt x="37" y="27"/>
                  </a:lnTo>
                  <a:lnTo>
                    <a:pt x="37" y="29"/>
                  </a:lnTo>
                  <a:lnTo>
                    <a:pt x="39" y="29"/>
                  </a:lnTo>
                  <a:lnTo>
                    <a:pt x="40" y="29"/>
                  </a:lnTo>
                  <a:lnTo>
                    <a:pt x="40" y="27"/>
                  </a:lnTo>
                  <a:lnTo>
                    <a:pt x="42" y="27"/>
                  </a:lnTo>
                  <a:close/>
                  <a:moveTo>
                    <a:pt x="26" y="0"/>
                  </a:moveTo>
                  <a:lnTo>
                    <a:pt x="26" y="2"/>
                  </a:lnTo>
                  <a:lnTo>
                    <a:pt x="26" y="0"/>
                  </a:lnTo>
                  <a:lnTo>
                    <a:pt x="26" y="2"/>
                  </a:lnTo>
                  <a:lnTo>
                    <a:pt x="26" y="0"/>
                  </a:lnTo>
                  <a:lnTo>
                    <a:pt x="26" y="2"/>
                  </a:lnTo>
                  <a:lnTo>
                    <a:pt x="26" y="0"/>
                  </a:lnTo>
                  <a:lnTo>
                    <a:pt x="26" y="2"/>
                  </a:lnTo>
                  <a:lnTo>
                    <a:pt x="28" y="2"/>
                  </a:lnTo>
                  <a:lnTo>
                    <a:pt x="29" y="2"/>
                  </a:lnTo>
                  <a:lnTo>
                    <a:pt x="29" y="4"/>
                  </a:lnTo>
                  <a:lnTo>
                    <a:pt x="31" y="4"/>
                  </a:lnTo>
                  <a:lnTo>
                    <a:pt x="31" y="2"/>
                  </a:lnTo>
                  <a:lnTo>
                    <a:pt x="31" y="4"/>
                  </a:lnTo>
                  <a:lnTo>
                    <a:pt x="33" y="4"/>
                  </a:lnTo>
                  <a:lnTo>
                    <a:pt x="33" y="5"/>
                  </a:lnTo>
                  <a:lnTo>
                    <a:pt x="33" y="7"/>
                  </a:lnTo>
                  <a:lnTo>
                    <a:pt x="34" y="7"/>
                  </a:lnTo>
                  <a:lnTo>
                    <a:pt x="34" y="8"/>
                  </a:lnTo>
                  <a:lnTo>
                    <a:pt x="36" y="8"/>
                  </a:lnTo>
                  <a:lnTo>
                    <a:pt x="37" y="8"/>
                  </a:lnTo>
                  <a:lnTo>
                    <a:pt x="37" y="10"/>
                  </a:lnTo>
                  <a:lnTo>
                    <a:pt x="37" y="8"/>
                  </a:lnTo>
                  <a:lnTo>
                    <a:pt x="37" y="10"/>
                  </a:lnTo>
                  <a:lnTo>
                    <a:pt x="37" y="11"/>
                  </a:lnTo>
                  <a:lnTo>
                    <a:pt x="37" y="13"/>
                  </a:lnTo>
                  <a:lnTo>
                    <a:pt x="36" y="13"/>
                  </a:lnTo>
                  <a:lnTo>
                    <a:pt x="37" y="13"/>
                  </a:lnTo>
                  <a:lnTo>
                    <a:pt x="36" y="13"/>
                  </a:lnTo>
                  <a:lnTo>
                    <a:pt x="37" y="13"/>
                  </a:lnTo>
                  <a:lnTo>
                    <a:pt x="36" y="13"/>
                  </a:lnTo>
                  <a:lnTo>
                    <a:pt x="36" y="14"/>
                  </a:lnTo>
                  <a:lnTo>
                    <a:pt x="34" y="14"/>
                  </a:lnTo>
                  <a:lnTo>
                    <a:pt x="34" y="16"/>
                  </a:lnTo>
                  <a:lnTo>
                    <a:pt x="33" y="16"/>
                  </a:lnTo>
                  <a:lnTo>
                    <a:pt x="34" y="16"/>
                  </a:lnTo>
                  <a:lnTo>
                    <a:pt x="33" y="16"/>
                  </a:lnTo>
                  <a:lnTo>
                    <a:pt x="31" y="16"/>
                  </a:lnTo>
                  <a:lnTo>
                    <a:pt x="31" y="18"/>
                  </a:lnTo>
                  <a:lnTo>
                    <a:pt x="31" y="16"/>
                  </a:lnTo>
                  <a:lnTo>
                    <a:pt x="31" y="18"/>
                  </a:lnTo>
                  <a:lnTo>
                    <a:pt x="29" y="18"/>
                  </a:lnTo>
                  <a:lnTo>
                    <a:pt x="31" y="18"/>
                  </a:lnTo>
                  <a:lnTo>
                    <a:pt x="29" y="18"/>
                  </a:lnTo>
                  <a:lnTo>
                    <a:pt x="31" y="18"/>
                  </a:lnTo>
                  <a:lnTo>
                    <a:pt x="29" y="18"/>
                  </a:lnTo>
                  <a:lnTo>
                    <a:pt x="28" y="18"/>
                  </a:lnTo>
                  <a:lnTo>
                    <a:pt x="26" y="18"/>
                  </a:lnTo>
                  <a:lnTo>
                    <a:pt x="26" y="19"/>
                  </a:lnTo>
                  <a:lnTo>
                    <a:pt x="26" y="18"/>
                  </a:lnTo>
                  <a:lnTo>
                    <a:pt x="26" y="19"/>
                  </a:lnTo>
                  <a:lnTo>
                    <a:pt x="26" y="18"/>
                  </a:lnTo>
                  <a:lnTo>
                    <a:pt x="26" y="19"/>
                  </a:lnTo>
                  <a:lnTo>
                    <a:pt x="25" y="19"/>
                  </a:lnTo>
                  <a:lnTo>
                    <a:pt x="25" y="21"/>
                  </a:lnTo>
                  <a:lnTo>
                    <a:pt x="23" y="21"/>
                  </a:lnTo>
                  <a:lnTo>
                    <a:pt x="23" y="22"/>
                  </a:lnTo>
                  <a:lnTo>
                    <a:pt x="22" y="22"/>
                  </a:lnTo>
                  <a:lnTo>
                    <a:pt x="23" y="22"/>
                  </a:lnTo>
                  <a:lnTo>
                    <a:pt x="22" y="22"/>
                  </a:lnTo>
                  <a:lnTo>
                    <a:pt x="22" y="24"/>
                  </a:lnTo>
                  <a:lnTo>
                    <a:pt x="20" y="24"/>
                  </a:lnTo>
                  <a:lnTo>
                    <a:pt x="20" y="25"/>
                  </a:lnTo>
                  <a:lnTo>
                    <a:pt x="18" y="25"/>
                  </a:lnTo>
                  <a:lnTo>
                    <a:pt x="18" y="27"/>
                  </a:lnTo>
                  <a:lnTo>
                    <a:pt x="17" y="27"/>
                  </a:lnTo>
                  <a:lnTo>
                    <a:pt x="18" y="27"/>
                  </a:lnTo>
                  <a:lnTo>
                    <a:pt x="17" y="27"/>
                  </a:lnTo>
                  <a:lnTo>
                    <a:pt x="15" y="27"/>
                  </a:lnTo>
                  <a:lnTo>
                    <a:pt x="15" y="29"/>
                  </a:lnTo>
                  <a:lnTo>
                    <a:pt x="14" y="29"/>
                  </a:lnTo>
                  <a:lnTo>
                    <a:pt x="12" y="29"/>
                  </a:lnTo>
                  <a:lnTo>
                    <a:pt x="12" y="27"/>
                  </a:lnTo>
                  <a:lnTo>
                    <a:pt x="11" y="27"/>
                  </a:lnTo>
                  <a:lnTo>
                    <a:pt x="9" y="27"/>
                  </a:lnTo>
                  <a:lnTo>
                    <a:pt x="7" y="27"/>
                  </a:lnTo>
                  <a:lnTo>
                    <a:pt x="9" y="27"/>
                  </a:lnTo>
                  <a:lnTo>
                    <a:pt x="7" y="27"/>
                  </a:lnTo>
                  <a:lnTo>
                    <a:pt x="7" y="29"/>
                  </a:lnTo>
                  <a:lnTo>
                    <a:pt x="6" y="29"/>
                  </a:lnTo>
                  <a:lnTo>
                    <a:pt x="4" y="29"/>
                  </a:lnTo>
                  <a:lnTo>
                    <a:pt x="4" y="27"/>
                  </a:lnTo>
                  <a:lnTo>
                    <a:pt x="4" y="25"/>
                  </a:lnTo>
                  <a:lnTo>
                    <a:pt x="4" y="24"/>
                  </a:lnTo>
                  <a:lnTo>
                    <a:pt x="4" y="22"/>
                  </a:lnTo>
                  <a:lnTo>
                    <a:pt x="4" y="21"/>
                  </a:lnTo>
                  <a:lnTo>
                    <a:pt x="4" y="19"/>
                  </a:lnTo>
                  <a:lnTo>
                    <a:pt x="3" y="19"/>
                  </a:lnTo>
                  <a:lnTo>
                    <a:pt x="3" y="18"/>
                  </a:lnTo>
                  <a:lnTo>
                    <a:pt x="1" y="18"/>
                  </a:lnTo>
                  <a:lnTo>
                    <a:pt x="1" y="16"/>
                  </a:lnTo>
                  <a:lnTo>
                    <a:pt x="1" y="18"/>
                  </a:lnTo>
                  <a:lnTo>
                    <a:pt x="1" y="16"/>
                  </a:lnTo>
                  <a:lnTo>
                    <a:pt x="0" y="16"/>
                  </a:lnTo>
                  <a:lnTo>
                    <a:pt x="0" y="14"/>
                  </a:lnTo>
                  <a:lnTo>
                    <a:pt x="0" y="13"/>
                  </a:lnTo>
                  <a:lnTo>
                    <a:pt x="1" y="13"/>
                  </a:lnTo>
                  <a:lnTo>
                    <a:pt x="1" y="14"/>
                  </a:lnTo>
                  <a:lnTo>
                    <a:pt x="1" y="13"/>
                  </a:lnTo>
                  <a:lnTo>
                    <a:pt x="1" y="14"/>
                  </a:lnTo>
                  <a:lnTo>
                    <a:pt x="1" y="13"/>
                  </a:lnTo>
                  <a:lnTo>
                    <a:pt x="1" y="14"/>
                  </a:lnTo>
                  <a:lnTo>
                    <a:pt x="1" y="13"/>
                  </a:lnTo>
                  <a:lnTo>
                    <a:pt x="1" y="11"/>
                  </a:lnTo>
                  <a:lnTo>
                    <a:pt x="3" y="11"/>
                  </a:lnTo>
                  <a:lnTo>
                    <a:pt x="3" y="10"/>
                  </a:lnTo>
                  <a:lnTo>
                    <a:pt x="4" y="10"/>
                  </a:lnTo>
                  <a:lnTo>
                    <a:pt x="3" y="10"/>
                  </a:lnTo>
                  <a:lnTo>
                    <a:pt x="4" y="10"/>
                  </a:lnTo>
                  <a:lnTo>
                    <a:pt x="6" y="10"/>
                  </a:lnTo>
                  <a:lnTo>
                    <a:pt x="7" y="10"/>
                  </a:lnTo>
                  <a:lnTo>
                    <a:pt x="7" y="8"/>
                  </a:lnTo>
                  <a:lnTo>
                    <a:pt x="9" y="8"/>
                  </a:lnTo>
                  <a:lnTo>
                    <a:pt x="11" y="8"/>
                  </a:lnTo>
                  <a:lnTo>
                    <a:pt x="12" y="8"/>
                  </a:lnTo>
                  <a:lnTo>
                    <a:pt x="12" y="7"/>
                  </a:lnTo>
                  <a:lnTo>
                    <a:pt x="14" y="7"/>
                  </a:lnTo>
                  <a:lnTo>
                    <a:pt x="14" y="5"/>
                  </a:lnTo>
                  <a:lnTo>
                    <a:pt x="15" y="5"/>
                  </a:lnTo>
                  <a:lnTo>
                    <a:pt x="17" y="5"/>
                  </a:lnTo>
                  <a:lnTo>
                    <a:pt x="18" y="5"/>
                  </a:lnTo>
                  <a:lnTo>
                    <a:pt x="18" y="4"/>
                  </a:lnTo>
                  <a:lnTo>
                    <a:pt x="20" y="4"/>
                  </a:lnTo>
                  <a:lnTo>
                    <a:pt x="20" y="2"/>
                  </a:lnTo>
                  <a:lnTo>
                    <a:pt x="22" y="2"/>
                  </a:lnTo>
                  <a:lnTo>
                    <a:pt x="23" y="2"/>
                  </a:lnTo>
                  <a:lnTo>
                    <a:pt x="22" y="2"/>
                  </a:lnTo>
                  <a:lnTo>
                    <a:pt x="23" y="2"/>
                  </a:lnTo>
                  <a:lnTo>
                    <a:pt x="25" y="2"/>
                  </a:lnTo>
                  <a:lnTo>
                    <a:pt x="25" y="0"/>
                  </a:lnTo>
                  <a:lnTo>
                    <a:pt x="25" y="2"/>
                  </a:lnTo>
                  <a:lnTo>
                    <a:pt x="25" y="0"/>
                  </a:lnTo>
                  <a:lnTo>
                    <a:pt x="26" y="0"/>
                  </a:lnTo>
                  <a:close/>
                </a:path>
              </a:pathLst>
            </a:custGeom>
            <a:solidFill>
              <a:srgbClr val="FBC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endParaRPr lang="en-US"/>
            </a:p>
          </p:txBody>
        </p:sp>
        <p:sp>
          <p:nvSpPr>
            <p:cNvPr id="63" name="Freeform 35">
              <a:extLst>
                <a:ext uri="{FF2B5EF4-FFF2-40B4-BE49-F238E27FC236}">
                  <a16:creationId xmlns:a16="http://schemas.microsoft.com/office/drawing/2014/main" id="{CA44D120-DD85-D60D-339D-895186DCEA98}"/>
                </a:ext>
              </a:extLst>
            </p:cNvPr>
            <p:cNvSpPr>
              <a:spLocks noEditPoints="1"/>
            </p:cNvSpPr>
            <p:nvPr/>
          </p:nvSpPr>
          <p:spPr bwMode="auto">
            <a:xfrm>
              <a:off x="6926263" y="2505075"/>
              <a:ext cx="1154113" cy="1716088"/>
            </a:xfrm>
            <a:custGeom>
              <a:avLst/>
              <a:gdLst>
                <a:gd name="T0" fmla="*/ 579 w 727"/>
                <a:gd name="T1" fmla="*/ 32 h 1081"/>
                <a:gd name="T2" fmla="*/ 605 w 727"/>
                <a:gd name="T3" fmla="*/ 80 h 1081"/>
                <a:gd name="T4" fmla="*/ 621 w 727"/>
                <a:gd name="T5" fmla="*/ 116 h 1081"/>
                <a:gd name="T6" fmla="*/ 619 w 727"/>
                <a:gd name="T7" fmla="*/ 158 h 1081"/>
                <a:gd name="T8" fmla="*/ 621 w 727"/>
                <a:gd name="T9" fmla="*/ 213 h 1081"/>
                <a:gd name="T10" fmla="*/ 648 w 727"/>
                <a:gd name="T11" fmla="*/ 265 h 1081"/>
                <a:gd name="T12" fmla="*/ 655 w 727"/>
                <a:gd name="T13" fmla="*/ 298 h 1081"/>
                <a:gd name="T14" fmla="*/ 591 w 727"/>
                <a:gd name="T15" fmla="*/ 296 h 1081"/>
                <a:gd name="T16" fmla="*/ 522 w 727"/>
                <a:gd name="T17" fmla="*/ 320 h 1081"/>
                <a:gd name="T18" fmla="*/ 563 w 727"/>
                <a:gd name="T19" fmla="*/ 374 h 1081"/>
                <a:gd name="T20" fmla="*/ 613 w 727"/>
                <a:gd name="T21" fmla="*/ 415 h 1081"/>
                <a:gd name="T22" fmla="*/ 652 w 727"/>
                <a:gd name="T23" fmla="*/ 479 h 1081"/>
                <a:gd name="T24" fmla="*/ 649 w 727"/>
                <a:gd name="T25" fmla="*/ 542 h 1081"/>
                <a:gd name="T26" fmla="*/ 618 w 727"/>
                <a:gd name="T27" fmla="*/ 597 h 1081"/>
                <a:gd name="T28" fmla="*/ 565 w 727"/>
                <a:gd name="T29" fmla="*/ 659 h 1081"/>
                <a:gd name="T30" fmla="*/ 579 w 727"/>
                <a:gd name="T31" fmla="*/ 714 h 1081"/>
                <a:gd name="T32" fmla="*/ 585 w 727"/>
                <a:gd name="T33" fmla="*/ 764 h 1081"/>
                <a:gd name="T34" fmla="*/ 604 w 727"/>
                <a:gd name="T35" fmla="*/ 814 h 1081"/>
                <a:gd name="T36" fmla="*/ 630 w 727"/>
                <a:gd name="T37" fmla="*/ 852 h 1081"/>
                <a:gd name="T38" fmla="*/ 679 w 727"/>
                <a:gd name="T39" fmla="*/ 932 h 1081"/>
                <a:gd name="T40" fmla="*/ 715 w 727"/>
                <a:gd name="T41" fmla="*/ 977 h 1081"/>
                <a:gd name="T42" fmla="*/ 716 w 727"/>
                <a:gd name="T43" fmla="*/ 1034 h 1081"/>
                <a:gd name="T44" fmla="*/ 710 w 727"/>
                <a:gd name="T45" fmla="*/ 1079 h 1081"/>
                <a:gd name="T46" fmla="*/ 657 w 727"/>
                <a:gd name="T47" fmla="*/ 1051 h 1081"/>
                <a:gd name="T48" fmla="*/ 618 w 727"/>
                <a:gd name="T49" fmla="*/ 1048 h 1081"/>
                <a:gd name="T50" fmla="*/ 585 w 727"/>
                <a:gd name="T51" fmla="*/ 1035 h 1081"/>
                <a:gd name="T52" fmla="*/ 505 w 727"/>
                <a:gd name="T53" fmla="*/ 1032 h 1081"/>
                <a:gd name="T54" fmla="*/ 439 w 727"/>
                <a:gd name="T55" fmla="*/ 1021 h 1081"/>
                <a:gd name="T56" fmla="*/ 393 w 727"/>
                <a:gd name="T57" fmla="*/ 1026 h 1081"/>
                <a:gd name="T58" fmla="*/ 327 w 727"/>
                <a:gd name="T59" fmla="*/ 1021 h 1081"/>
                <a:gd name="T60" fmla="*/ 275 w 727"/>
                <a:gd name="T61" fmla="*/ 1020 h 1081"/>
                <a:gd name="T62" fmla="*/ 159 w 727"/>
                <a:gd name="T63" fmla="*/ 1032 h 1081"/>
                <a:gd name="T64" fmla="*/ 125 w 727"/>
                <a:gd name="T65" fmla="*/ 1004 h 1081"/>
                <a:gd name="T66" fmla="*/ 137 w 727"/>
                <a:gd name="T67" fmla="*/ 951 h 1081"/>
                <a:gd name="T68" fmla="*/ 108 w 727"/>
                <a:gd name="T69" fmla="*/ 893 h 1081"/>
                <a:gd name="T70" fmla="*/ 106 w 727"/>
                <a:gd name="T71" fmla="*/ 863 h 1081"/>
                <a:gd name="T72" fmla="*/ 76 w 727"/>
                <a:gd name="T73" fmla="*/ 865 h 1081"/>
                <a:gd name="T74" fmla="*/ 47 w 727"/>
                <a:gd name="T75" fmla="*/ 844 h 1081"/>
                <a:gd name="T76" fmla="*/ 29 w 727"/>
                <a:gd name="T77" fmla="*/ 800 h 1081"/>
                <a:gd name="T78" fmla="*/ 12 w 727"/>
                <a:gd name="T79" fmla="*/ 796 h 1081"/>
                <a:gd name="T80" fmla="*/ 1 w 727"/>
                <a:gd name="T81" fmla="*/ 796 h 1081"/>
                <a:gd name="T82" fmla="*/ 28 w 727"/>
                <a:gd name="T83" fmla="*/ 750 h 1081"/>
                <a:gd name="T84" fmla="*/ 33 w 727"/>
                <a:gd name="T85" fmla="*/ 691 h 1081"/>
                <a:gd name="T86" fmla="*/ 80 w 727"/>
                <a:gd name="T87" fmla="*/ 639 h 1081"/>
                <a:gd name="T88" fmla="*/ 117 w 727"/>
                <a:gd name="T89" fmla="*/ 609 h 1081"/>
                <a:gd name="T90" fmla="*/ 159 w 727"/>
                <a:gd name="T91" fmla="*/ 583 h 1081"/>
                <a:gd name="T92" fmla="*/ 206 w 727"/>
                <a:gd name="T93" fmla="*/ 572 h 1081"/>
                <a:gd name="T94" fmla="*/ 241 w 727"/>
                <a:gd name="T95" fmla="*/ 601 h 1081"/>
                <a:gd name="T96" fmla="*/ 281 w 727"/>
                <a:gd name="T97" fmla="*/ 612 h 1081"/>
                <a:gd name="T98" fmla="*/ 302 w 727"/>
                <a:gd name="T99" fmla="*/ 572 h 1081"/>
                <a:gd name="T100" fmla="*/ 335 w 727"/>
                <a:gd name="T101" fmla="*/ 525 h 1081"/>
                <a:gd name="T102" fmla="*/ 353 w 727"/>
                <a:gd name="T103" fmla="*/ 467 h 1081"/>
                <a:gd name="T104" fmla="*/ 382 w 727"/>
                <a:gd name="T105" fmla="*/ 423 h 1081"/>
                <a:gd name="T106" fmla="*/ 413 w 727"/>
                <a:gd name="T107" fmla="*/ 379 h 1081"/>
                <a:gd name="T108" fmla="*/ 443 w 727"/>
                <a:gd name="T109" fmla="*/ 337 h 1081"/>
                <a:gd name="T110" fmla="*/ 452 w 727"/>
                <a:gd name="T111" fmla="*/ 287 h 1081"/>
                <a:gd name="T112" fmla="*/ 480 w 727"/>
                <a:gd name="T113" fmla="*/ 227 h 1081"/>
                <a:gd name="T114" fmla="*/ 513 w 727"/>
                <a:gd name="T115" fmla="*/ 179 h 1081"/>
                <a:gd name="T116" fmla="*/ 568 w 727"/>
                <a:gd name="T117" fmla="*/ 152 h 1081"/>
                <a:gd name="T118" fmla="*/ 579 w 727"/>
                <a:gd name="T119" fmla="*/ 102 h 1081"/>
                <a:gd name="T120" fmla="*/ 558 w 727"/>
                <a:gd name="T121" fmla="*/ 68 h 1081"/>
                <a:gd name="T122" fmla="*/ 533 w 727"/>
                <a:gd name="T123" fmla="*/ 32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7" h="1081">
                  <a:moveTo>
                    <a:pt x="72" y="865"/>
                  </a:moveTo>
                  <a:lnTo>
                    <a:pt x="72" y="863"/>
                  </a:lnTo>
                  <a:lnTo>
                    <a:pt x="72" y="865"/>
                  </a:lnTo>
                  <a:close/>
                  <a:moveTo>
                    <a:pt x="536" y="0"/>
                  </a:moveTo>
                  <a:lnTo>
                    <a:pt x="538" y="0"/>
                  </a:lnTo>
                  <a:lnTo>
                    <a:pt x="540" y="0"/>
                  </a:lnTo>
                  <a:lnTo>
                    <a:pt x="541" y="0"/>
                  </a:lnTo>
                  <a:lnTo>
                    <a:pt x="547" y="0"/>
                  </a:lnTo>
                  <a:lnTo>
                    <a:pt x="549" y="0"/>
                  </a:lnTo>
                  <a:lnTo>
                    <a:pt x="551" y="0"/>
                  </a:lnTo>
                  <a:lnTo>
                    <a:pt x="554" y="0"/>
                  </a:lnTo>
                  <a:lnTo>
                    <a:pt x="555" y="0"/>
                  </a:lnTo>
                  <a:lnTo>
                    <a:pt x="562" y="0"/>
                  </a:lnTo>
                  <a:lnTo>
                    <a:pt x="563" y="0"/>
                  </a:lnTo>
                  <a:lnTo>
                    <a:pt x="563" y="2"/>
                  </a:lnTo>
                  <a:lnTo>
                    <a:pt x="565" y="2"/>
                  </a:lnTo>
                  <a:lnTo>
                    <a:pt x="565" y="3"/>
                  </a:lnTo>
                  <a:lnTo>
                    <a:pt x="566" y="5"/>
                  </a:lnTo>
                  <a:lnTo>
                    <a:pt x="568" y="7"/>
                  </a:lnTo>
                  <a:lnTo>
                    <a:pt x="568" y="8"/>
                  </a:lnTo>
                  <a:lnTo>
                    <a:pt x="569" y="10"/>
                  </a:lnTo>
                  <a:lnTo>
                    <a:pt x="569" y="11"/>
                  </a:lnTo>
                  <a:lnTo>
                    <a:pt x="571" y="11"/>
                  </a:lnTo>
                  <a:lnTo>
                    <a:pt x="572" y="13"/>
                  </a:lnTo>
                  <a:lnTo>
                    <a:pt x="572" y="14"/>
                  </a:lnTo>
                  <a:lnTo>
                    <a:pt x="572" y="16"/>
                  </a:lnTo>
                  <a:lnTo>
                    <a:pt x="572" y="17"/>
                  </a:lnTo>
                  <a:lnTo>
                    <a:pt x="574" y="17"/>
                  </a:lnTo>
                  <a:lnTo>
                    <a:pt x="572" y="19"/>
                  </a:lnTo>
                  <a:lnTo>
                    <a:pt x="572" y="21"/>
                  </a:lnTo>
                  <a:lnTo>
                    <a:pt x="572" y="22"/>
                  </a:lnTo>
                  <a:lnTo>
                    <a:pt x="574" y="24"/>
                  </a:lnTo>
                  <a:lnTo>
                    <a:pt x="572" y="24"/>
                  </a:lnTo>
                  <a:lnTo>
                    <a:pt x="572" y="25"/>
                  </a:lnTo>
                  <a:lnTo>
                    <a:pt x="572" y="27"/>
                  </a:lnTo>
                  <a:lnTo>
                    <a:pt x="572" y="28"/>
                  </a:lnTo>
                  <a:lnTo>
                    <a:pt x="574" y="28"/>
                  </a:lnTo>
                  <a:lnTo>
                    <a:pt x="574" y="30"/>
                  </a:lnTo>
                  <a:lnTo>
                    <a:pt x="574" y="32"/>
                  </a:lnTo>
                  <a:lnTo>
                    <a:pt x="576" y="32"/>
                  </a:lnTo>
                  <a:lnTo>
                    <a:pt x="577" y="32"/>
                  </a:lnTo>
                  <a:lnTo>
                    <a:pt x="579" y="30"/>
                  </a:lnTo>
                  <a:lnTo>
                    <a:pt x="579" y="32"/>
                  </a:lnTo>
                  <a:lnTo>
                    <a:pt x="579" y="33"/>
                  </a:lnTo>
                  <a:lnTo>
                    <a:pt x="579" y="32"/>
                  </a:lnTo>
                  <a:lnTo>
                    <a:pt x="580" y="32"/>
                  </a:lnTo>
                  <a:lnTo>
                    <a:pt x="582" y="33"/>
                  </a:lnTo>
                  <a:lnTo>
                    <a:pt x="582" y="35"/>
                  </a:lnTo>
                  <a:lnTo>
                    <a:pt x="583" y="35"/>
                  </a:lnTo>
                  <a:lnTo>
                    <a:pt x="585" y="35"/>
                  </a:lnTo>
                  <a:lnTo>
                    <a:pt x="585" y="33"/>
                  </a:lnTo>
                  <a:lnTo>
                    <a:pt x="587" y="33"/>
                  </a:lnTo>
                  <a:lnTo>
                    <a:pt x="588" y="35"/>
                  </a:lnTo>
                  <a:lnTo>
                    <a:pt x="588" y="36"/>
                  </a:lnTo>
                  <a:lnTo>
                    <a:pt x="587" y="38"/>
                  </a:lnTo>
                  <a:lnTo>
                    <a:pt x="587" y="39"/>
                  </a:lnTo>
                  <a:lnTo>
                    <a:pt x="588" y="39"/>
                  </a:lnTo>
                  <a:lnTo>
                    <a:pt x="590" y="38"/>
                  </a:lnTo>
                  <a:lnTo>
                    <a:pt x="591" y="38"/>
                  </a:lnTo>
                  <a:lnTo>
                    <a:pt x="591" y="39"/>
                  </a:lnTo>
                  <a:lnTo>
                    <a:pt x="591" y="41"/>
                  </a:lnTo>
                  <a:lnTo>
                    <a:pt x="591" y="43"/>
                  </a:lnTo>
                  <a:lnTo>
                    <a:pt x="593" y="43"/>
                  </a:lnTo>
                  <a:lnTo>
                    <a:pt x="594" y="43"/>
                  </a:lnTo>
                  <a:lnTo>
                    <a:pt x="598" y="43"/>
                  </a:lnTo>
                  <a:lnTo>
                    <a:pt x="599" y="44"/>
                  </a:lnTo>
                  <a:lnTo>
                    <a:pt x="599" y="46"/>
                  </a:lnTo>
                  <a:lnTo>
                    <a:pt x="599" y="47"/>
                  </a:lnTo>
                  <a:lnTo>
                    <a:pt x="601" y="49"/>
                  </a:lnTo>
                  <a:lnTo>
                    <a:pt x="601" y="50"/>
                  </a:lnTo>
                  <a:lnTo>
                    <a:pt x="601" y="52"/>
                  </a:lnTo>
                  <a:lnTo>
                    <a:pt x="601" y="53"/>
                  </a:lnTo>
                  <a:lnTo>
                    <a:pt x="601" y="55"/>
                  </a:lnTo>
                  <a:lnTo>
                    <a:pt x="601" y="57"/>
                  </a:lnTo>
                  <a:lnTo>
                    <a:pt x="601" y="58"/>
                  </a:lnTo>
                  <a:lnTo>
                    <a:pt x="599" y="58"/>
                  </a:lnTo>
                  <a:lnTo>
                    <a:pt x="601" y="60"/>
                  </a:lnTo>
                  <a:lnTo>
                    <a:pt x="602" y="60"/>
                  </a:lnTo>
                  <a:lnTo>
                    <a:pt x="602" y="58"/>
                  </a:lnTo>
                  <a:lnTo>
                    <a:pt x="604" y="58"/>
                  </a:lnTo>
                  <a:lnTo>
                    <a:pt x="604" y="61"/>
                  </a:lnTo>
                  <a:lnTo>
                    <a:pt x="604" y="63"/>
                  </a:lnTo>
                  <a:lnTo>
                    <a:pt x="605" y="64"/>
                  </a:lnTo>
                  <a:lnTo>
                    <a:pt x="605" y="66"/>
                  </a:lnTo>
                  <a:lnTo>
                    <a:pt x="605" y="68"/>
                  </a:lnTo>
                  <a:lnTo>
                    <a:pt x="605" y="71"/>
                  </a:lnTo>
                  <a:lnTo>
                    <a:pt x="605" y="72"/>
                  </a:lnTo>
                  <a:lnTo>
                    <a:pt x="605" y="74"/>
                  </a:lnTo>
                  <a:lnTo>
                    <a:pt x="605" y="77"/>
                  </a:lnTo>
                  <a:lnTo>
                    <a:pt x="605" y="80"/>
                  </a:lnTo>
                  <a:lnTo>
                    <a:pt x="605" y="82"/>
                  </a:lnTo>
                  <a:lnTo>
                    <a:pt x="605" y="83"/>
                  </a:lnTo>
                  <a:lnTo>
                    <a:pt x="605" y="85"/>
                  </a:lnTo>
                  <a:lnTo>
                    <a:pt x="605" y="86"/>
                  </a:lnTo>
                  <a:lnTo>
                    <a:pt x="604" y="86"/>
                  </a:lnTo>
                  <a:lnTo>
                    <a:pt x="604" y="88"/>
                  </a:lnTo>
                  <a:lnTo>
                    <a:pt x="605" y="88"/>
                  </a:lnTo>
                  <a:lnTo>
                    <a:pt x="608" y="91"/>
                  </a:lnTo>
                  <a:lnTo>
                    <a:pt x="608" y="93"/>
                  </a:lnTo>
                  <a:lnTo>
                    <a:pt x="610" y="93"/>
                  </a:lnTo>
                  <a:lnTo>
                    <a:pt x="612" y="94"/>
                  </a:lnTo>
                  <a:lnTo>
                    <a:pt x="613" y="94"/>
                  </a:lnTo>
                  <a:lnTo>
                    <a:pt x="613" y="93"/>
                  </a:lnTo>
                  <a:lnTo>
                    <a:pt x="615" y="91"/>
                  </a:lnTo>
                  <a:lnTo>
                    <a:pt x="616" y="93"/>
                  </a:lnTo>
                  <a:lnTo>
                    <a:pt x="618" y="93"/>
                  </a:lnTo>
                  <a:lnTo>
                    <a:pt x="618" y="94"/>
                  </a:lnTo>
                  <a:lnTo>
                    <a:pt x="618" y="96"/>
                  </a:lnTo>
                  <a:lnTo>
                    <a:pt x="619" y="96"/>
                  </a:lnTo>
                  <a:lnTo>
                    <a:pt x="619" y="97"/>
                  </a:lnTo>
                  <a:lnTo>
                    <a:pt x="619" y="99"/>
                  </a:lnTo>
                  <a:lnTo>
                    <a:pt x="619" y="100"/>
                  </a:lnTo>
                  <a:lnTo>
                    <a:pt x="618" y="99"/>
                  </a:lnTo>
                  <a:lnTo>
                    <a:pt x="618" y="100"/>
                  </a:lnTo>
                  <a:lnTo>
                    <a:pt x="619" y="100"/>
                  </a:lnTo>
                  <a:lnTo>
                    <a:pt x="619" y="102"/>
                  </a:lnTo>
                  <a:lnTo>
                    <a:pt x="621" y="102"/>
                  </a:lnTo>
                  <a:lnTo>
                    <a:pt x="623" y="102"/>
                  </a:lnTo>
                  <a:lnTo>
                    <a:pt x="623" y="104"/>
                  </a:lnTo>
                  <a:lnTo>
                    <a:pt x="623" y="105"/>
                  </a:lnTo>
                  <a:lnTo>
                    <a:pt x="621" y="105"/>
                  </a:lnTo>
                  <a:lnTo>
                    <a:pt x="619" y="105"/>
                  </a:lnTo>
                  <a:lnTo>
                    <a:pt x="619" y="107"/>
                  </a:lnTo>
                  <a:lnTo>
                    <a:pt x="619" y="108"/>
                  </a:lnTo>
                  <a:lnTo>
                    <a:pt x="621" y="108"/>
                  </a:lnTo>
                  <a:lnTo>
                    <a:pt x="621" y="110"/>
                  </a:lnTo>
                  <a:lnTo>
                    <a:pt x="619" y="110"/>
                  </a:lnTo>
                  <a:lnTo>
                    <a:pt x="618" y="111"/>
                  </a:lnTo>
                  <a:lnTo>
                    <a:pt x="618" y="113"/>
                  </a:lnTo>
                  <a:lnTo>
                    <a:pt x="619" y="113"/>
                  </a:lnTo>
                  <a:lnTo>
                    <a:pt x="619" y="115"/>
                  </a:lnTo>
                  <a:lnTo>
                    <a:pt x="619" y="116"/>
                  </a:lnTo>
                  <a:lnTo>
                    <a:pt x="619" y="118"/>
                  </a:lnTo>
                  <a:lnTo>
                    <a:pt x="621" y="118"/>
                  </a:lnTo>
                  <a:lnTo>
                    <a:pt x="621" y="116"/>
                  </a:lnTo>
                  <a:lnTo>
                    <a:pt x="623" y="116"/>
                  </a:lnTo>
                  <a:lnTo>
                    <a:pt x="623" y="118"/>
                  </a:lnTo>
                  <a:lnTo>
                    <a:pt x="623" y="119"/>
                  </a:lnTo>
                  <a:lnTo>
                    <a:pt x="624" y="119"/>
                  </a:lnTo>
                  <a:lnTo>
                    <a:pt x="624" y="121"/>
                  </a:lnTo>
                  <a:lnTo>
                    <a:pt x="626" y="121"/>
                  </a:lnTo>
                  <a:lnTo>
                    <a:pt x="626" y="122"/>
                  </a:lnTo>
                  <a:lnTo>
                    <a:pt x="624" y="122"/>
                  </a:lnTo>
                  <a:lnTo>
                    <a:pt x="624" y="124"/>
                  </a:lnTo>
                  <a:lnTo>
                    <a:pt x="623" y="124"/>
                  </a:lnTo>
                  <a:lnTo>
                    <a:pt x="623" y="126"/>
                  </a:lnTo>
                  <a:lnTo>
                    <a:pt x="624" y="126"/>
                  </a:lnTo>
                  <a:lnTo>
                    <a:pt x="624" y="127"/>
                  </a:lnTo>
                  <a:lnTo>
                    <a:pt x="624" y="129"/>
                  </a:lnTo>
                  <a:lnTo>
                    <a:pt x="623" y="129"/>
                  </a:lnTo>
                  <a:lnTo>
                    <a:pt x="623" y="127"/>
                  </a:lnTo>
                  <a:lnTo>
                    <a:pt x="621" y="127"/>
                  </a:lnTo>
                  <a:lnTo>
                    <a:pt x="621" y="129"/>
                  </a:lnTo>
                  <a:lnTo>
                    <a:pt x="621" y="130"/>
                  </a:lnTo>
                  <a:lnTo>
                    <a:pt x="621" y="132"/>
                  </a:lnTo>
                  <a:lnTo>
                    <a:pt x="623" y="132"/>
                  </a:lnTo>
                  <a:lnTo>
                    <a:pt x="621" y="132"/>
                  </a:lnTo>
                  <a:lnTo>
                    <a:pt x="621" y="133"/>
                  </a:lnTo>
                  <a:lnTo>
                    <a:pt x="623" y="135"/>
                  </a:lnTo>
                  <a:lnTo>
                    <a:pt x="621" y="136"/>
                  </a:lnTo>
                  <a:lnTo>
                    <a:pt x="623" y="136"/>
                  </a:lnTo>
                  <a:lnTo>
                    <a:pt x="623" y="138"/>
                  </a:lnTo>
                  <a:lnTo>
                    <a:pt x="624" y="138"/>
                  </a:lnTo>
                  <a:lnTo>
                    <a:pt x="624" y="140"/>
                  </a:lnTo>
                  <a:lnTo>
                    <a:pt x="624" y="141"/>
                  </a:lnTo>
                  <a:lnTo>
                    <a:pt x="624" y="143"/>
                  </a:lnTo>
                  <a:lnTo>
                    <a:pt x="626" y="143"/>
                  </a:lnTo>
                  <a:lnTo>
                    <a:pt x="627" y="143"/>
                  </a:lnTo>
                  <a:lnTo>
                    <a:pt x="627" y="144"/>
                  </a:lnTo>
                  <a:lnTo>
                    <a:pt x="627" y="146"/>
                  </a:lnTo>
                  <a:lnTo>
                    <a:pt x="627" y="147"/>
                  </a:lnTo>
                  <a:lnTo>
                    <a:pt x="627" y="149"/>
                  </a:lnTo>
                  <a:lnTo>
                    <a:pt x="626" y="149"/>
                  </a:lnTo>
                  <a:lnTo>
                    <a:pt x="624" y="151"/>
                  </a:lnTo>
                  <a:lnTo>
                    <a:pt x="624" y="152"/>
                  </a:lnTo>
                  <a:lnTo>
                    <a:pt x="623" y="152"/>
                  </a:lnTo>
                  <a:lnTo>
                    <a:pt x="623" y="154"/>
                  </a:lnTo>
                  <a:lnTo>
                    <a:pt x="621" y="155"/>
                  </a:lnTo>
                  <a:lnTo>
                    <a:pt x="621" y="157"/>
                  </a:lnTo>
                  <a:lnTo>
                    <a:pt x="619" y="158"/>
                  </a:lnTo>
                  <a:lnTo>
                    <a:pt x="619" y="160"/>
                  </a:lnTo>
                  <a:lnTo>
                    <a:pt x="621" y="162"/>
                  </a:lnTo>
                  <a:lnTo>
                    <a:pt x="621" y="163"/>
                  </a:lnTo>
                  <a:lnTo>
                    <a:pt x="619" y="163"/>
                  </a:lnTo>
                  <a:lnTo>
                    <a:pt x="619" y="165"/>
                  </a:lnTo>
                  <a:lnTo>
                    <a:pt x="619" y="166"/>
                  </a:lnTo>
                  <a:lnTo>
                    <a:pt x="619" y="168"/>
                  </a:lnTo>
                  <a:lnTo>
                    <a:pt x="618" y="168"/>
                  </a:lnTo>
                  <a:lnTo>
                    <a:pt x="618" y="169"/>
                  </a:lnTo>
                  <a:lnTo>
                    <a:pt x="616" y="169"/>
                  </a:lnTo>
                  <a:lnTo>
                    <a:pt x="616" y="171"/>
                  </a:lnTo>
                  <a:lnTo>
                    <a:pt x="618" y="171"/>
                  </a:lnTo>
                  <a:lnTo>
                    <a:pt x="618" y="172"/>
                  </a:lnTo>
                  <a:lnTo>
                    <a:pt x="616" y="174"/>
                  </a:lnTo>
                  <a:lnTo>
                    <a:pt x="618" y="174"/>
                  </a:lnTo>
                  <a:lnTo>
                    <a:pt x="618" y="176"/>
                  </a:lnTo>
                  <a:lnTo>
                    <a:pt x="616" y="176"/>
                  </a:lnTo>
                  <a:lnTo>
                    <a:pt x="618" y="177"/>
                  </a:lnTo>
                  <a:lnTo>
                    <a:pt x="616" y="179"/>
                  </a:lnTo>
                  <a:lnTo>
                    <a:pt x="618" y="179"/>
                  </a:lnTo>
                  <a:lnTo>
                    <a:pt x="618" y="180"/>
                  </a:lnTo>
                  <a:lnTo>
                    <a:pt x="618" y="182"/>
                  </a:lnTo>
                  <a:lnTo>
                    <a:pt x="618" y="183"/>
                  </a:lnTo>
                  <a:lnTo>
                    <a:pt x="616" y="183"/>
                  </a:lnTo>
                  <a:lnTo>
                    <a:pt x="616" y="185"/>
                  </a:lnTo>
                  <a:lnTo>
                    <a:pt x="618" y="185"/>
                  </a:lnTo>
                  <a:lnTo>
                    <a:pt x="618" y="187"/>
                  </a:lnTo>
                  <a:lnTo>
                    <a:pt x="618" y="188"/>
                  </a:lnTo>
                  <a:lnTo>
                    <a:pt x="618" y="190"/>
                  </a:lnTo>
                  <a:lnTo>
                    <a:pt x="618" y="191"/>
                  </a:lnTo>
                  <a:lnTo>
                    <a:pt x="619" y="193"/>
                  </a:lnTo>
                  <a:lnTo>
                    <a:pt x="619" y="194"/>
                  </a:lnTo>
                  <a:lnTo>
                    <a:pt x="619" y="196"/>
                  </a:lnTo>
                  <a:lnTo>
                    <a:pt x="619" y="198"/>
                  </a:lnTo>
                  <a:lnTo>
                    <a:pt x="619" y="199"/>
                  </a:lnTo>
                  <a:lnTo>
                    <a:pt x="619" y="201"/>
                  </a:lnTo>
                  <a:lnTo>
                    <a:pt x="621" y="201"/>
                  </a:lnTo>
                  <a:lnTo>
                    <a:pt x="623" y="202"/>
                  </a:lnTo>
                  <a:lnTo>
                    <a:pt x="623" y="204"/>
                  </a:lnTo>
                  <a:lnTo>
                    <a:pt x="623" y="205"/>
                  </a:lnTo>
                  <a:lnTo>
                    <a:pt x="623" y="207"/>
                  </a:lnTo>
                  <a:lnTo>
                    <a:pt x="623" y="210"/>
                  </a:lnTo>
                  <a:lnTo>
                    <a:pt x="623" y="212"/>
                  </a:lnTo>
                  <a:lnTo>
                    <a:pt x="621" y="212"/>
                  </a:lnTo>
                  <a:lnTo>
                    <a:pt x="621" y="213"/>
                  </a:lnTo>
                  <a:lnTo>
                    <a:pt x="621" y="215"/>
                  </a:lnTo>
                  <a:lnTo>
                    <a:pt x="621" y="216"/>
                  </a:lnTo>
                  <a:lnTo>
                    <a:pt x="621" y="218"/>
                  </a:lnTo>
                  <a:lnTo>
                    <a:pt x="623" y="218"/>
                  </a:lnTo>
                  <a:lnTo>
                    <a:pt x="623" y="219"/>
                  </a:lnTo>
                  <a:lnTo>
                    <a:pt x="624" y="221"/>
                  </a:lnTo>
                  <a:lnTo>
                    <a:pt x="626" y="223"/>
                  </a:lnTo>
                  <a:lnTo>
                    <a:pt x="626" y="224"/>
                  </a:lnTo>
                  <a:lnTo>
                    <a:pt x="627" y="226"/>
                  </a:lnTo>
                  <a:lnTo>
                    <a:pt x="627" y="227"/>
                  </a:lnTo>
                  <a:lnTo>
                    <a:pt x="627" y="229"/>
                  </a:lnTo>
                  <a:lnTo>
                    <a:pt x="629" y="229"/>
                  </a:lnTo>
                  <a:lnTo>
                    <a:pt x="629" y="230"/>
                  </a:lnTo>
                  <a:lnTo>
                    <a:pt x="629" y="232"/>
                  </a:lnTo>
                  <a:lnTo>
                    <a:pt x="629" y="234"/>
                  </a:lnTo>
                  <a:lnTo>
                    <a:pt x="629" y="235"/>
                  </a:lnTo>
                  <a:lnTo>
                    <a:pt x="627" y="235"/>
                  </a:lnTo>
                  <a:lnTo>
                    <a:pt x="627" y="237"/>
                  </a:lnTo>
                  <a:lnTo>
                    <a:pt x="627" y="238"/>
                  </a:lnTo>
                  <a:lnTo>
                    <a:pt x="627" y="240"/>
                  </a:lnTo>
                  <a:lnTo>
                    <a:pt x="629" y="241"/>
                  </a:lnTo>
                  <a:lnTo>
                    <a:pt x="630" y="243"/>
                  </a:lnTo>
                  <a:lnTo>
                    <a:pt x="632" y="243"/>
                  </a:lnTo>
                  <a:lnTo>
                    <a:pt x="634" y="244"/>
                  </a:lnTo>
                  <a:lnTo>
                    <a:pt x="635" y="244"/>
                  </a:lnTo>
                  <a:lnTo>
                    <a:pt x="637" y="246"/>
                  </a:lnTo>
                  <a:lnTo>
                    <a:pt x="637" y="248"/>
                  </a:lnTo>
                  <a:lnTo>
                    <a:pt x="638" y="249"/>
                  </a:lnTo>
                  <a:lnTo>
                    <a:pt x="638" y="251"/>
                  </a:lnTo>
                  <a:lnTo>
                    <a:pt x="640" y="251"/>
                  </a:lnTo>
                  <a:lnTo>
                    <a:pt x="640" y="252"/>
                  </a:lnTo>
                  <a:lnTo>
                    <a:pt x="641" y="252"/>
                  </a:lnTo>
                  <a:lnTo>
                    <a:pt x="641" y="254"/>
                  </a:lnTo>
                  <a:lnTo>
                    <a:pt x="641" y="255"/>
                  </a:lnTo>
                  <a:lnTo>
                    <a:pt x="641" y="257"/>
                  </a:lnTo>
                  <a:lnTo>
                    <a:pt x="641" y="259"/>
                  </a:lnTo>
                  <a:lnTo>
                    <a:pt x="643" y="259"/>
                  </a:lnTo>
                  <a:lnTo>
                    <a:pt x="641" y="259"/>
                  </a:lnTo>
                  <a:lnTo>
                    <a:pt x="641" y="260"/>
                  </a:lnTo>
                  <a:lnTo>
                    <a:pt x="643" y="260"/>
                  </a:lnTo>
                  <a:lnTo>
                    <a:pt x="643" y="262"/>
                  </a:lnTo>
                  <a:lnTo>
                    <a:pt x="644" y="263"/>
                  </a:lnTo>
                  <a:lnTo>
                    <a:pt x="646" y="263"/>
                  </a:lnTo>
                  <a:lnTo>
                    <a:pt x="648" y="263"/>
                  </a:lnTo>
                  <a:lnTo>
                    <a:pt x="648" y="265"/>
                  </a:lnTo>
                  <a:lnTo>
                    <a:pt x="649" y="265"/>
                  </a:lnTo>
                  <a:lnTo>
                    <a:pt x="649" y="266"/>
                  </a:lnTo>
                  <a:lnTo>
                    <a:pt x="651" y="266"/>
                  </a:lnTo>
                  <a:lnTo>
                    <a:pt x="651" y="268"/>
                  </a:lnTo>
                  <a:lnTo>
                    <a:pt x="652" y="270"/>
                  </a:lnTo>
                  <a:lnTo>
                    <a:pt x="654" y="271"/>
                  </a:lnTo>
                  <a:lnTo>
                    <a:pt x="655" y="273"/>
                  </a:lnTo>
                  <a:lnTo>
                    <a:pt x="657" y="274"/>
                  </a:lnTo>
                  <a:lnTo>
                    <a:pt x="659" y="276"/>
                  </a:lnTo>
                  <a:lnTo>
                    <a:pt x="659" y="277"/>
                  </a:lnTo>
                  <a:lnTo>
                    <a:pt x="660" y="279"/>
                  </a:lnTo>
                  <a:lnTo>
                    <a:pt x="660" y="281"/>
                  </a:lnTo>
                  <a:lnTo>
                    <a:pt x="662" y="281"/>
                  </a:lnTo>
                  <a:lnTo>
                    <a:pt x="663" y="282"/>
                  </a:lnTo>
                  <a:lnTo>
                    <a:pt x="663" y="284"/>
                  </a:lnTo>
                  <a:lnTo>
                    <a:pt x="663" y="282"/>
                  </a:lnTo>
                  <a:lnTo>
                    <a:pt x="665" y="282"/>
                  </a:lnTo>
                  <a:lnTo>
                    <a:pt x="666" y="284"/>
                  </a:lnTo>
                  <a:lnTo>
                    <a:pt x="668" y="285"/>
                  </a:lnTo>
                  <a:lnTo>
                    <a:pt x="670" y="285"/>
                  </a:lnTo>
                  <a:lnTo>
                    <a:pt x="670" y="287"/>
                  </a:lnTo>
                  <a:lnTo>
                    <a:pt x="671" y="287"/>
                  </a:lnTo>
                  <a:lnTo>
                    <a:pt x="671" y="288"/>
                  </a:lnTo>
                  <a:lnTo>
                    <a:pt x="673" y="287"/>
                  </a:lnTo>
                  <a:lnTo>
                    <a:pt x="674" y="288"/>
                  </a:lnTo>
                  <a:lnTo>
                    <a:pt x="676" y="288"/>
                  </a:lnTo>
                  <a:lnTo>
                    <a:pt x="677" y="290"/>
                  </a:lnTo>
                  <a:lnTo>
                    <a:pt x="677" y="291"/>
                  </a:lnTo>
                  <a:lnTo>
                    <a:pt x="679" y="291"/>
                  </a:lnTo>
                  <a:lnTo>
                    <a:pt x="679" y="293"/>
                  </a:lnTo>
                  <a:lnTo>
                    <a:pt x="676" y="293"/>
                  </a:lnTo>
                  <a:lnTo>
                    <a:pt x="676" y="295"/>
                  </a:lnTo>
                  <a:lnTo>
                    <a:pt x="674" y="295"/>
                  </a:lnTo>
                  <a:lnTo>
                    <a:pt x="673" y="295"/>
                  </a:lnTo>
                  <a:lnTo>
                    <a:pt x="671" y="295"/>
                  </a:lnTo>
                  <a:lnTo>
                    <a:pt x="670" y="296"/>
                  </a:lnTo>
                  <a:lnTo>
                    <a:pt x="668" y="296"/>
                  </a:lnTo>
                  <a:lnTo>
                    <a:pt x="666" y="296"/>
                  </a:lnTo>
                  <a:lnTo>
                    <a:pt x="663" y="296"/>
                  </a:lnTo>
                  <a:lnTo>
                    <a:pt x="662" y="296"/>
                  </a:lnTo>
                  <a:lnTo>
                    <a:pt x="662" y="298"/>
                  </a:lnTo>
                  <a:lnTo>
                    <a:pt x="660" y="298"/>
                  </a:lnTo>
                  <a:lnTo>
                    <a:pt x="659" y="298"/>
                  </a:lnTo>
                  <a:lnTo>
                    <a:pt x="657" y="298"/>
                  </a:lnTo>
                  <a:lnTo>
                    <a:pt x="655" y="298"/>
                  </a:lnTo>
                  <a:lnTo>
                    <a:pt x="654" y="298"/>
                  </a:lnTo>
                  <a:lnTo>
                    <a:pt x="652" y="296"/>
                  </a:lnTo>
                  <a:lnTo>
                    <a:pt x="649" y="295"/>
                  </a:lnTo>
                  <a:lnTo>
                    <a:pt x="648" y="295"/>
                  </a:lnTo>
                  <a:lnTo>
                    <a:pt x="646" y="295"/>
                  </a:lnTo>
                  <a:lnTo>
                    <a:pt x="644" y="295"/>
                  </a:lnTo>
                  <a:lnTo>
                    <a:pt x="643" y="295"/>
                  </a:lnTo>
                  <a:lnTo>
                    <a:pt x="643" y="293"/>
                  </a:lnTo>
                  <a:lnTo>
                    <a:pt x="641" y="293"/>
                  </a:lnTo>
                  <a:lnTo>
                    <a:pt x="640" y="293"/>
                  </a:lnTo>
                  <a:lnTo>
                    <a:pt x="638" y="293"/>
                  </a:lnTo>
                  <a:lnTo>
                    <a:pt x="637" y="291"/>
                  </a:lnTo>
                  <a:lnTo>
                    <a:pt x="637" y="293"/>
                  </a:lnTo>
                  <a:lnTo>
                    <a:pt x="635" y="295"/>
                  </a:lnTo>
                  <a:lnTo>
                    <a:pt x="634" y="295"/>
                  </a:lnTo>
                  <a:lnTo>
                    <a:pt x="632" y="295"/>
                  </a:lnTo>
                  <a:lnTo>
                    <a:pt x="632" y="293"/>
                  </a:lnTo>
                  <a:lnTo>
                    <a:pt x="629" y="293"/>
                  </a:lnTo>
                  <a:lnTo>
                    <a:pt x="627" y="291"/>
                  </a:lnTo>
                  <a:lnTo>
                    <a:pt x="626" y="293"/>
                  </a:lnTo>
                  <a:lnTo>
                    <a:pt x="624" y="293"/>
                  </a:lnTo>
                  <a:lnTo>
                    <a:pt x="624" y="295"/>
                  </a:lnTo>
                  <a:lnTo>
                    <a:pt x="623" y="295"/>
                  </a:lnTo>
                  <a:lnTo>
                    <a:pt x="621" y="295"/>
                  </a:lnTo>
                  <a:lnTo>
                    <a:pt x="619" y="295"/>
                  </a:lnTo>
                  <a:lnTo>
                    <a:pt x="618" y="293"/>
                  </a:lnTo>
                  <a:lnTo>
                    <a:pt x="616" y="293"/>
                  </a:lnTo>
                  <a:lnTo>
                    <a:pt x="616" y="291"/>
                  </a:lnTo>
                  <a:lnTo>
                    <a:pt x="615" y="291"/>
                  </a:lnTo>
                  <a:lnTo>
                    <a:pt x="613" y="291"/>
                  </a:lnTo>
                  <a:lnTo>
                    <a:pt x="610" y="293"/>
                  </a:lnTo>
                  <a:lnTo>
                    <a:pt x="608" y="293"/>
                  </a:lnTo>
                  <a:lnTo>
                    <a:pt x="607" y="293"/>
                  </a:lnTo>
                  <a:lnTo>
                    <a:pt x="605" y="295"/>
                  </a:lnTo>
                  <a:lnTo>
                    <a:pt x="604" y="295"/>
                  </a:lnTo>
                  <a:lnTo>
                    <a:pt x="602" y="296"/>
                  </a:lnTo>
                  <a:lnTo>
                    <a:pt x="602" y="298"/>
                  </a:lnTo>
                  <a:lnTo>
                    <a:pt x="601" y="298"/>
                  </a:lnTo>
                  <a:lnTo>
                    <a:pt x="599" y="298"/>
                  </a:lnTo>
                  <a:lnTo>
                    <a:pt x="599" y="299"/>
                  </a:lnTo>
                  <a:lnTo>
                    <a:pt x="598" y="299"/>
                  </a:lnTo>
                  <a:lnTo>
                    <a:pt x="596" y="298"/>
                  </a:lnTo>
                  <a:lnTo>
                    <a:pt x="594" y="298"/>
                  </a:lnTo>
                  <a:lnTo>
                    <a:pt x="593" y="298"/>
                  </a:lnTo>
                  <a:lnTo>
                    <a:pt x="591" y="296"/>
                  </a:lnTo>
                  <a:lnTo>
                    <a:pt x="590" y="296"/>
                  </a:lnTo>
                  <a:lnTo>
                    <a:pt x="588" y="296"/>
                  </a:lnTo>
                  <a:lnTo>
                    <a:pt x="587" y="296"/>
                  </a:lnTo>
                  <a:lnTo>
                    <a:pt x="583" y="296"/>
                  </a:lnTo>
                  <a:lnTo>
                    <a:pt x="583" y="295"/>
                  </a:lnTo>
                  <a:lnTo>
                    <a:pt x="580" y="295"/>
                  </a:lnTo>
                  <a:lnTo>
                    <a:pt x="579" y="293"/>
                  </a:lnTo>
                  <a:lnTo>
                    <a:pt x="577" y="293"/>
                  </a:lnTo>
                  <a:lnTo>
                    <a:pt x="576" y="293"/>
                  </a:lnTo>
                  <a:lnTo>
                    <a:pt x="574" y="293"/>
                  </a:lnTo>
                  <a:lnTo>
                    <a:pt x="571" y="291"/>
                  </a:lnTo>
                  <a:lnTo>
                    <a:pt x="568" y="291"/>
                  </a:lnTo>
                  <a:lnTo>
                    <a:pt x="566" y="290"/>
                  </a:lnTo>
                  <a:lnTo>
                    <a:pt x="565" y="291"/>
                  </a:lnTo>
                  <a:lnTo>
                    <a:pt x="563" y="291"/>
                  </a:lnTo>
                  <a:lnTo>
                    <a:pt x="560" y="291"/>
                  </a:lnTo>
                  <a:lnTo>
                    <a:pt x="558" y="291"/>
                  </a:lnTo>
                  <a:lnTo>
                    <a:pt x="555" y="291"/>
                  </a:lnTo>
                  <a:lnTo>
                    <a:pt x="554" y="291"/>
                  </a:lnTo>
                  <a:lnTo>
                    <a:pt x="552" y="291"/>
                  </a:lnTo>
                  <a:lnTo>
                    <a:pt x="551" y="291"/>
                  </a:lnTo>
                  <a:lnTo>
                    <a:pt x="549" y="291"/>
                  </a:lnTo>
                  <a:lnTo>
                    <a:pt x="547" y="291"/>
                  </a:lnTo>
                  <a:lnTo>
                    <a:pt x="546" y="291"/>
                  </a:lnTo>
                  <a:lnTo>
                    <a:pt x="543" y="291"/>
                  </a:lnTo>
                  <a:lnTo>
                    <a:pt x="541" y="291"/>
                  </a:lnTo>
                  <a:lnTo>
                    <a:pt x="540" y="293"/>
                  </a:lnTo>
                  <a:lnTo>
                    <a:pt x="538" y="293"/>
                  </a:lnTo>
                  <a:lnTo>
                    <a:pt x="538" y="295"/>
                  </a:lnTo>
                  <a:lnTo>
                    <a:pt x="538" y="296"/>
                  </a:lnTo>
                  <a:lnTo>
                    <a:pt x="536" y="298"/>
                  </a:lnTo>
                  <a:lnTo>
                    <a:pt x="536" y="299"/>
                  </a:lnTo>
                  <a:lnTo>
                    <a:pt x="536" y="301"/>
                  </a:lnTo>
                  <a:lnTo>
                    <a:pt x="535" y="302"/>
                  </a:lnTo>
                  <a:lnTo>
                    <a:pt x="535" y="304"/>
                  </a:lnTo>
                  <a:lnTo>
                    <a:pt x="533" y="304"/>
                  </a:lnTo>
                  <a:lnTo>
                    <a:pt x="532" y="307"/>
                  </a:lnTo>
                  <a:lnTo>
                    <a:pt x="530" y="309"/>
                  </a:lnTo>
                  <a:lnTo>
                    <a:pt x="530" y="310"/>
                  </a:lnTo>
                  <a:lnTo>
                    <a:pt x="527" y="312"/>
                  </a:lnTo>
                  <a:lnTo>
                    <a:pt x="527" y="313"/>
                  </a:lnTo>
                  <a:lnTo>
                    <a:pt x="526" y="313"/>
                  </a:lnTo>
                  <a:lnTo>
                    <a:pt x="524" y="315"/>
                  </a:lnTo>
                  <a:lnTo>
                    <a:pt x="524" y="317"/>
                  </a:lnTo>
                  <a:lnTo>
                    <a:pt x="522" y="320"/>
                  </a:lnTo>
                  <a:lnTo>
                    <a:pt x="522" y="321"/>
                  </a:lnTo>
                  <a:lnTo>
                    <a:pt x="521" y="323"/>
                  </a:lnTo>
                  <a:lnTo>
                    <a:pt x="522" y="324"/>
                  </a:lnTo>
                  <a:lnTo>
                    <a:pt x="524" y="326"/>
                  </a:lnTo>
                  <a:lnTo>
                    <a:pt x="524" y="327"/>
                  </a:lnTo>
                  <a:lnTo>
                    <a:pt x="526" y="331"/>
                  </a:lnTo>
                  <a:lnTo>
                    <a:pt x="527" y="332"/>
                  </a:lnTo>
                  <a:lnTo>
                    <a:pt x="529" y="334"/>
                  </a:lnTo>
                  <a:lnTo>
                    <a:pt x="530" y="335"/>
                  </a:lnTo>
                  <a:lnTo>
                    <a:pt x="532" y="338"/>
                  </a:lnTo>
                  <a:lnTo>
                    <a:pt x="533" y="338"/>
                  </a:lnTo>
                  <a:lnTo>
                    <a:pt x="535" y="338"/>
                  </a:lnTo>
                  <a:lnTo>
                    <a:pt x="535" y="340"/>
                  </a:lnTo>
                  <a:lnTo>
                    <a:pt x="536" y="340"/>
                  </a:lnTo>
                  <a:lnTo>
                    <a:pt x="538" y="340"/>
                  </a:lnTo>
                  <a:lnTo>
                    <a:pt x="538" y="342"/>
                  </a:lnTo>
                  <a:lnTo>
                    <a:pt x="538" y="343"/>
                  </a:lnTo>
                  <a:lnTo>
                    <a:pt x="540" y="345"/>
                  </a:lnTo>
                  <a:lnTo>
                    <a:pt x="541" y="345"/>
                  </a:lnTo>
                  <a:lnTo>
                    <a:pt x="543" y="346"/>
                  </a:lnTo>
                  <a:lnTo>
                    <a:pt x="543" y="348"/>
                  </a:lnTo>
                  <a:lnTo>
                    <a:pt x="543" y="349"/>
                  </a:lnTo>
                  <a:lnTo>
                    <a:pt x="544" y="349"/>
                  </a:lnTo>
                  <a:lnTo>
                    <a:pt x="546" y="349"/>
                  </a:lnTo>
                  <a:lnTo>
                    <a:pt x="546" y="351"/>
                  </a:lnTo>
                  <a:lnTo>
                    <a:pt x="547" y="351"/>
                  </a:lnTo>
                  <a:lnTo>
                    <a:pt x="549" y="351"/>
                  </a:lnTo>
                  <a:lnTo>
                    <a:pt x="551" y="353"/>
                  </a:lnTo>
                  <a:lnTo>
                    <a:pt x="551" y="354"/>
                  </a:lnTo>
                  <a:lnTo>
                    <a:pt x="552" y="354"/>
                  </a:lnTo>
                  <a:lnTo>
                    <a:pt x="552" y="356"/>
                  </a:lnTo>
                  <a:lnTo>
                    <a:pt x="554" y="357"/>
                  </a:lnTo>
                  <a:lnTo>
                    <a:pt x="555" y="359"/>
                  </a:lnTo>
                  <a:lnTo>
                    <a:pt x="557" y="359"/>
                  </a:lnTo>
                  <a:lnTo>
                    <a:pt x="557" y="360"/>
                  </a:lnTo>
                  <a:lnTo>
                    <a:pt x="557" y="362"/>
                  </a:lnTo>
                  <a:lnTo>
                    <a:pt x="555" y="365"/>
                  </a:lnTo>
                  <a:lnTo>
                    <a:pt x="555" y="367"/>
                  </a:lnTo>
                  <a:lnTo>
                    <a:pt x="555" y="368"/>
                  </a:lnTo>
                  <a:lnTo>
                    <a:pt x="557" y="368"/>
                  </a:lnTo>
                  <a:lnTo>
                    <a:pt x="558" y="370"/>
                  </a:lnTo>
                  <a:lnTo>
                    <a:pt x="560" y="371"/>
                  </a:lnTo>
                  <a:lnTo>
                    <a:pt x="562" y="373"/>
                  </a:lnTo>
                  <a:lnTo>
                    <a:pt x="562" y="374"/>
                  </a:lnTo>
                  <a:lnTo>
                    <a:pt x="563" y="374"/>
                  </a:lnTo>
                  <a:lnTo>
                    <a:pt x="565" y="376"/>
                  </a:lnTo>
                  <a:lnTo>
                    <a:pt x="566" y="376"/>
                  </a:lnTo>
                  <a:lnTo>
                    <a:pt x="566" y="378"/>
                  </a:lnTo>
                  <a:lnTo>
                    <a:pt x="566" y="379"/>
                  </a:lnTo>
                  <a:lnTo>
                    <a:pt x="566" y="381"/>
                  </a:lnTo>
                  <a:lnTo>
                    <a:pt x="568" y="382"/>
                  </a:lnTo>
                  <a:lnTo>
                    <a:pt x="568" y="384"/>
                  </a:lnTo>
                  <a:lnTo>
                    <a:pt x="569" y="384"/>
                  </a:lnTo>
                  <a:lnTo>
                    <a:pt x="571" y="384"/>
                  </a:lnTo>
                  <a:lnTo>
                    <a:pt x="572" y="385"/>
                  </a:lnTo>
                  <a:lnTo>
                    <a:pt x="574" y="387"/>
                  </a:lnTo>
                  <a:lnTo>
                    <a:pt x="576" y="387"/>
                  </a:lnTo>
                  <a:lnTo>
                    <a:pt x="579" y="390"/>
                  </a:lnTo>
                  <a:lnTo>
                    <a:pt x="580" y="392"/>
                  </a:lnTo>
                  <a:lnTo>
                    <a:pt x="580" y="393"/>
                  </a:lnTo>
                  <a:lnTo>
                    <a:pt x="582" y="393"/>
                  </a:lnTo>
                  <a:lnTo>
                    <a:pt x="582" y="395"/>
                  </a:lnTo>
                  <a:lnTo>
                    <a:pt x="583" y="396"/>
                  </a:lnTo>
                  <a:lnTo>
                    <a:pt x="585" y="398"/>
                  </a:lnTo>
                  <a:lnTo>
                    <a:pt x="588" y="400"/>
                  </a:lnTo>
                  <a:lnTo>
                    <a:pt x="588" y="401"/>
                  </a:lnTo>
                  <a:lnTo>
                    <a:pt x="590" y="401"/>
                  </a:lnTo>
                  <a:lnTo>
                    <a:pt x="591" y="403"/>
                  </a:lnTo>
                  <a:lnTo>
                    <a:pt x="593" y="404"/>
                  </a:lnTo>
                  <a:lnTo>
                    <a:pt x="594" y="404"/>
                  </a:lnTo>
                  <a:lnTo>
                    <a:pt x="596" y="404"/>
                  </a:lnTo>
                  <a:lnTo>
                    <a:pt x="598" y="404"/>
                  </a:lnTo>
                  <a:lnTo>
                    <a:pt x="599" y="404"/>
                  </a:lnTo>
                  <a:lnTo>
                    <a:pt x="601" y="404"/>
                  </a:lnTo>
                  <a:lnTo>
                    <a:pt x="602" y="404"/>
                  </a:lnTo>
                  <a:lnTo>
                    <a:pt x="604" y="404"/>
                  </a:lnTo>
                  <a:lnTo>
                    <a:pt x="605" y="404"/>
                  </a:lnTo>
                  <a:lnTo>
                    <a:pt x="605" y="406"/>
                  </a:lnTo>
                  <a:lnTo>
                    <a:pt x="605" y="407"/>
                  </a:lnTo>
                  <a:lnTo>
                    <a:pt x="607" y="407"/>
                  </a:lnTo>
                  <a:lnTo>
                    <a:pt x="607" y="409"/>
                  </a:lnTo>
                  <a:lnTo>
                    <a:pt x="605" y="409"/>
                  </a:lnTo>
                  <a:lnTo>
                    <a:pt x="607" y="410"/>
                  </a:lnTo>
                  <a:lnTo>
                    <a:pt x="608" y="410"/>
                  </a:lnTo>
                  <a:lnTo>
                    <a:pt x="610" y="410"/>
                  </a:lnTo>
                  <a:lnTo>
                    <a:pt x="612" y="410"/>
                  </a:lnTo>
                  <a:lnTo>
                    <a:pt x="612" y="412"/>
                  </a:lnTo>
                  <a:lnTo>
                    <a:pt x="613" y="412"/>
                  </a:lnTo>
                  <a:lnTo>
                    <a:pt x="613" y="414"/>
                  </a:lnTo>
                  <a:lnTo>
                    <a:pt x="613" y="415"/>
                  </a:lnTo>
                  <a:lnTo>
                    <a:pt x="613" y="417"/>
                  </a:lnTo>
                  <a:lnTo>
                    <a:pt x="615" y="417"/>
                  </a:lnTo>
                  <a:lnTo>
                    <a:pt x="618" y="417"/>
                  </a:lnTo>
                  <a:lnTo>
                    <a:pt x="619" y="417"/>
                  </a:lnTo>
                  <a:lnTo>
                    <a:pt x="621" y="417"/>
                  </a:lnTo>
                  <a:lnTo>
                    <a:pt x="623" y="417"/>
                  </a:lnTo>
                  <a:lnTo>
                    <a:pt x="624" y="417"/>
                  </a:lnTo>
                  <a:lnTo>
                    <a:pt x="626" y="418"/>
                  </a:lnTo>
                  <a:lnTo>
                    <a:pt x="629" y="418"/>
                  </a:lnTo>
                  <a:lnTo>
                    <a:pt x="629" y="420"/>
                  </a:lnTo>
                  <a:lnTo>
                    <a:pt x="630" y="421"/>
                  </a:lnTo>
                  <a:lnTo>
                    <a:pt x="632" y="423"/>
                  </a:lnTo>
                  <a:lnTo>
                    <a:pt x="634" y="423"/>
                  </a:lnTo>
                  <a:lnTo>
                    <a:pt x="634" y="425"/>
                  </a:lnTo>
                  <a:lnTo>
                    <a:pt x="634" y="426"/>
                  </a:lnTo>
                  <a:lnTo>
                    <a:pt x="635" y="428"/>
                  </a:lnTo>
                  <a:lnTo>
                    <a:pt x="635" y="429"/>
                  </a:lnTo>
                  <a:lnTo>
                    <a:pt x="637" y="431"/>
                  </a:lnTo>
                  <a:lnTo>
                    <a:pt x="637" y="432"/>
                  </a:lnTo>
                  <a:lnTo>
                    <a:pt x="637" y="434"/>
                  </a:lnTo>
                  <a:lnTo>
                    <a:pt x="637" y="436"/>
                  </a:lnTo>
                  <a:lnTo>
                    <a:pt x="638" y="437"/>
                  </a:lnTo>
                  <a:lnTo>
                    <a:pt x="638" y="439"/>
                  </a:lnTo>
                  <a:lnTo>
                    <a:pt x="638" y="440"/>
                  </a:lnTo>
                  <a:lnTo>
                    <a:pt x="640" y="442"/>
                  </a:lnTo>
                  <a:lnTo>
                    <a:pt x="640" y="443"/>
                  </a:lnTo>
                  <a:lnTo>
                    <a:pt x="640" y="445"/>
                  </a:lnTo>
                  <a:lnTo>
                    <a:pt x="641" y="448"/>
                  </a:lnTo>
                  <a:lnTo>
                    <a:pt x="641" y="451"/>
                  </a:lnTo>
                  <a:lnTo>
                    <a:pt x="641" y="453"/>
                  </a:lnTo>
                  <a:lnTo>
                    <a:pt x="643" y="454"/>
                  </a:lnTo>
                  <a:lnTo>
                    <a:pt x="644" y="456"/>
                  </a:lnTo>
                  <a:lnTo>
                    <a:pt x="644" y="457"/>
                  </a:lnTo>
                  <a:lnTo>
                    <a:pt x="644" y="459"/>
                  </a:lnTo>
                  <a:lnTo>
                    <a:pt x="648" y="464"/>
                  </a:lnTo>
                  <a:lnTo>
                    <a:pt x="648" y="465"/>
                  </a:lnTo>
                  <a:lnTo>
                    <a:pt x="649" y="468"/>
                  </a:lnTo>
                  <a:lnTo>
                    <a:pt x="651" y="470"/>
                  </a:lnTo>
                  <a:lnTo>
                    <a:pt x="651" y="472"/>
                  </a:lnTo>
                  <a:lnTo>
                    <a:pt x="652" y="472"/>
                  </a:lnTo>
                  <a:lnTo>
                    <a:pt x="652" y="473"/>
                  </a:lnTo>
                  <a:lnTo>
                    <a:pt x="651" y="475"/>
                  </a:lnTo>
                  <a:lnTo>
                    <a:pt x="651" y="476"/>
                  </a:lnTo>
                  <a:lnTo>
                    <a:pt x="652" y="478"/>
                  </a:lnTo>
                  <a:lnTo>
                    <a:pt x="652" y="479"/>
                  </a:lnTo>
                  <a:lnTo>
                    <a:pt x="654" y="481"/>
                  </a:lnTo>
                  <a:lnTo>
                    <a:pt x="654" y="482"/>
                  </a:lnTo>
                  <a:lnTo>
                    <a:pt x="657" y="490"/>
                  </a:lnTo>
                  <a:lnTo>
                    <a:pt x="659" y="492"/>
                  </a:lnTo>
                  <a:lnTo>
                    <a:pt x="659" y="493"/>
                  </a:lnTo>
                  <a:lnTo>
                    <a:pt x="660" y="497"/>
                  </a:lnTo>
                  <a:lnTo>
                    <a:pt x="662" y="498"/>
                  </a:lnTo>
                  <a:lnTo>
                    <a:pt x="662" y="500"/>
                  </a:lnTo>
                  <a:lnTo>
                    <a:pt x="663" y="500"/>
                  </a:lnTo>
                  <a:lnTo>
                    <a:pt x="666" y="501"/>
                  </a:lnTo>
                  <a:lnTo>
                    <a:pt x="670" y="501"/>
                  </a:lnTo>
                  <a:lnTo>
                    <a:pt x="671" y="503"/>
                  </a:lnTo>
                  <a:lnTo>
                    <a:pt x="670" y="504"/>
                  </a:lnTo>
                  <a:lnTo>
                    <a:pt x="671" y="506"/>
                  </a:lnTo>
                  <a:lnTo>
                    <a:pt x="670" y="506"/>
                  </a:lnTo>
                  <a:lnTo>
                    <a:pt x="671" y="508"/>
                  </a:lnTo>
                  <a:lnTo>
                    <a:pt x="671" y="509"/>
                  </a:lnTo>
                  <a:lnTo>
                    <a:pt x="671" y="511"/>
                  </a:lnTo>
                  <a:lnTo>
                    <a:pt x="670" y="512"/>
                  </a:lnTo>
                  <a:lnTo>
                    <a:pt x="670" y="514"/>
                  </a:lnTo>
                  <a:lnTo>
                    <a:pt x="670" y="517"/>
                  </a:lnTo>
                  <a:lnTo>
                    <a:pt x="668" y="517"/>
                  </a:lnTo>
                  <a:lnTo>
                    <a:pt x="668" y="518"/>
                  </a:lnTo>
                  <a:lnTo>
                    <a:pt x="668" y="520"/>
                  </a:lnTo>
                  <a:lnTo>
                    <a:pt x="666" y="520"/>
                  </a:lnTo>
                  <a:lnTo>
                    <a:pt x="666" y="522"/>
                  </a:lnTo>
                  <a:lnTo>
                    <a:pt x="665" y="523"/>
                  </a:lnTo>
                  <a:lnTo>
                    <a:pt x="663" y="523"/>
                  </a:lnTo>
                  <a:lnTo>
                    <a:pt x="663" y="525"/>
                  </a:lnTo>
                  <a:lnTo>
                    <a:pt x="662" y="525"/>
                  </a:lnTo>
                  <a:lnTo>
                    <a:pt x="662" y="526"/>
                  </a:lnTo>
                  <a:lnTo>
                    <a:pt x="662" y="528"/>
                  </a:lnTo>
                  <a:lnTo>
                    <a:pt x="660" y="528"/>
                  </a:lnTo>
                  <a:lnTo>
                    <a:pt x="660" y="529"/>
                  </a:lnTo>
                  <a:lnTo>
                    <a:pt x="659" y="529"/>
                  </a:lnTo>
                  <a:lnTo>
                    <a:pt x="659" y="531"/>
                  </a:lnTo>
                  <a:lnTo>
                    <a:pt x="657" y="533"/>
                  </a:lnTo>
                  <a:lnTo>
                    <a:pt x="655" y="534"/>
                  </a:lnTo>
                  <a:lnTo>
                    <a:pt x="655" y="536"/>
                  </a:lnTo>
                  <a:lnTo>
                    <a:pt x="654" y="536"/>
                  </a:lnTo>
                  <a:lnTo>
                    <a:pt x="652" y="537"/>
                  </a:lnTo>
                  <a:lnTo>
                    <a:pt x="652" y="539"/>
                  </a:lnTo>
                  <a:lnTo>
                    <a:pt x="651" y="540"/>
                  </a:lnTo>
                  <a:lnTo>
                    <a:pt x="649" y="540"/>
                  </a:lnTo>
                  <a:lnTo>
                    <a:pt x="649" y="542"/>
                  </a:lnTo>
                  <a:lnTo>
                    <a:pt x="648" y="542"/>
                  </a:lnTo>
                  <a:lnTo>
                    <a:pt x="646" y="544"/>
                  </a:lnTo>
                  <a:lnTo>
                    <a:pt x="644" y="545"/>
                  </a:lnTo>
                  <a:lnTo>
                    <a:pt x="643" y="545"/>
                  </a:lnTo>
                  <a:lnTo>
                    <a:pt x="641" y="547"/>
                  </a:lnTo>
                  <a:lnTo>
                    <a:pt x="640" y="548"/>
                  </a:lnTo>
                  <a:lnTo>
                    <a:pt x="640" y="550"/>
                  </a:lnTo>
                  <a:lnTo>
                    <a:pt x="638" y="550"/>
                  </a:lnTo>
                  <a:lnTo>
                    <a:pt x="637" y="551"/>
                  </a:lnTo>
                  <a:lnTo>
                    <a:pt x="635" y="553"/>
                  </a:lnTo>
                  <a:lnTo>
                    <a:pt x="635" y="555"/>
                  </a:lnTo>
                  <a:lnTo>
                    <a:pt x="637" y="555"/>
                  </a:lnTo>
                  <a:lnTo>
                    <a:pt x="637" y="556"/>
                  </a:lnTo>
                  <a:lnTo>
                    <a:pt x="635" y="556"/>
                  </a:lnTo>
                  <a:lnTo>
                    <a:pt x="635" y="558"/>
                  </a:lnTo>
                  <a:lnTo>
                    <a:pt x="635" y="559"/>
                  </a:lnTo>
                  <a:lnTo>
                    <a:pt x="635" y="562"/>
                  </a:lnTo>
                  <a:lnTo>
                    <a:pt x="635" y="564"/>
                  </a:lnTo>
                  <a:lnTo>
                    <a:pt x="634" y="565"/>
                  </a:lnTo>
                  <a:lnTo>
                    <a:pt x="634" y="567"/>
                  </a:lnTo>
                  <a:lnTo>
                    <a:pt x="634" y="569"/>
                  </a:lnTo>
                  <a:lnTo>
                    <a:pt x="632" y="569"/>
                  </a:lnTo>
                  <a:lnTo>
                    <a:pt x="630" y="569"/>
                  </a:lnTo>
                  <a:lnTo>
                    <a:pt x="629" y="570"/>
                  </a:lnTo>
                  <a:lnTo>
                    <a:pt x="629" y="572"/>
                  </a:lnTo>
                  <a:lnTo>
                    <a:pt x="629" y="573"/>
                  </a:lnTo>
                  <a:lnTo>
                    <a:pt x="629" y="575"/>
                  </a:lnTo>
                  <a:lnTo>
                    <a:pt x="627" y="578"/>
                  </a:lnTo>
                  <a:lnTo>
                    <a:pt x="627" y="580"/>
                  </a:lnTo>
                  <a:lnTo>
                    <a:pt x="627" y="581"/>
                  </a:lnTo>
                  <a:lnTo>
                    <a:pt x="626" y="583"/>
                  </a:lnTo>
                  <a:lnTo>
                    <a:pt x="626" y="584"/>
                  </a:lnTo>
                  <a:lnTo>
                    <a:pt x="626" y="586"/>
                  </a:lnTo>
                  <a:lnTo>
                    <a:pt x="624" y="586"/>
                  </a:lnTo>
                  <a:lnTo>
                    <a:pt x="624" y="587"/>
                  </a:lnTo>
                  <a:lnTo>
                    <a:pt x="624" y="589"/>
                  </a:lnTo>
                  <a:lnTo>
                    <a:pt x="623" y="589"/>
                  </a:lnTo>
                  <a:lnTo>
                    <a:pt x="623" y="591"/>
                  </a:lnTo>
                  <a:lnTo>
                    <a:pt x="621" y="592"/>
                  </a:lnTo>
                  <a:lnTo>
                    <a:pt x="621" y="594"/>
                  </a:lnTo>
                  <a:lnTo>
                    <a:pt x="621" y="595"/>
                  </a:lnTo>
                  <a:lnTo>
                    <a:pt x="621" y="597"/>
                  </a:lnTo>
                  <a:lnTo>
                    <a:pt x="619" y="598"/>
                  </a:lnTo>
                  <a:lnTo>
                    <a:pt x="618" y="598"/>
                  </a:lnTo>
                  <a:lnTo>
                    <a:pt x="618" y="597"/>
                  </a:lnTo>
                  <a:lnTo>
                    <a:pt x="616" y="597"/>
                  </a:lnTo>
                  <a:lnTo>
                    <a:pt x="615" y="598"/>
                  </a:lnTo>
                  <a:lnTo>
                    <a:pt x="613" y="598"/>
                  </a:lnTo>
                  <a:lnTo>
                    <a:pt x="612" y="598"/>
                  </a:lnTo>
                  <a:lnTo>
                    <a:pt x="612" y="600"/>
                  </a:lnTo>
                  <a:lnTo>
                    <a:pt x="610" y="601"/>
                  </a:lnTo>
                  <a:lnTo>
                    <a:pt x="610" y="603"/>
                  </a:lnTo>
                  <a:lnTo>
                    <a:pt x="608" y="603"/>
                  </a:lnTo>
                  <a:lnTo>
                    <a:pt x="608" y="605"/>
                  </a:lnTo>
                  <a:lnTo>
                    <a:pt x="608" y="606"/>
                  </a:lnTo>
                  <a:lnTo>
                    <a:pt x="607" y="608"/>
                  </a:lnTo>
                  <a:lnTo>
                    <a:pt x="607" y="609"/>
                  </a:lnTo>
                  <a:lnTo>
                    <a:pt x="607" y="611"/>
                  </a:lnTo>
                  <a:lnTo>
                    <a:pt x="604" y="614"/>
                  </a:lnTo>
                  <a:lnTo>
                    <a:pt x="602" y="620"/>
                  </a:lnTo>
                  <a:lnTo>
                    <a:pt x="602" y="622"/>
                  </a:lnTo>
                  <a:lnTo>
                    <a:pt x="601" y="622"/>
                  </a:lnTo>
                  <a:lnTo>
                    <a:pt x="599" y="625"/>
                  </a:lnTo>
                  <a:lnTo>
                    <a:pt x="599" y="627"/>
                  </a:lnTo>
                  <a:lnTo>
                    <a:pt x="599" y="628"/>
                  </a:lnTo>
                  <a:lnTo>
                    <a:pt x="598" y="628"/>
                  </a:lnTo>
                  <a:lnTo>
                    <a:pt x="598" y="630"/>
                  </a:lnTo>
                  <a:lnTo>
                    <a:pt x="598" y="631"/>
                  </a:lnTo>
                  <a:lnTo>
                    <a:pt x="596" y="631"/>
                  </a:lnTo>
                  <a:lnTo>
                    <a:pt x="596" y="633"/>
                  </a:lnTo>
                  <a:lnTo>
                    <a:pt x="598" y="636"/>
                  </a:lnTo>
                  <a:lnTo>
                    <a:pt x="596" y="637"/>
                  </a:lnTo>
                  <a:lnTo>
                    <a:pt x="596" y="639"/>
                  </a:lnTo>
                  <a:lnTo>
                    <a:pt x="594" y="639"/>
                  </a:lnTo>
                  <a:lnTo>
                    <a:pt x="593" y="641"/>
                  </a:lnTo>
                  <a:lnTo>
                    <a:pt x="591" y="645"/>
                  </a:lnTo>
                  <a:lnTo>
                    <a:pt x="590" y="645"/>
                  </a:lnTo>
                  <a:lnTo>
                    <a:pt x="588" y="647"/>
                  </a:lnTo>
                  <a:lnTo>
                    <a:pt x="582" y="650"/>
                  </a:lnTo>
                  <a:lnTo>
                    <a:pt x="580" y="650"/>
                  </a:lnTo>
                  <a:lnTo>
                    <a:pt x="579" y="650"/>
                  </a:lnTo>
                  <a:lnTo>
                    <a:pt x="577" y="650"/>
                  </a:lnTo>
                  <a:lnTo>
                    <a:pt x="574" y="652"/>
                  </a:lnTo>
                  <a:lnTo>
                    <a:pt x="572" y="652"/>
                  </a:lnTo>
                  <a:lnTo>
                    <a:pt x="571" y="653"/>
                  </a:lnTo>
                  <a:lnTo>
                    <a:pt x="569" y="655"/>
                  </a:lnTo>
                  <a:lnTo>
                    <a:pt x="568" y="656"/>
                  </a:lnTo>
                  <a:lnTo>
                    <a:pt x="568" y="658"/>
                  </a:lnTo>
                  <a:lnTo>
                    <a:pt x="566" y="658"/>
                  </a:lnTo>
                  <a:lnTo>
                    <a:pt x="565" y="659"/>
                  </a:lnTo>
                  <a:lnTo>
                    <a:pt x="565" y="661"/>
                  </a:lnTo>
                  <a:lnTo>
                    <a:pt x="563" y="661"/>
                  </a:lnTo>
                  <a:lnTo>
                    <a:pt x="562" y="661"/>
                  </a:lnTo>
                  <a:lnTo>
                    <a:pt x="560" y="663"/>
                  </a:lnTo>
                  <a:lnTo>
                    <a:pt x="560" y="664"/>
                  </a:lnTo>
                  <a:lnTo>
                    <a:pt x="560" y="666"/>
                  </a:lnTo>
                  <a:lnTo>
                    <a:pt x="560" y="667"/>
                  </a:lnTo>
                  <a:lnTo>
                    <a:pt x="562" y="669"/>
                  </a:lnTo>
                  <a:lnTo>
                    <a:pt x="562" y="670"/>
                  </a:lnTo>
                  <a:lnTo>
                    <a:pt x="563" y="672"/>
                  </a:lnTo>
                  <a:lnTo>
                    <a:pt x="565" y="673"/>
                  </a:lnTo>
                  <a:lnTo>
                    <a:pt x="565" y="675"/>
                  </a:lnTo>
                  <a:lnTo>
                    <a:pt x="566" y="675"/>
                  </a:lnTo>
                  <a:lnTo>
                    <a:pt x="566" y="677"/>
                  </a:lnTo>
                  <a:lnTo>
                    <a:pt x="566" y="678"/>
                  </a:lnTo>
                  <a:lnTo>
                    <a:pt x="568" y="678"/>
                  </a:lnTo>
                  <a:lnTo>
                    <a:pt x="568" y="680"/>
                  </a:lnTo>
                  <a:lnTo>
                    <a:pt x="569" y="680"/>
                  </a:lnTo>
                  <a:lnTo>
                    <a:pt x="572" y="678"/>
                  </a:lnTo>
                  <a:lnTo>
                    <a:pt x="572" y="680"/>
                  </a:lnTo>
                  <a:lnTo>
                    <a:pt x="574" y="680"/>
                  </a:lnTo>
                  <a:lnTo>
                    <a:pt x="574" y="678"/>
                  </a:lnTo>
                  <a:lnTo>
                    <a:pt x="576" y="678"/>
                  </a:lnTo>
                  <a:lnTo>
                    <a:pt x="576" y="677"/>
                  </a:lnTo>
                  <a:lnTo>
                    <a:pt x="577" y="678"/>
                  </a:lnTo>
                  <a:lnTo>
                    <a:pt x="579" y="680"/>
                  </a:lnTo>
                  <a:lnTo>
                    <a:pt x="579" y="681"/>
                  </a:lnTo>
                  <a:lnTo>
                    <a:pt x="579" y="683"/>
                  </a:lnTo>
                  <a:lnTo>
                    <a:pt x="579" y="684"/>
                  </a:lnTo>
                  <a:lnTo>
                    <a:pt x="579" y="688"/>
                  </a:lnTo>
                  <a:lnTo>
                    <a:pt x="579" y="692"/>
                  </a:lnTo>
                  <a:lnTo>
                    <a:pt x="579" y="695"/>
                  </a:lnTo>
                  <a:lnTo>
                    <a:pt x="579" y="699"/>
                  </a:lnTo>
                  <a:lnTo>
                    <a:pt x="579" y="700"/>
                  </a:lnTo>
                  <a:lnTo>
                    <a:pt x="577" y="702"/>
                  </a:lnTo>
                  <a:lnTo>
                    <a:pt x="577" y="703"/>
                  </a:lnTo>
                  <a:lnTo>
                    <a:pt x="577" y="705"/>
                  </a:lnTo>
                  <a:lnTo>
                    <a:pt x="577" y="706"/>
                  </a:lnTo>
                  <a:lnTo>
                    <a:pt x="576" y="706"/>
                  </a:lnTo>
                  <a:lnTo>
                    <a:pt x="576" y="708"/>
                  </a:lnTo>
                  <a:lnTo>
                    <a:pt x="576" y="710"/>
                  </a:lnTo>
                  <a:lnTo>
                    <a:pt x="577" y="711"/>
                  </a:lnTo>
                  <a:lnTo>
                    <a:pt x="577" y="713"/>
                  </a:lnTo>
                  <a:lnTo>
                    <a:pt x="577" y="714"/>
                  </a:lnTo>
                  <a:lnTo>
                    <a:pt x="579" y="714"/>
                  </a:lnTo>
                  <a:lnTo>
                    <a:pt x="579" y="716"/>
                  </a:lnTo>
                  <a:lnTo>
                    <a:pt x="579" y="717"/>
                  </a:lnTo>
                  <a:lnTo>
                    <a:pt x="579" y="719"/>
                  </a:lnTo>
                  <a:lnTo>
                    <a:pt x="577" y="719"/>
                  </a:lnTo>
                  <a:lnTo>
                    <a:pt x="577" y="720"/>
                  </a:lnTo>
                  <a:lnTo>
                    <a:pt x="577" y="722"/>
                  </a:lnTo>
                  <a:lnTo>
                    <a:pt x="577" y="724"/>
                  </a:lnTo>
                  <a:lnTo>
                    <a:pt x="577" y="725"/>
                  </a:lnTo>
                  <a:lnTo>
                    <a:pt x="577" y="727"/>
                  </a:lnTo>
                  <a:lnTo>
                    <a:pt x="576" y="727"/>
                  </a:lnTo>
                  <a:lnTo>
                    <a:pt x="576" y="728"/>
                  </a:lnTo>
                  <a:lnTo>
                    <a:pt x="574" y="728"/>
                  </a:lnTo>
                  <a:lnTo>
                    <a:pt x="574" y="730"/>
                  </a:lnTo>
                  <a:lnTo>
                    <a:pt x="572" y="733"/>
                  </a:lnTo>
                  <a:lnTo>
                    <a:pt x="572" y="735"/>
                  </a:lnTo>
                  <a:lnTo>
                    <a:pt x="571" y="735"/>
                  </a:lnTo>
                  <a:lnTo>
                    <a:pt x="571" y="736"/>
                  </a:lnTo>
                  <a:lnTo>
                    <a:pt x="572" y="736"/>
                  </a:lnTo>
                  <a:lnTo>
                    <a:pt x="571" y="736"/>
                  </a:lnTo>
                  <a:lnTo>
                    <a:pt x="571" y="738"/>
                  </a:lnTo>
                  <a:lnTo>
                    <a:pt x="569" y="738"/>
                  </a:lnTo>
                  <a:lnTo>
                    <a:pt x="569" y="739"/>
                  </a:lnTo>
                  <a:lnTo>
                    <a:pt x="572" y="741"/>
                  </a:lnTo>
                  <a:lnTo>
                    <a:pt x="572" y="742"/>
                  </a:lnTo>
                  <a:lnTo>
                    <a:pt x="574" y="742"/>
                  </a:lnTo>
                  <a:lnTo>
                    <a:pt x="576" y="742"/>
                  </a:lnTo>
                  <a:lnTo>
                    <a:pt x="576" y="744"/>
                  </a:lnTo>
                  <a:lnTo>
                    <a:pt x="577" y="744"/>
                  </a:lnTo>
                  <a:lnTo>
                    <a:pt x="579" y="744"/>
                  </a:lnTo>
                  <a:lnTo>
                    <a:pt x="580" y="744"/>
                  </a:lnTo>
                  <a:lnTo>
                    <a:pt x="582" y="744"/>
                  </a:lnTo>
                  <a:lnTo>
                    <a:pt x="582" y="746"/>
                  </a:lnTo>
                  <a:lnTo>
                    <a:pt x="583" y="746"/>
                  </a:lnTo>
                  <a:lnTo>
                    <a:pt x="583" y="747"/>
                  </a:lnTo>
                  <a:lnTo>
                    <a:pt x="585" y="753"/>
                  </a:lnTo>
                  <a:lnTo>
                    <a:pt x="585" y="755"/>
                  </a:lnTo>
                  <a:lnTo>
                    <a:pt x="585" y="756"/>
                  </a:lnTo>
                  <a:lnTo>
                    <a:pt x="583" y="756"/>
                  </a:lnTo>
                  <a:lnTo>
                    <a:pt x="583" y="758"/>
                  </a:lnTo>
                  <a:lnTo>
                    <a:pt x="585" y="758"/>
                  </a:lnTo>
                  <a:lnTo>
                    <a:pt x="585" y="760"/>
                  </a:lnTo>
                  <a:lnTo>
                    <a:pt x="585" y="763"/>
                  </a:lnTo>
                  <a:lnTo>
                    <a:pt x="583" y="763"/>
                  </a:lnTo>
                  <a:lnTo>
                    <a:pt x="585" y="763"/>
                  </a:lnTo>
                  <a:lnTo>
                    <a:pt x="585" y="764"/>
                  </a:lnTo>
                  <a:lnTo>
                    <a:pt x="583" y="764"/>
                  </a:lnTo>
                  <a:lnTo>
                    <a:pt x="585" y="764"/>
                  </a:lnTo>
                  <a:lnTo>
                    <a:pt x="583" y="764"/>
                  </a:lnTo>
                  <a:lnTo>
                    <a:pt x="583" y="766"/>
                  </a:lnTo>
                  <a:lnTo>
                    <a:pt x="585" y="766"/>
                  </a:lnTo>
                  <a:lnTo>
                    <a:pt x="585" y="767"/>
                  </a:lnTo>
                  <a:lnTo>
                    <a:pt x="585" y="769"/>
                  </a:lnTo>
                  <a:lnTo>
                    <a:pt x="585" y="771"/>
                  </a:lnTo>
                  <a:lnTo>
                    <a:pt x="585" y="772"/>
                  </a:lnTo>
                  <a:lnTo>
                    <a:pt x="585" y="774"/>
                  </a:lnTo>
                  <a:lnTo>
                    <a:pt x="587" y="774"/>
                  </a:lnTo>
                  <a:lnTo>
                    <a:pt x="587" y="775"/>
                  </a:lnTo>
                  <a:lnTo>
                    <a:pt x="587" y="777"/>
                  </a:lnTo>
                  <a:lnTo>
                    <a:pt x="588" y="777"/>
                  </a:lnTo>
                  <a:lnTo>
                    <a:pt x="587" y="778"/>
                  </a:lnTo>
                  <a:lnTo>
                    <a:pt x="587" y="780"/>
                  </a:lnTo>
                  <a:lnTo>
                    <a:pt x="588" y="782"/>
                  </a:lnTo>
                  <a:lnTo>
                    <a:pt x="588" y="783"/>
                  </a:lnTo>
                  <a:lnTo>
                    <a:pt x="588" y="785"/>
                  </a:lnTo>
                  <a:lnTo>
                    <a:pt x="588" y="786"/>
                  </a:lnTo>
                  <a:lnTo>
                    <a:pt x="587" y="786"/>
                  </a:lnTo>
                  <a:lnTo>
                    <a:pt x="587" y="788"/>
                  </a:lnTo>
                  <a:lnTo>
                    <a:pt x="588" y="789"/>
                  </a:lnTo>
                  <a:lnTo>
                    <a:pt x="588" y="791"/>
                  </a:lnTo>
                  <a:lnTo>
                    <a:pt x="588" y="792"/>
                  </a:lnTo>
                  <a:lnTo>
                    <a:pt x="588" y="794"/>
                  </a:lnTo>
                  <a:lnTo>
                    <a:pt x="588" y="796"/>
                  </a:lnTo>
                  <a:lnTo>
                    <a:pt x="588" y="797"/>
                  </a:lnTo>
                  <a:lnTo>
                    <a:pt x="588" y="799"/>
                  </a:lnTo>
                  <a:lnTo>
                    <a:pt x="590" y="800"/>
                  </a:lnTo>
                  <a:lnTo>
                    <a:pt x="588" y="802"/>
                  </a:lnTo>
                  <a:lnTo>
                    <a:pt x="590" y="802"/>
                  </a:lnTo>
                  <a:lnTo>
                    <a:pt x="591" y="803"/>
                  </a:lnTo>
                  <a:lnTo>
                    <a:pt x="593" y="803"/>
                  </a:lnTo>
                  <a:lnTo>
                    <a:pt x="593" y="805"/>
                  </a:lnTo>
                  <a:lnTo>
                    <a:pt x="594" y="807"/>
                  </a:lnTo>
                  <a:lnTo>
                    <a:pt x="596" y="808"/>
                  </a:lnTo>
                  <a:lnTo>
                    <a:pt x="596" y="810"/>
                  </a:lnTo>
                  <a:lnTo>
                    <a:pt x="598" y="810"/>
                  </a:lnTo>
                  <a:lnTo>
                    <a:pt x="599" y="810"/>
                  </a:lnTo>
                  <a:lnTo>
                    <a:pt x="599" y="811"/>
                  </a:lnTo>
                  <a:lnTo>
                    <a:pt x="601" y="811"/>
                  </a:lnTo>
                  <a:lnTo>
                    <a:pt x="601" y="813"/>
                  </a:lnTo>
                  <a:lnTo>
                    <a:pt x="602" y="813"/>
                  </a:lnTo>
                  <a:lnTo>
                    <a:pt x="604" y="814"/>
                  </a:lnTo>
                  <a:lnTo>
                    <a:pt x="605" y="814"/>
                  </a:lnTo>
                  <a:lnTo>
                    <a:pt x="607" y="816"/>
                  </a:lnTo>
                  <a:lnTo>
                    <a:pt x="608" y="816"/>
                  </a:lnTo>
                  <a:lnTo>
                    <a:pt x="608" y="818"/>
                  </a:lnTo>
                  <a:lnTo>
                    <a:pt x="610" y="818"/>
                  </a:lnTo>
                  <a:lnTo>
                    <a:pt x="612" y="818"/>
                  </a:lnTo>
                  <a:lnTo>
                    <a:pt x="613" y="818"/>
                  </a:lnTo>
                  <a:lnTo>
                    <a:pt x="613" y="819"/>
                  </a:lnTo>
                  <a:lnTo>
                    <a:pt x="615" y="819"/>
                  </a:lnTo>
                  <a:lnTo>
                    <a:pt x="616" y="819"/>
                  </a:lnTo>
                  <a:lnTo>
                    <a:pt x="616" y="821"/>
                  </a:lnTo>
                  <a:lnTo>
                    <a:pt x="616" y="822"/>
                  </a:lnTo>
                  <a:lnTo>
                    <a:pt x="618" y="824"/>
                  </a:lnTo>
                  <a:lnTo>
                    <a:pt x="618" y="825"/>
                  </a:lnTo>
                  <a:lnTo>
                    <a:pt x="618" y="824"/>
                  </a:lnTo>
                  <a:lnTo>
                    <a:pt x="618" y="825"/>
                  </a:lnTo>
                  <a:lnTo>
                    <a:pt x="619" y="825"/>
                  </a:lnTo>
                  <a:lnTo>
                    <a:pt x="619" y="827"/>
                  </a:lnTo>
                  <a:lnTo>
                    <a:pt x="621" y="827"/>
                  </a:lnTo>
                  <a:lnTo>
                    <a:pt x="621" y="829"/>
                  </a:lnTo>
                  <a:lnTo>
                    <a:pt x="621" y="830"/>
                  </a:lnTo>
                  <a:lnTo>
                    <a:pt x="623" y="830"/>
                  </a:lnTo>
                  <a:lnTo>
                    <a:pt x="623" y="832"/>
                  </a:lnTo>
                  <a:lnTo>
                    <a:pt x="623" y="833"/>
                  </a:lnTo>
                  <a:lnTo>
                    <a:pt x="624" y="833"/>
                  </a:lnTo>
                  <a:lnTo>
                    <a:pt x="623" y="833"/>
                  </a:lnTo>
                  <a:lnTo>
                    <a:pt x="623" y="835"/>
                  </a:lnTo>
                  <a:lnTo>
                    <a:pt x="624" y="835"/>
                  </a:lnTo>
                  <a:lnTo>
                    <a:pt x="624" y="836"/>
                  </a:lnTo>
                  <a:lnTo>
                    <a:pt x="624" y="838"/>
                  </a:lnTo>
                  <a:lnTo>
                    <a:pt x="624" y="839"/>
                  </a:lnTo>
                  <a:lnTo>
                    <a:pt x="624" y="841"/>
                  </a:lnTo>
                  <a:lnTo>
                    <a:pt x="624" y="843"/>
                  </a:lnTo>
                  <a:lnTo>
                    <a:pt x="624" y="844"/>
                  </a:lnTo>
                  <a:lnTo>
                    <a:pt x="626" y="844"/>
                  </a:lnTo>
                  <a:lnTo>
                    <a:pt x="624" y="846"/>
                  </a:lnTo>
                  <a:lnTo>
                    <a:pt x="626" y="847"/>
                  </a:lnTo>
                  <a:lnTo>
                    <a:pt x="626" y="849"/>
                  </a:lnTo>
                  <a:lnTo>
                    <a:pt x="627" y="849"/>
                  </a:lnTo>
                  <a:lnTo>
                    <a:pt x="627" y="850"/>
                  </a:lnTo>
                  <a:lnTo>
                    <a:pt x="627" y="852"/>
                  </a:lnTo>
                  <a:lnTo>
                    <a:pt x="629" y="852"/>
                  </a:lnTo>
                  <a:lnTo>
                    <a:pt x="629" y="854"/>
                  </a:lnTo>
                  <a:lnTo>
                    <a:pt x="629" y="852"/>
                  </a:lnTo>
                  <a:lnTo>
                    <a:pt x="630" y="852"/>
                  </a:lnTo>
                  <a:lnTo>
                    <a:pt x="632" y="854"/>
                  </a:lnTo>
                  <a:lnTo>
                    <a:pt x="630" y="855"/>
                  </a:lnTo>
                  <a:lnTo>
                    <a:pt x="629" y="855"/>
                  </a:lnTo>
                  <a:lnTo>
                    <a:pt x="627" y="855"/>
                  </a:lnTo>
                  <a:lnTo>
                    <a:pt x="626" y="857"/>
                  </a:lnTo>
                  <a:lnTo>
                    <a:pt x="624" y="857"/>
                  </a:lnTo>
                  <a:lnTo>
                    <a:pt x="623" y="857"/>
                  </a:lnTo>
                  <a:lnTo>
                    <a:pt x="621" y="858"/>
                  </a:lnTo>
                  <a:lnTo>
                    <a:pt x="619" y="858"/>
                  </a:lnTo>
                  <a:lnTo>
                    <a:pt x="619" y="860"/>
                  </a:lnTo>
                  <a:lnTo>
                    <a:pt x="621" y="860"/>
                  </a:lnTo>
                  <a:lnTo>
                    <a:pt x="623" y="860"/>
                  </a:lnTo>
                  <a:lnTo>
                    <a:pt x="624" y="861"/>
                  </a:lnTo>
                  <a:lnTo>
                    <a:pt x="624" y="865"/>
                  </a:lnTo>
                  <a:lnTo>
                    <a:pt x="627" y="868"/>
                  </a:lnTo>
                  <a:lnTo>
                    <a:pt x="627" y="871"/>
                  </a:lnTo>
                  <a:lnTo>
                    <a:pt x="629" y="871"/>
                  </a:lnTo>
                  <a:lnTo>
                    <a:pt x="629" y="872"/>
                  </a:lnTo>
                  <a:lnTo>
                    <a:pt x="630" y="874"/>
                  </a:lnTo>
                  <a:lnTo>
                    <a:pt x="634" y="880"/>
                  </a:lnTo>
                  <a:lnTo>
                    <a:pt x="635" y="882"/>
                  </a:lnTo>
                  <a:lnTo>
                    <a:pt x="637" y="883"/>
                  </a:lnTo>
                  <a:lnTo>
                    <a:pt x="638" y="886"/>
                  </a:lnTo>
                  <a:lnTo>
                    <a:pt x="640" y="888"/>
                  </a:lnTo>
                  <a:lnTo>
                    <a:pt x="641" y="890"/>
                  </a:lnTo>
                  <a:lnTo>
                    <a:pt x="643" y="891"/>
                  </a:lnTo>
                  <a:lnTo>
                    <a:pt x="644" y="894"/>
                  </a:lnTo>
                  <a:lnTo>
                    <a:pt x="646" y="894"/>
                  </a:lnTo>
                  <a:lnTo>
                    <a:pt x="651" y="901"/>
                  </a:lnTo>
                  <a:lnTo>
                    <a:pt x="652" y="901"/>
                  </a:lnTo>
                  <a:lnTo>
                    <a:pt x="652" y="902"/>
                  </a:lnTo>
                  <a:lnTo>
                    <a:pt x="654" y="904"/>
                  </a:lnTo>
                  <a:lnTo>
                    <a:pt x="655" y="905"/>
                  </a:lnTo>
                  <a:lnTo>
                    <a:pt x="659" y="908"/>
                  </a:lnTo>
                  <a:lnTo>
                    <a:pt x="660" y="910"/>
                  </a:lnTo>
                  <a:lnTo>
                    <a:pt x="662" y="911"/>
                  </a:lnTo>
                  <a:lnTo>
                    <a:pt x="665" y="915"/>
                  </a:lnTo>
                  <a:lnTo>
                    <a:pt x="665" y="916"/>
                  </a:lnTo>
                  <a:lnTo>
                    <a:pt x="666" y="918"/>
                  </a:lnTo>
                  <a:lnTo>
                    <a:pt x="671" y="922"/>
                  </a:lnTo>
                  <a:lnTo>
                    <a:pt x="673" y="924"/>
                  </a:lnTo>
                  <a:lnTo>
                    <a:pt x="674" y="927"/>
                  </a:lnTo>
                  <a:lnTo>
                    <a:pt x="676" y="927"/>
                  </a:lnTo>
                  <a:lnTo>
                    <a:pt x="676" y="929"/>
                  </a:lnTo>
                  <a:lnTo>
                    <a:pt x="679" y="932"/>
                  </a:lnTo>
                  <a:lnTo>
                    <a:pt x="680" y="933"/>
                  </a:lnTo>
                  <a:lnTo>
                    <a:pt x="682" y="935"/>
                  </a:lnTo>
                  <a:lnTo>
                    <a:pt x="682" y="937"/>
                  </a:lnTo>
                  <a:lnTo>
                    <a:pt x="685" y="938"/>
                  </a:lnTo>
                  <a:lnTo>
                    <a:pt x="685" y="940"/>
                  </a:lnTo>
                  <a:lnTo>
                    <a:pt x="688" y="941"/>
                  </a:lnTo>
                  <a:lnTo>
                    <a:pt x="688" y="943"/>
                  </a:lnTo>
                  <a:lnTo>
                    <a:pt x="690" y="943"/>
                  </a:lnTo>
                  <a:lnTo>
                    <a:pt x="690" y="944"/>
                  </a:lnTo>
                  <a:lnTo>
                    <a:pt x="691" y="944"/>
                  </a:lnTo>
                  <a:lnTo>
                    <a:pt x="693" y="944"/>
                  </a:lnTo>
                  <a:lnTo>
                    <a:pt x="693" y="943"/>
                  </a:lnTo>
                  <a:lnTo>
                    <a:pt x="695" y="943"/>
                  </a:lnTo>
                  <a:lnTo>
                    <a:pt x="696" y="943"/>
                  </a:lnTo>
                  <a:lnTo>
                    <a:pt x="696" y="944"/>
                  </a:lnTo>
                  <a:lnTo>
                    <a:pt x="698" y="944"/>
                  </a:lnTo>
                  <a:lnTo>
                    <a:pt x="699" y="946"/>
                  </a:lnTo>
                  <a:lnTo>
                    <a:pt x="701" y="947"/>
                  </a:lnTo>
                  <a:lnTo>
                    <a:pt x="702" y="951"/>
                  </a:lnTo>
                  <a:lnTo>
                    <a:pt x="704" y="952"/>
                  </a:lnTo>
                  <a:lnTo>
                    <a:pt x="706" y="954"/>
                  </a:lnTo>
                  <a:lnTo>
                    <a:pt x="706" y="955"/>
                  </a:lnTo>
                  <a:lnTo>
                    <a:pt x="707" y="955"/>
                  </a:lnTo>
                  <a:lnTo>
                    <a:pt x="707" y="954"/>
                  </a:lnTo>
                  <a:lnTo>
                    <a:pt x="709" y="954"/>
                  </a:lnTo>
                  <a:lnTo>
                    <a:pt x="710" y="954"/>
                  </a:lnTo>
                  <a:lnTo>
                    <a:pt x="710" y="955"/>
                  </a:lnTo>
                  <a:lnTo>
                    <a:pt x="712" y="955"/>
                  </a:lnTo>
                  <a:lnTo>
                    <a:pt x="712" y="957"/>
                  </a:lnTo>
                  <a:lnTo>
                    <a:pt x="713" y="958"/>
                  </a:lnTo>
                  <a:lnTo>
                    <a:pt x="713" y="960"/>
                  </a:lnTo>
                  <a:lnTo>
                    <a:pt x="715" y="960"/>
                  </a:lnTo>
                  <a:lnTo>
                    <a:pt x="715" y="962"/>
                  </a:lnTo>
                  <a:lnTo>
                    <a:pt x="715" y="963"/>
                  </a:lnTo>
                  <a:lnTo>
                    <a:pt x="716" y="963"/>
                  </a:lnTo>
                  <a:lnTo>
                    <a:pt x="716" y="966"/>
                  </a:lnTo>
                  <a:lnTo>
                    <a:pt x="716" y="968"/>
                  </a:lnTo>
                  <a:lnTo>
                    <a:pt x="718" y="969"/>
                  </a:lnTo>
                  <a:lnTo>
                    <a:pt x="716" y="971"/>
                  </a:lnTo>
                  <a:lnTo>
                    <a:pt x="716" y="973"/>
                  </a:lnTo>
                  <a:lnTo>
                    <a:pt x="715" y="973"/>
                  </a:lnTo>
                  <a:lnTo>
                    <a:pt x="713" y="973"/>
                  </a:lnTo>
                  <a:lnTo>
                    <a:pt x="713" y="974"/>
                  </a:lnTo>
                  <a:lnTo>
                    <a:pt x="715" y="976"/>
                  </a:lnTo>
                  <a:lnTo>
                    <a:pt x="715" y="977"/>
                  </a:lnTo>
                  <a:lnTo>
                    <a:pt x="715" y="979"/>
                  </a:lnTo>
                  <a:lnTo>
                    <a:pt x="715" y="980"/>
                  </a:lnTo>
                  <a:lnTo>
                    <a:pt x="715" y="982"/>
                  </a:lnTo>
                  <a:lnTo>
                    <a:pt x="716" y="982"/>
                  </a:lnTo>
                  <a:lnTo>
                    <a:pt x="716" y="984"/>
                  </a:lnTo>
                  <a:lnTo>
                    <a:pt x="716" y="985"/>
                  </a:lnTo>
                  <a:lnTo>
                    <a:pt x="715" y="985"/>
                  </a:lnTo>
                  <a:lnTo>
                    <a:pt x="715" y="987"/>
                  </a:lnTo>
                  <a:lnTo>
                    <a:pt x="715" y="988"/>
                  </a:lnTo>
                  <a:lnTo>
                    <a:pt x="715" y="990"/>
                  </a:lnTo>
                  <a:lnTo>
                    <a:pt x="716" y="991"/>
                  </a:lnTo>
                  <a:lnTo>
                    <a:pt x="716" y="993"/>
                  </a:lnTo>
                  <a:lnTo>
                    <a:pt x="716" y="994"/>
                  </a:lnTo>
                  <a:lnTo>
                    <a:pt x="715" y="996"/>
                  </a:lnTo>
                  <a:lnTo>
                    <a:pt x="715" y="998"/>
                  </a:lnTo>
                  <a:lnTo>
                    <a:pt x="715" y="999"/>
                  </a:lnTo>
                  <a:lnTo>
                    <a:pt x="716" y="1001"/>
                  </a:lnTo>
                  <a:lnTo>
                    <a:pt x="716" y="1002"/>
                  </a:lnTo>
                  <a:lnTo>
                    <a:pt x="716" y="1004"/>
                  </a:lnTo>
                  <a:lnTo>
                    <a:pt x="716" y="1005"/>
                  </a:lnTo>
                  <a:lnTo>
                    <a:pt x="716" y="1007"/>
                  </a:lnTo>
                  <a:lnTo>
                    <a:pt x="718" y="1007"/>
                  </a:lnTo>
                  <a:lnTo>
                    <a:pt x="720" y="1009"/>
                  </a:lnTo>
                  <a:lnTo>
                    <a:pt x="720" y="1010"/>
                  </a:lnTo>
                  <a:lnTo>
                    <a:pt x="720" y="1012"/>
                  </a:lnTo>
                  <a:lnTo>
                    <a:pt x="721" y="1013"/>
                  </a:lnTo>
                  <a:lnTo>
                    <a:pt x="723" y="1015"/>
                  </a:lnTo>
                  <a:lnTo>
                    <a:pt x="723" y="1016"/>
                  </a:lnTo>
                  <a:lnTo>
                    <a:pt x="724" y="1020"/>
                  </a:lnTo>
                  <a:lnTo>
                    <a:pt x="724" y="1021"/>
                  </a:lnTo>
                  <a:lnTo>
                    <a:pt x="724" y="1023"/>
                  </a:lnTo>
                  <a:lnTo>
                    <a:pt x="724" y="1024"/>
                  </a:lnTo>
                  <a:lnTo>
                    <a:pt x="726" y="1026"/>
                  </a:lnTo>
                  <a:lnTo>
                    <a:pt x="727" y="1027"/>
                  </a:lnTo>
                  <a:lnTo>
                    <a:pt x="726" y="1029"/>
                  </a:lnTo>
                  <a:lnTo>
                    <a:pt x="724" y="1029"/>
                  </a:lnTo>
                  <a:lnTo>
                    <a:pt x="724" y="1030"/>
                  </a:lnTo>
                  <a:lnTo>
                    <a:pt x="723" y="1030"/>
                  </a:lnTo>
                  <a:lnTo>
                    <a:pt x="723" y="1032"/>
                  </a:lnTo>
                  <a:lnTo>
                    <a:pt x="721" y="1030"/>
                  </a:lnTo>
                  <a:lnTo>
                    <a:pt x="721" y="1029"/>
                  </a:lnTo>
                  <a:lnTo>
                    <a:pt x="720" y="1029"/>
                  </a:lnTo>
                  <a:lnTo>
                    <a:pt x="718" y="1029"/>
                  </a:lnTo>
                  <a:lnTo>
                    <a:pt x="716" y="1030"/>
                  </a:lnTo>
                  <a:lnTo>
                    <a:pt x="716" y="1034"/>
                  </a:lnTo>
                  <a:lnTo>
                    <a:pt x="716" y="1035"/>
                  </a:lnTo>
                  <a:lnTo>
                    <a:pt x="716" y="1037"/>
                  </a:lnTo>
                  <a:lnTo>
                    <a:pt x="716" y="1038"/>
                  </a:lnTo>
                  <a:lnTo>
                    <a:pt x="718" y="1038"/>
                  </a:lnTo>
                  <a:lnTo>
                    <a:pt x="716" y="1040"/>
                  </a:lnTo>
                  <a:lnTo>
                    <a:pt x="716" y="1041"/>
                  </a:lnTo>
                  <a:lnTo>
                    <a:pt x="715" y="1041"/>
                  </a:lnTo>
                  <a:lnTo>
                    <a:pt x="715" y="1043"/>
                  </a:lnTo>
                  <a:lnTo>
                    <a:pt x="716" y="1043"/>
                  </a:lnTo>
                  <a:lnTo>
                    <a:pt x="716" y="1045"/>
                  </a:lnTo>
                  <a:lnTo>
                    <a:pt x="716" y="1046"/>
                  </a:lnTo>
                  <a:lnTo>
                    <a:pt x="715" y="1048"/>
                  </a:lnTo>
                  <a:lnTo>
                    <a:pt x="713" y="1048"/>
                  </a:lnTo>
                  <a:lnTo>
                    <a:pt x="713" y="1049"/>
                  </a:lnTo>
                  <a:lnTo>
                    <a:pt x="715" y="1051"/>
                  </a:lnTo>
                  <a:lnTo>
                    <a:pt x="713" y="1051"/>
                  </a:lnTo>
                  <a:lnTo>
                    <a:pt x="715" y="1051"/>
                  </a:lnTo>
                  <a:lnTo>
                    <a:pt x="715" y="1052"/>
                  </a:lnTo>
                  <a:lnTo>
                    <a:pt x="716" y="1054"/>
                  </a:lnTo>
                  <a:lnTo>
                    <a:pt x="716" y="1056"/>
                  </a:lnTo>
                  <a:lnTo>
                    <a:pt x="716" y="1057"/>
                  </a:lnTo>
                  <a:lnTo>
                    <a:pt x="716" y="1059"/>
                  </a:lnTo>
                  <a:lnTo>
                    <a:pt x="718" y="1059"/>
                  </a:lnTo>
                  <a:lnTo>
                    <a:pt x="720" y="1059"/>
                  </a:lnTo>
                  <a:lnTo>
                    <a:pt x="720" y="1060"/>
                  </a:lnTo>
                  <a:lnTo>
                    <a:pt x="720" y="1062"/>
                  </a:lnTo>
                  <a:lnTo>
                    <a:pt x="721" y="1065"/>
                  </a:lnTo>
                  <a:lnTo>
                    <a:pt x="721" y="1066"/>
                  </a:lnTo>
                  <a:lnTo>
                    <a:pt x="723" y="1068"/>
                  </a:lnTo>
                  <a:lnTo>
                    <a:pt x="723" y="1071"/>
                  </a:lnTo>
                  <a:lnTo>
                    <a:pt x="723" y="1073"/>
                  </a:lnTo>
                  <a:lnTo>
                    <a:pt x="723" y="1074"/>
                  </a:lnTo>
                  <a:lnTo>
                    <a:pt x="723" y="1076"/>
                  </a:lnTo>
                  <a:lnTo>
                    <a:pt x="723" y="1077"/>
                  </a:lnTo>
                  <a:lnTo>
                    <a:pt x="723" y="1079"/>
                  </a:lnTo>
                  <a:lnTo>
                    <a:pt x="721" y="1077"/>
                  </a:lnTo>
                  <a:lnTo>
                    <a:pt x="720" y="1077"/>
                  </a:lnTo>
                  <a:lnTo>
                    <a:pt x="718" y="1077"/>
                  </a:lnTo>
                  <a:lnTo>
                    <a:pt x="716" y="1077"/>
                  </a:lnTo>
                  <a:lnTo>
                    <a:pt x="716" y="1079"/>
                  </a:lnTo>
                  <a:lnTo>
                    <a:pt x="715" y="1081"/>
                  </a:lnTo>
                  <a:lnTo>
                    <a:pt x="713" y="1081"/>
                  </a:lnTo>
                  <a:lnTo>
                    <a:pt x="712" y="1081"/>
                  </a:lnTo>
                  <a:lnTo>
                    <a:pt x="712" y="1079"/>
                  </a:lnTo>
                  <a:lnTo>
                    <a:pt x="710" y="1079"/>
                  </a:lnTo>
                  <a:lnTo>
                    <a:pt x="710" y="1077"/>
                  </a:lnTo>
                  <a:lnTo>
                    <a:pt x="712" y="1076"/>
                  </a:lnTo>
                  <a:lnTo>
                    <a:pt x="710" y="1076"/>
                  </a:lnTo>
                  <a:lnTo>
                    <a:pt x="710" y="1074"/>
                  </a:lnTo>
                  <a:lnTo>
                    <a:pt x="712" y="1074"/>
                  </a:lnTo>
                  <a:lnTo>
                    <a:pt x="712" y="1073"/>
                  </a:lnTo>
                  <a:lnTo>
                    <a:pt x="712" y="1071"/>
                  </a:lnTo>
                  <a:lnTo>
                    <a:pt x="712" y="1070"/>
                  </a:lnTo>
                  <a:lnTo>
                    <a:pt x="710" y="1070"/>
                  </a:lnTo>
                  <a:lnTo>
                    <a:pt x="709" y="1071"/>
                  </a:lnTo>
                  <a:lnTo>
                    <a:pt x="707" y="1071"/>
                  </a:lnTo>
                  <a:lnTo>
                    <a:pt x="706" y="1071"/>
                  </a:lnTo>
                  <a:lnTo>
                    <a:pt x="704" y="1070"/>
                  </a:lnTo>
                  <a:lnTo>
                    <a:pt x="702" y="1070"/>
                  </a:lnTo>
                  <a:lnTo>
                    <a:pt x="701" y="1070"/>
                  </a:lnTo>
                  <a:lnTo>
                    <a:pt x="701" y="1068"/>
                  </a:lnTo>
                  <a:lnTo>
                    <a:pt x="699" y="1068"/>
                  </a:lnTo>
                  <a:lnTo>
                    <a:pt x="698" y="1070"/>
                  </a:lnTo>
                  <a:lnTo>
                    <a:pt x="698" y="1068"/>
                  </a:lnTo>
                  <a:lnTo>
                    <a:pt x="696" y="1065"/>
                  </a:lnTo>
                  <a:lnTo>
                    <a:pt x="695" y="1065"/>
                  </a:lnTo>
                  <a:lnTo>
                    <a:pt x="695" y="1063"/>
                  </a:lnTo>
                  <a:lnTo>
                    <a:pt x="693" y="1063"/>
                  </a:lnTo>
                  <a:lnTo>
                    <a:pt x="690" y="1062"/>
                  </a:lnTo>
                  <a:lnTo>
                    <a:pt x="690" y="1060"/>
                  </a:lnTo>
                  <a:lnTo>
                    <a:pt x="688" y="1060"/>
                  </a:lnTo>
                  <a:lnTo>
                    <a:pt x="688" y="1059"/>
                  </a:lnTo>
                  <a:lnTo>
                    <a:pt x="687" y="1059"/>
                  </a:lnTo>
                  <a:lnTo>
                    <a:pt x="687" y="1057"/>
                  </a:lnTo>
                  <a:lnTo>
                    <a:pt x="685" y="1056"/>
                  </a:lnTo>
                  <a:lnTo>
                    <a:pt x="684" y="1057"/>
                  </a:lnTo>
                  <a:lnTo>
                    <a:pt x="682" y="1056"/>
                  </a:lnTo>
                  <a:lnTo>
                    <a:pt x="679" y="1054"/>
                  </a:lnTo>
                  <a:lnTo>
                    <a:pt x="677" y="1056"/>
                  </a:lnTo>
                  <a:lnTo>
                    <a:pt x="676" y="1054"/>
                  </a:lnTo>
                  <a:lnTo>
                    <a:pt x="673" y="1054"/>
                  </a:lnTo>
                  <a:lnTo>
                    <a:pt x="671" y="1054"/>
                  </a:lnTo>
                  <a:lnTo>
                    <a:pt x="670" y="1052"/>
                  </a:lnTo>
                  <a:lnTo>
                    <a:pt x="668" y="1054"/>
                  </a:lnTo>
                  <a:lnTo>
                    <a:pt x="668" y="1052"/>
                  </a:lnTo>
                  <a:lnTo>
                    <a:pt x="666" y="1052"/>
                  </a:lnTo>
                  <a:lnTo>
                    <a:pt x="665" y="1052"/>
                  </a:lnTo>
                  <a:lnTo>
                    <a:pt x="663" y="1052"/>
                  </a:lnTo>
                  <a:lnTo>
                    <a:pt x="660" y="1051"/>
                  </a:lnTo>
                  <a:lnTo>
                    <a:pt x="657" y="1051"/>
                  </a:lnTo>
                  <a:lnTo>
                    <a:pt x="657" y="1052"/>
                  </a:lnTo>
                  <a:lnTo>
                    <a:pt x="655" y="1052"/>
                  </a:lnTo>
                  <a:lnTo>
                    <a:pt x="654" y="1052"/>
                  </a:lnTo>
                  <a:lnTo>
                    <a:pt x="654" y="1054"/>
                  </a:lnTo>
                  <a:lnTo>
                    <a:pt x="652" y="1054"/>
                  </a:lnTo>
                  <a:lnTo>
                    <a:pt x="651" y="1054"/>
                  </a:lnTo>
                  <a:lnTo>
                    <a:pt x="648" y="1056"/>
                  </a:lnTo>
                  <a:lnTo>
                    <a:pt x="648" y="1057"/>
                  </a:lnTo>
                  <a:lnTo>
                    <a:pt x="646" y="1057"/>
                  </a:lnTo>
                  <a:lnTo>
                    <a:pt x="646" y="1056"/>
                  </a:lnTo>
                  <a:lnTo>
                    <a:pt x="646" y="1054"/>
                  </a:lnTo>
                  <a:lnTo>
                    <a:pt x="644" y="1054"/>
                  </a:lnTo>
                  <a:lnTo>
                    <a:pt x="644" y="1056"/>
                  </a:lnTo>
                  <a:lnTo>
                    <a:pt x="644" y="1054"/>
                  </a:lnTo>
                  <a:lnTo>
                    <a:pt x="643" y="1054"/>
                  </a:lnTo>
                  <a:lnTo>
                    <a:pt x="643" y="1052"/>
                  </a:lnTo>
                  <a:lnTo>
                    <a:pt x="643" y="1051"/>
                  </a:lnTo>
                  <a:lnTo>
                    <a:pt x="641" y="1049"/>
                  </a:lnTo>
                  <a:lnTo>
                    <a:pt x="640" y="1049"/>
                  </a:lnTo>
                  <a:lnTo>
                    <a:pt x="640" y="1048"/>
                  </a:lnTo>
                  <a:lnTo>
                    <a:pt x="638" y="1048"/>
                  </a:lnTo>
                  <a:lnTo>
                    <a:pt x="637" y="1048"/>
                  </a:lnTo>
                  <a:lnTo>
                    <a:pt x="638" y="1046"/>
                  </a:lnTo>
                  <a:lnTo>
                    <a:pt x="637" y="1046"/>
                  </a:lnTo>
                  <a:lnTo>
                    <a:pt x="637" y="1045"/>
                  </a:lnTo>
                  <a:lnTo>
                    <a:pt x="635" y="1045"/>
                  </a:lnTo>
                  <a:lnTo>
                    <a:pt x="634" y="1045"/>
                  </a:lnTo>
                  <a:lnTo>
                    <a:pt x="632" y="1045"/>
                  </a:lnTo>
                  <a:lnTo>
                    <a:pt x="632" y="1046"/>
                  </a:lnTo>
                  <a:lnTo>
                    <a:pt x="630" y="1046"/>
                  </a:lnTo>
                  <a:lnTo>
                    <a:pt x="629" y="1045"/>
                  </a:lnTo>
                  <a:lnTo>
                    <a:pt x="629" y="1046"/>
                  </a:lnTo>
                  <a:lnTo>
                    <a:pt x="627" y="1048"/>
                  </a:lnTo>
                  <a:lnTo>
                    <a:pt x="626" y="1048"/>
                  </a:lnTo>
                  <a:lnTo>
                    <a:pt x="624" y="1049"/>
                  </a:lnTo>
                  <a:lnTo>
                    <a:pt x="624" y="1051"/>
                  </a:lnTo>
                  <a:lnTo>
                    <a:pt x="623" y="1051"/>
                  </a:lnTo>
                  <a:lnTo>
                    <a:pt x="621" y="1051"/>
                  </a:lnTo>
                  <a:lnTo>
                    <a:pt x="621" y="1049"/>
                  </a:lnTo>
                  <a:lnTo>
                    <a:pt x="621" y="1048"/>
                  </a:lnTo>
                  <a:lnTo>
                    <a:pt x="619" y="1049"/>
                  </a:lnTo>
                  <a:lnTo>
                    <a:pt x="619" y="1051"/>
                  </a:lnTo>
                  <a:lnTo>
                    <a:pt x="618" y="1051"/>
                  </a:lnTo>
                  <a:lnTo>
                    <a:pt x="618" y="1049"/>
                  </a:lnTo>
                  <a:lnTo>
                    <a:pt x="618" y="1048"/>
                  </a:lnTo>
                  <a:lnTo>
                    <a:pt x="616" y="1048"/>
                  </a:lnTo>
                  <a:lnTo>
                    <a:pt x="615" y="1048"/>
                  </a:lnTo>
                  <a:lnTo>
                    <a:pt x="615" y="1046"/>
                  </a:lnTo>
                  <a:lnTo>
                    <a:pt x="613" y="1046"/>
                  </a:lnTo>
                  <a:lnTo>
                    <a:pt x="613" y="1045"/>
                  </a:lnTo>
                  <a:lnTo>
                    <a:pt x="612" y="1046"/>
                  </a:lnTo>
                  <a:lnTo>
                    <a:pt x="612" y="1048"/>
                  </a:lnTo>
                  <a:lnTo>
                    <a:pt x="610" y="1048"/>
                  </a:lnTo>
                  <a:lnTo>
                    <a:pt x="608" y="1048"/>
                  </a:lnTo>
                  <a:lnTo>
                    <a:pt x="607" y="1048"/>
                  </a:lnTo>
                  <a:lnTo>
                    <a:pt x="605" y="1048"/>
                  </a:lnTo>
                  <a:lnTo>
                    <a:pt x="605" y="1046"/>
                  </a:lnTo>
                  <a:lnTo>
                    <a:pt x="604" y="1046"/>
                  </a:lnTo>
                  <a:lnTo>
                    <a:pt x="605" y="1046"/>
                  </a:lnTo>
                  <a:lnTo>
                    <a:pt x="605" y="1045"/>
                  </a:lnTo>
                  <a:lnTo>
                    <a:pt x="607" y="1043"/>
                  </a:lnTo>
                  <a:lnTo>
                    <a:pt x="605" y="1043"/>
                  </a:lnTo>
                  <a:lnTo>
                    <a:pt x="604" y="1041"/>
                  </a:lnTo>
                  <a:lnTo>
                    <a:pt x="602" y="1040"/>
                  </a:lnTo>
                  <a:lnTo>
                    <a:pt x="602" y="1038"/>
                  </a:lnTo>
                  <a:lnTo>
                    <a:pt x="601" y="1038"/>
                  </a:lnTo>
                  <a:lnTo>
                    <a:pt x="601" y="1040"/>
                  </a:lnTo>
                  <a:lnTo>
                    <a:pt x="602" y="1040"/>
                  </a:lnTo>
                  <a:lnTo>
                    <a:pt x="602" y="1041"/>
                  </a:lnTo>
                  <a:lnTo>
                    <a:pt x="601" y="1040"/>
                  </a:lnTo>
                  <a:lnTo>
                    <a:pt x="599" y="1040"/>
                  </a:lnTo>
                  <a:lnTo>
                    <a:pt x="599" y="1041"/>
                  </a:lnTo>
                  <a:lnTo>
                    <a:pt x="598" y="1043"/>
                  </a:lnTo>
                  <a:lnTo>
                    <a:pt x="596" y="1043"/>
                  </a:lnTo>
                  <a:lnTo>
                    <a:pt x="596" y="1041"/>
                  </a:lnTo>
                  <a:lnTo>
                    <a:pt x="594" y="1041"/>
                  </a:lnTo>
                  <a:lnTo>
                    <a:pt x="593" y="1043"/>
                  </a:lnTo>
                  <a:lnTo>
                    <a:pt x="593" y="1041"/>
                  </a:lnTo>
                  <a:lnTo>
                    <a:pt x="593" y="1040"/>
                  </a:lnTo>
                  <a:lnTo>
                    <a:pt x="591" y="1040"/>
                  </a:lnTo>
                  <a:lnTo>
                    <a:pt x="590" y="1040"/>
                  </a:lnTo>
                  <a:lnTo>
                    <a:pt x="591" y="1040"/>
                  </a:lnTo>
                  <a:lnTo>
                    <a:pt x="591" y="1038"/>
                  </a:lnTo>
                  <a:lnTo>
                    <a:pt x="590" y="1037"/>
                  </a:lnTo>
                  <a:lnTo>
                    <a:pt x="588" y="1037"/>
                  </a:lnTo>
                  <a:lnTo>
                    <a:pt x="588" y="1038"/>
                  </a:lnTo>
                  <a:lnTo>
                    <a:pt x="587" y="1038"/>
                  </a:lnTo>
                  <a:lnTo>
                    <a:pt x="587" y="1037"/>
                  </a:lnTo>
                  <a:lnTo>
                    <a:pt x="585" y="1037"/>
                  </a:lnTo>
                  <a:lnTo>
                    <a:pt x="585" y="1035"/>
                  </a:lnTo>
                  <a:lnTo>
                    <a:pt x="583" y="1035"/>
                  </a:lnTo>
                  <a:lnTo>
                    <a:pt x="582" y="1037"/>
                  </a:lnTo>
                  <a:lnTo>
                    <a:pt x="582" y="1035"/>
                  </a:lnTo>
                  <a:lnTo>
                    <a:pt x="580" y="1035"/>
                  </a:lnTo>
                  <a:lnTo>
                    <a:pt x="580" y="1034"/>
                  </a:lnTo>
                  <a:lnTo>
                    <a:pt x="579" y="1034"/>
                  </a:lnTo>
                  <a:lnTo>
                    <a:pt x="579" y="1032"/>
                  </a:lnTo>
                  <a:lnTo>
                    <a:pt x="577" y="1030"/>
                  </a:lnTo>
                  <a:lnTo>
                    <a:pt x="577" y="1029"/>
                  </a:lnTo>
                  <a:lnTo>
                    <a:pt x="576" y="1029"/>
                  </a:lnTo>
                  <a:lnTo>
                    <a:pt x="574" y="1029"/>
                  </a:lnTo>
                  <a:lnTo>
                    <a:pt x="572" y="1029"/>
                  </a:lnTo>
                  <a:lnTo>
                    <a:pt x="571" y="1029"/>
                  </a:lnTo>
                  <a:lnTo>
                    <a:pt x="571" y="1030"/>
                  </a:lnTo>
                  <a:lnTo>
                    <a:pt x="569" y="1030"/>
                  </a:lnTo>
                  <a:lnTo>
                    <a:pt x="566" y="1032"/>
                  </a:lnTo>
                  <a:lnTo>
                    <a:pt x="562" y="1034"/>
                  </a:lnTo>
                  <a:lnTo>
                    <a:pt x="560" y="1034"/>
                  </a:lnTo>
                  <a:lnTo>
                    <a:pt x="558" y="1032"/>
                  </a:lnTo>
                  <a:lnTo>
                    <a:pt x="558" y="1030"/>
                  </a:lnTo>
                  <a:lnTo>
                    <a:pt x="557" y="1030"/>
                  </a:lnTo>
                  <a:lnTo>
                    <a:pt x="555" y="1030"/>
                  </a:lnTo>
                  <a:lnTo>
                    <a:pt x="554" y="1030"/>
                  </a:lnTo>
                  <a:lnTo>
                    <a:pt x="552" y="1030"/>
                  </a:lnTo>
                  <a:lnTo>
                    <a:pt x="551" y="1030"/>
                  </a:lnTo>
                  <a:lnTo>
                    <a:pt x="549" y="1030"/>
                  </a:lnTo>
                  <a:lnTo>
                    <a:pt x="547" y="1030"/>
                  </a:lnTo>
                  <a:lnTo>
                    <a:pt x="546" y="1030"/>
                  </a:lnTo>
                  <a:lnTo>
                    <a:pt x="544" y="1030"/>
                  </a:lnTo>
                  <a:lnTo>
                    <a:pt x="544" y="1032"/>
                  </a:lnTo>
                  <a:lnTo>
                    <a:pt x="543" y="1032"/>
                  </a:lnTo>
                  <a:lnTo>
                    <a:pt x="538" y="1032"/>
                  </a:lnTo>
                  <a:lnTo>
                    <a:pt x="536" y="1032"/>
                  </a:lnTo>
                  <a:lnTo>
                    <a:pt x="533" y="1032"/>
                  </a:lnTo>
                  <a:lnTo>
                    <a:pt x="530" y="1032"/>
                  </a:lnTo>
                  <a:lnTo>
                    <a:pt x="529" y="1032"/>
                  </a:lnTo>
                  <a:lnTo>
                    <a:pt x="524" y="1032"/>
                  </a:lnTo>
                  <a:lnTo>
                    <a:pt x="522" y="1032"/>
                  </a:lnTo>
                  <a:lnTo>
                    <a:pt x="521" y="1032"/>
                  </a:lnTo>
                  <a:lnTo>
                    <a:pt x="519" y="1032"/>
                  </a:lnTo>
                  <a:lnTo>
                    <a:pt x="518" y="1032"/>
                  </a:lnTo>
                  <a:lnTo>
                    <a:pt x="513" y="1032"/>
                  </a:lnTo>
                  <a:lnTo>
                    <a:pt x="508" y="1032"/>
                  </a:lnTo>
                  <a:lnTo>
                    <a:pt x="507" y="1032"/>
                  </a:lnTo>
                  <a:lnTo>
                    <a:pt x="505" y="1032"/>
                  </a:lnTo>
                  <a:lnTo>
                    <a:pt x="502" y="1032"/>
                  </a:lnTo>
                  <a:lnTo>
                    <a:pt x="500" y="1032"/>
                  </a:lnTo>
                  <a:lnTo>
                    <a:pt x="491" y="1032"/>
                  </a:lnTo>
                  <a:lnTo>
                    <a:pt x="490" y="1032"/>
                  </a:lnTo>
                  <a:lnTo>
                    <a:pt x="488" y="1032"/>
                  </a:lnTo>
                  <a:lnTo>
                    <a:pt x="486" y="1032"/>
                  </a:lnTo>
                  <a:lnTo>
                    <a:pt x="485" y="1032"/>
                  </a:lnTo>
                  <a:lnTo>
                    <a:pt x="477" y="1032"/>
                  </a:lnTo>
                  <a:lnTo>
                    <a:pt x="475" y="1032"/>
                  </a:lnTo>
                  <a:lnTo>
                    <a:pt x="472" y="1032"/>
                  </a:lnTo>
                  <a:lnTo>
                    <a:pt x="471" y="1032"/>
                  </a:lnTo>
                  <a:lnTo>
                    <a:pt x="466" y="1032"/>
                  </a:lnTo>
                  <a:lnTo>
                    <a:pt x="465" y="1032"/>
                  </a:lnTo>
                  <a:lnTo>
                    <a:pt x="463" y="1032"/>
                  </a:lnTo>
                  <a:lnTo>
                    <a:pt x="460" y="1032"/>
                  </a:lnTo>
                  <a:lnTo>
                    <a:pt x="458" y="1032"/>
                  </a:lnTo>
                  <a:lnTo>
                    <a:pt x="457" y="1032"/>
                  </a:lnTo>
                  <a:lnTo>
                    <a:pt x="455" y="1032"/>
                  </a:lnTo>
                  <a:lnTo>
                    <a:pt x="454" y="1032"/>
                  </a:lnTo>
                  <a:lnTo>
                    <a:pt x="454" y="1030"/>
                  </a:lnTo>
                  <a:lnTo>
                    <a:pt x="452" y="1030"/>
                  </a:lnTo>
                  <a:lnTo>
                    <a:pt x="454" y="1030"/>
                  </a:lnTo>
                  <a:lnTo>
                    <a:pt x="454" y="1029"/>
                  </a:lnTo>
                  <a:lnTo>
                    <a:pt x="454" y="1027"/>
                  </a:lnTo>
                  <a:lnTo>
                    <a:pt x="454" y="1026"/>
                  </a:lnTo>
                  <a:lnTo>
                    <a:pt x="452" y="1026"/>
                  </a:lnTo>
                  <a:lnTo>
                    <a:pt x="452" y="1024"/>
                  </a:lnTo>
                  <a:lnTo>
                    <a:pt x="452" y="1026"/>
                  </a:lnTo>
                  <a:lnTo>
                    <a:pt x="450" y="1026"/>
                  </a:lnTo>
                  <a:lnTo>
                    <a:pt x="450" y="1024"/>
                  </a:lnTo>
                  <a:lnTo>
                    <a:pt x="449" y="1023"/>
                  </a:lnTo>
                  <a:lnTo>
                    <a:pt x="447" y="1023"/>
                  </a:lnTo>
                  <a:lnTo>
                    <a:pt x="446" y="1024"/>
                  </a:lnTo>
                  <a:lnTo>
                    <a:pt x="446" y="1023"/>
                  </a:lnTo>
                  <a:lnTo>
                    <a:pt x="446" y="1024"/>
                  </a:lnTo>
                  <a:lnTo>
                    <a:pt x="444" y="1024"/>
                  </a:lnTo>
                  <a:lnTo>
                    <a:pt x="444" y="1023"/>
                  </a:lnTo>
                  <a:lnTo>
                    <a:pt x="443" y="1023"/>
                  </a:lnTo>
                  <a:lnTo>
                    <a:pt x="444" y="1023"/>
                  </a:lnTo>
                  <a:lnTo>
                    <a:pt x="444" y="1021"/>
                  </a:lnTo>
                  <a:lnTo>
                    <a:pt x="443" y="1021"/>
                  </a:lnTo>
                  <a:lnTo>
                    <a:pt x="443" y="1023"/>
                  </a:lnTo>
                  <a:lnTo>
                    <a:pt x="443" y="1021"/>
                  </a:lnTo>
                  <a:lnTo>
                    <a:pt x="441" y="1021"/>
                  </a:lnTo>
                  <a:lnTo>
                    <a:pt x="439" y="1021"/>
                  </a:lnTo>
                  <a:lnTo>
                    <a:pt x="436" y="1023"/>
                  </a:lnTo>
                  <a:lnTo>
                    <a:pt x="436" y="1024"/>
                  </a:lnTo>
                  <a:lnTo>
                    <a:pt x="435" y="1024"/>
                  </a:lnTo>
                  <a:lnTo>
                    <a:pt x="433" y="1026"/>
                  </a:lnTo>
                  <a:lnTo>
                    <a:pt x="433" y="1024"/>
                  </a:lnTo>
                  <a:lnTo>
                    <a:pt x="432" y="1024"/>
                  </a:lnTo>
                  <a:lnTo>
                    <a:pt x="432" y="1026"/>
                  </a:lnTo>
                  <a:lnTo>
                    <a:pt x="430" y="1026"/>
                  </a:lnTo>
                  <a:lnTo>
                    <a:pt x="429" y="1026"/>
                  </a:lnTo>
                  <a:lnTo>
                    <a:pt x="429" y="1024"/>
                  </a:lnTo>
                  <a:lnTo>
                    <a:pt x="429" y="1026"/>
                  </a:lnTo>
                  <a:lnTo>
                    <a:pt x="427" y="1026"/>
                  </a:lnTo>
                  <a:lnTo>
                    <a:pt x="427" y="1024"/>
                  </a:lnTo>
                  <a:lnTo>
                    <a:pt x="425" y="1024"/>
                  </a:lnTo>
                  <a:lnTo>
                    <a:pt x="424" y="1024"/>
                  </a:lnTo>
                  <a:lnTo>
                    <a:pt x="422" y="1026"/>
                  </a:lnTo>
                  <a:lnTo>
                    <a:pt x="421" y="1026"/>
                  </a:lnTo>
                  <a:lnTo>
                    <a:pt x="419" y="1024"/>
                  </a:lnTo>
                  <a:lnTo>
                    <a:pt x="418" y="1024"/>
                  </a:lnTo>
                  <a:lnTo>
                    <a:pt x="418" y="1026"/>
                  </a:lnTo>
                  <a:lnTo>
                    <a:pt x="416" y="1026"/>
                  </a:lnTo>
                  <a:lnTo>
                    <a:pt x="414" y="1026"/>
                  </a:lnTo>
                  <a:lnTo>
                    <a:pt x="414" y="1024"/>
                  </a:lnTo>
                  <a:lnTo>
                    <a:pt x="413" y="1026"/>
                  </a:lnTo>
                  <a:lnTo>
                    <a:pt x="413" y="1027"/>
                  </a:lnTo>
                  <a:lnTo>
                    <a:pt x="413" y="1026"/>
                  </a:lnTo>
                  <a:lnTo>
                    <a:pt x="413" y="1027"/>
                  </a:lnTo>
                  <a:lnTo>
                    <a:pt x="411" y="1026"/>
                  </a:lnTo>
                  <a:lnTo>
                    <a:pt x="410" y="1026"/>
                  </a:lnTo>
                  <a:lnTo>
                    <a:pt x="408" y="1026"/>
                  </a:lnTo>
                  <a:lnTo>
                    <a:pt x="408" y="1024"/>
                  </a:lnTo>
                  <a:lnTo>
                    <a:pt x="407" y="1024"/>
                  </a:lnTo>
                  <a:lnTo>
                    <a:pt x="405" y="1024"/>
                  </a:lnTo>
                  <a:lnTo>
                    <a:pt x="405" y="1026"/>
                  </a:lnTo>
                  <a:lnTo>
                    <a:pt x="403" y="1026"/>
                  </a:lnTo>
                  <a:lnTo>
                    <a:pt x="403" y="1027"/>
                  </a:lnTo>
                  <a:lnTo>
                    <a:pt x="402" y="1027"/>
                  </a:lnTo>
                  <a:lnTo>
                    <a:pt x="400" y="1027"/>
                  </a:lnTo>
                  <a:lnTo>
                    <a:pt x="400" y="1026"/>
                  </a:lnTo>
                  <a:lnTo>
                    <a:pt x="399" y="1026"/>
                  </a:lnTo>
                  <a:lnTo>
                    <a:pt x="397" y="1027"/>
                  </a:lnTo>
                  <a:lnTo>
                    <a:pt x="397" y="1026"/>
                  </a:lnTo>
                  <a:lnTo>
                    <a:pt x="396" y="1026"/>
                  </a:lnTo>
                  <a:lnTo>
                    <a:pt x="394" y="1026"/>
                  </a:lnTo>
                  <a:lnTo>
                    <a:pt x="393" y="1026"/>
                  </a:lnTo>
                  <a:lnTo>
                    <a:pt x="391" y="1026"/>
                  </a:lnTo>
                  <a:lnTo>
                    <a:pt x="389" y="1026"/>
                  </a:lnTo>
                  <a:lnTo>
                    <a:pt x="389" y="1024"/>
                  </a:lnTo>
                  <a:lnTo>
                    <a:pt x="388" y="1024"/>
                  </a:lnTo>
                  <a:lnTo>
                    <a:pt x="386" y="1024"/>
                  </a:lnTo>
                  <a:lnTo>
                    <a:pt x="386" y="1023"/>
                  </a:lnTo>
                  <a:lnTo>
                    <a:pt x="385" y="1023"/>
                  </a:lnTo>
                  <a:lnTo>
                    <a:pt x="383" y="1023"/>
                  </a:lnTo>
                  <a:lnTo>
                    <a:pt x="382" y="1024"/>
                  </a:lnTo>
                  <a:lnTo>
                    <a:pt x="380" y="1024"/>
                  </a:lnTo>
                  <a:lnTo>
                    <a:pt x="378" y="1024"/>
                  </a:lnTo>
                  <a:lnTo>
                    <a:pt x="377" y="1024"/>
                  </a:lnTo>
                  <a:lnTo>
                    <a:pt x="375" y="1024"/>
                  </a:lnTo>
                  <a:lnTo>
                    <a:pt x="374" y="1024"/>
                  </a:lnTo>
                  <a:lnTo>
                    <a:pt x="371" y="1024"/>
                  </a:lnTo>
                  <a:lnTo>
                    <a:pt x="367" y="1023"/>
                  </a:lnTo>
                  <a:lnTo>
                    <a:pt x="364" y="1023"/>
                  </a:lnTo>
                  <a:lnTo>
                    <a:pt x="361" y="1023"/>
                  </a:lnTo>
                  <a:lnTo>
                    <a:pt x="360" y="1023"/>
                  </a:lnTo>
                  <a:lnTo>
                    <a:pt x="358" y="1023"/>
                  </a:lnTo>
                  <a:lnTo>
                    <a:pt x="357" y="1024"/>
                  </a:lnTo>
                  <a:lnTo>
                    <a:pt x="355" y="1024"/>
                  </a:lnTo>
                  <a:lnTo>
                    <a:pt x="353" y="1024"/>
                  </a:lnTo>
                  <a:lnTo>
                    <a:pt x="352" y="1024"/>
                  </a:lnTo>
                  <a:lnTo>
                    <a:pt x="352" y="1023"/>
                  </a:lnTo>
                  <a:lnTo>
                    <a:pt x="350" y="1023"/>
                  </a:lnTo>
                  <a:lnTo>
                    <a:pt x="350" y="1021"/>
                  </a:lnTo>
                  <a:lnTo>
                    <a:pt x="350" y="1023"/>
                  </a:lnTo>
                  <a:lnTo>
                    <a:pt x="349" y="1023"/>
                  </a:lnTo>
                  <a:lnTo>
                    <a:pt x="349" y="1021"/>
                  </a:lnTo>
                  <a:lnTo>
                    <a:pt x="347" y="1021"/>
                  </a:lnTo>
                  <a:lnTo>
                    <a:pt x="346" y="1023"/>
                  </a:lnTo>
                  <a:lnTo>
                    <a:pt x="344" y="1023"/>
                  </a:lnTo>
                  <a:lnTo>
                    <a:pt x="344" y="1021"/>
                  </a:lnTo>
                  <a:lnTo>
                    <a:pt x="342" y="1021"/>
                  </a:lnTo>
                  <a:lnTo>
                    <a:pt x="341" y="1021"/>
                  </a:lnTo>
                  <a:lnTo>
                    <a:pt x="339" y="1021"/>
                  </a:lnTo>
                  <a:lnTo>
                    <a:pt x="338" y="1021"/>
                  </a:lnTo>
                  <a:lnTo>
                    <a:pt x="336" y="1021"/>
                  </a:lnTo>
                  <a:lnTo>
                    <a:pt x="335" y="1021"/>
                  </a:lnTo>
                  <a:lnTo>
                    <a:pt x="333" y="1021"/>
                  </a:lnTo>
                  <a:lnTo>
                    <a:pt x="331" y="1021"/>
                  </a:lnTo>
                  <a:lnTo>
                    <a:pt x="330" y="1021"/>
                  </a:lnTo>
                  <a:lnTo>
                    <a:pt x="328" y="1021"/>
                  </a:lnTo>
                  <a:lnTo>
                    <a:pt x="327" y="1021"/>
                  </a:lnTo>
                  <a:lnTo>
                    <a:pt x="325" y="1021"/>
                  </a:lnTo>
                  <a:lnTo>
                    <a:pt x="324" y="1021"/>
                  </a:lnTo>
                  <a:lnTo>
                    <a:pt x="322" y="1021"/>
                  </a:lnTo>
                  <a:lnTo>
                    <a:pt x="321" y="1021"/>
                  </a:lnTo>
                  <a:lnTo>
                    <a:pt x="319" y="1021"/>
                  </a:lnTo>
                  <a:lnTo>
                    <a:pt x="317" y="1021"/>
                  </a:lnTo>
                  <a:lnTo>
                    <a:pt x="317" y="1023"/>
                  </a:lnTo>
                  <a:lnTo>
                    <a:pt x="317" y="1021"/>
                  </a:lnTo>
                  <a:lnTo>
                    <a:pt x="316" y="1021"/>
                  </a:lnTo>
                  <a:lnTo>
                    <a:pt x="316" y="1023"/>
                  </a:lnTo>
                  <a:lnTo>
                    <a:pt x="314" y="1021"/>
                  </a:lnTo>
                  <a:lnTo>
                    <a:pt x="314" y="1023"/>
                  </a:lnTo>
                  <a:lnTo>
                    <a:pt x="313" y="1021"/>
                  </a:lnTo>
                  <a:lnTo>
                    <a:pt x="311" y="1021"/>
                  </a:lnTo>
                  <a:lnTo>
                    <a:pt x="311" y="1023"/>
                  </a:lnTo>
                  <a:lnTo>
                    <a:pt x="310" y="1023"/>
                  </a:lnTo>
                  <a:lnTo>
                    <a:pt x="308" y="1023"/>
                  </a:lnTo>
                  <a:lnTo>
                    <a:pt x="306" y="1023"/>
                  </a:lnTo>
                  <a:lnTo>
                    <a:pt x="306" y="1021"/>
                  </a:lnTo>
                  <a:lnTo>
                    <a:pt x="306" y="1020"/>
                  </a:lnTo>
                  <a:lnTo>
                    <a:pt x="305" y="1021"/>
                  </a:lnTo>
                  <a:lnTo>
                    <a:pt x="305" y="1020"/>
                  </a:lnTo>
                  <a:lnTo>
                    <a:pt x="303" y="1020"/>
                  </a:lnTo>
                  <a:lnTo>
                    <a:pt x="302" y="1018"/>
                  </a:lnTo>
                  <a:lnTo>
                    <a:pt x="300" y="1018"/>
                  </a:lnTo>
                  <a:lnTo>
                    <a:pt x="299" y="1018"/>
                  </a:lnTo>
                  <a:lnTo>
                    <a:pt x="297" y="1018"/>
                  </a:lnTo>
                  <a:lnTo>
                    <a:pt x="297" y="1020"/>
                  </a:lnTo>
                  <a:lnTo>
                    <a:pt x="295" y="1020"/>
                  </a:lnTo>
                  <a:lnTo>
                    <a:pt x="294" y="1020"/>
                  </a:lnTo>
                  <a:lnTo>
                    <a:pt x="292" y="1020"/>
                  </a:lnTo>
                  <a:lnTo>
                    <a:pt x="291" y="1018"/>
                  </a:lnTo>
                  <a:lnTo>
                    <a:pt x="289" y="1020"/>
                  </a:lnTo>
                  <a:lnTo>
                    <a:pt x="288" y="1020"/>
                  </a:lnTo>
                  <a:lnTo>
                    <a:pt x="286" y="1020"/>
                  </a:lnTo>
                  <a:lnTo>
                    <a:pt x="285" y="1020"/>
                  </a:lnTo>
                  <a:lnTo>
                    <a:pt x="283" y="1020"/>
                  </a:lnTo>
                  <a:lnTo>
                    <a:pt x="281" y="1020"/>
                  </a:lnTo>
                  <a:lnTo>
                    <a:pt x="280" y="1020"/>
                  </a:lnTo>
                  <a:lnTo>
                    <a:pt x="278" y="1020"/>
                  </a:lnTo>
                  <a:lnTo>
                    <a:pt x="280" y="1020"/>
                  </a:lnTo>
                  <a:lnTo>
                    <a:pt x="278" y="1021"/>
                  </a:lnTo>
                  <a:lnTo>
                    <a:pt x="278" y="1020"/>
                  </a:lnTo>
                  <a:lnTo>
                    <a:pt x="277" y="1020"/>
                  </a:lnTo>
                  <a:lnTo>
                    <a:pt x="275" y="1020"/>
                  </a:lnTo>
                  <a:lnTo>
                    <a:pt x="274" y="1020"/>
                  </a:lnTo>
                  <a:lnTo>
                    <a:pt x="272" y="1020"/>
                  </a:lnTo>
                  <a:lnTo>
                    <a:pt x="270" y="1021"/>
                  </a:lnTo>
                  <a:lnTo>
                    <a:pt x="272" y="1021"/>
                  </a:lnTo>
                  <a:lnTo>
                    <a:pt x="272" y="1023"/>
                  </a:lnTo>
                  <a:lnTo>
                    <a:pt x="272" y="1024"/>
                  </a:lnTo>
                  <a:lnTo>
                    <a:pt x="270" y="1024"/>
                  </a:lnTo>
                  <a:lnTo>
                    <a:pt x="270" y="1026"/>
                  </a:lnTo>
                  <a:lnTo>
                    <a:pt x="269" y="1027"/>
                  </a:lnTo>
                  <a:lnTo>
                    <a:pt x="270" y="1027"/>
                  </a:lnTo>
                  <a:lnTo>
                    <a:pt x="269" y="1027"/>
                  </a:lnTo>
                  <a:lnTo>
                    <a:pt x="270" y="1029"/>
                  </a:lnTo>
                  <a:lnTo>
                    <a:pt x="269" y="1029"/>
                  </a:lnTo>
                  <a:lnTo>
                    <a:pt x="270" y="1029"/>
                  </a:lnTo>
                  <a:lnTo>
                    <a:pt x="269" y="1030"/>
                  </a:lnTo>
                  <a:lnTo>
                    <a:pt x="270" y="1032"/>
                  </a:lnTo>
                  <a:lnTo>
                    <a:pt x="267" y="1032"/>
                  </a:lnTo>
                  <a:lnTo>
                    <a:pt x="259" y="1032"/>
                  </a:lnTo>
                  <a:lnTo>
                    <a:pt x="258" y="1032"/>
                  </a:lnTo>
                  <a:lnTo>
                    <a:pt x="255" y="1030"/>
                  </a:lnTo>
                  <a:lnTo>
                    <a:pt x="253" y="1030"/>
                  </a:lnTo>
                  <a:lnTo>
                    <a:pt x="252" y="1032"/>
                  </a:lnTo>
                  <a:lnTo>
                    <a:pt x="249" y="1032"/>
                  </a:lnTo>
                  <a:lnTo>
                    <a:pt x="239" y="1032"/>
                  </a:lnTo>
                  <a:lnTo>
                    <a:pt x="236" y="1032"/>
                  </a:lnTo>
                  <a:lnTo>
                    <a:pt x="233" y="1032"/>
                  </a:lnTo>
                  <a:lnTo>
                    <a:pt x="227" y="1032"/>
                  </a:lnTo>
                  <a:lnTo>
                    <a:pt x="225" y="1032"/>
                  </a:lnTo>
                  <a:lnTo>
                    <a:pt x="213" y="1032"/>
                  </a:lnTo>
                  <a:lnTo>
                    <a:pt x="208" y="1032"/>
                  </a:lnTo>
                  <a:lnTo>
                    <a:pt x="205" y="1032"/>
                  </a:lnTo>
                  <a:lnTo>
                    <a:pt x="202" y="1032"/>
                  </a:lnTo>
                  <a:lnTo>
                    <a:pt x="198" y="1032"/>
                  </a:lnTo>
                  <a:lnTo>
                    <a:pt x="191" y="1032"/>
                  </a:lnTo>
                  <a:lnTo>
                    <a:pt x="189" y="1032"/>
                  </a:lnTo>
                  <a:lnTo>
                    <a:pt x="180" y="1032"/>
                  </a:lnTo>
                  <a:lnTo>
                    <a:pt x="178" y="1032"/>
                  </a:lnTo>
                  <a:lnTo>
                    <a:pt x="177" y="1032"/>
                  </a:lnTo>
                  <a:lnTo>
                    <a:pt x="173" y="1032"/>
                  </a:lnTo>
                  <a:lnTo>
                    <a:pt x="172" y="1032"/>
                  </a:lnTo>
                  <a:lnTo>
                    <a:pt x="170" y="1032"/>
                  </a:lnTo>
                  <a:lnTo>
                    <a:pt x="169" y="1032"/>
                  </a:lnTo>
                  <a:lnTo>
                    <a:pt x="166" y="1032"/>
                  </a:lnTo>
                  <a:lnTo>
                    <a:pt x="161" y="1032"/>
                  </a:lnTo>
                  <a:lnTo>
                    <a:pt x="159" y="1032"/>
                  </a:lnTo>
                  <a:lnTo>
                    <a:pt x="158" y="1032"/>
                  </a:lnTo>
                  <a:lnTo>
                    <a:pt x="158" y="1034"/>
                  </a:lnTo>
                  <a:lnTo>
                    <a:pt x="158" y="1032"/>
                  </a:lnTo>
                  <a:lnTo>
                    <a:pt x="156" y="1032"/>
                  </a:lnTo>
                  <a:lnTo>
                    <a:pt x="155" y="1032"/>
                  </a:lnTo>
                  <a:lnTo>
                    <a:pt x="153" y="1032"/>
                  </a:lnTo>
                  <a:lnTo>
                    <a:pt x="153" y="1034"/>
                  </a:lnTo>
                  <a:lnTo>
                    <a:pt x="153" y="1032"/>
                  </a:lnTo>
                  <a:lnTo>
                    <a:pt x="151" y="1032"/>
                  </a:lnTo>
                  <a:lnTo>
                    <a:pt x="148" y="1032"/>
                  </a:lnTo>
                  <a:lnTo>
                    <a:pt x="147" y="1032"/>
                  </a:lnTo>
                  <a:lnTo>
                    <a:pt x="147" y="1030"/>
                  </a:lnTo>
                  <a:lnTo>
                    <a:pt x="147" y="1032"/>
                  </a:lnTo>
                  <a:lnTo>
                    <a:pt x="145" y="1032"/>
                  </a:lnTo>
                  <a:lnTo>
                    <a:pt x="145" y="1034"/>
                  </a:lnTo>
                  <a:lnTo>
                    <a:pt x="145" y="1032"/>
                  </a:lnTo>
                  <a:lnTo>
                    <a:pt x="144" y="1032"/>
                  </a:lnTo>
                  <a:lnTo>
                    <a:pt x="142" y="1032"/>
                  </a:lnTo>
                  <a:lnTo>
                    <a:pt x="141" y="1032"/>
                  </a:lnTo>
                  <a:lnTo>
                    <a:pt x="139" y="1030"/>
                  </a:lnTo>
                  <a:lnTo>
                    <a:pt x="137" y="1030"/>
                  </a:lnTo>
                  <a:lnTo>
                    <a:pt x="136" y="1030"/>
                  </a:lnTo>
                  <a:lnTo>
                    <a:pt x="136" y="1029"/>
                  </a:lnTo>
                  <a:lnTo>
                    <a:pt x="134" y="1029"/>
                  </a:lnTo>
                  <a:lnTo>
                    <a:pt x="133" y="1030"/>
                  </a:lnTo>
                  <a:lnTo>
                    <a:pt x="133" y="1029"/>
                  </a:lnTo>
                  <a:lnTo>
                    <a:pt x="133" y="1027"/>
                  </a:lnTo>
                  <a:lnTo>
                    <a:pt x="131" y="1027"/>
                  </a:lnTo>
                  <a:lnTo>
                    <a:pt x="131" y="1026"/>
                  </a:lnTo>
                  <a:lnTo>
                    <a:pt x="130" y="1026"/>
                  </a:lnTo>
                  <a:lnTo>
                    <a:pt x="128" y="1026"/>
                  </a:lnTo>
                  <a:lnTo>
                    <a:pt x="128" y="1024"/>
                  </a:lnTo>
                  <a:lnTo>
                    <a:pt x="126" y="1024"/>
                  </a:lnTo>
                  <a:lnTo>
                    <a:pt x="125" y="1021"/>
                  </a:lnTo>
                  <a:lnTo>
                    <a:pt x="125" y="1020"/>
                  </a:lnTo>
                  <a:lnTo>
                    <a:pt x="126" y="1018"/>
                  </a:lnTo>
                  <a:lnTo>
                    <a:pt x="125" y="1016"/>
                  </a:lnTo>
                  <a:lnTo>
                    <a:pt x="125" y="1015"/>
                  </a:lnTo>
                  <a:lnTo>
                    <a:pt x="125" y="1013"/>
                  </a:lnTo>
                  <a:lnTo>
                    <a:pt x="125" y="1012"/>
                  </a:lnTo>
                  <a:lnTo>
                    <a:pt x="125" y="1010"/>
                  </a:lnTo>
                  <a:lnTo>
                    <a:pt x="125" y="1009"/>
                  </a:lnTo>
                  <a:lnTo>
                    <a:pt x="125" y="1007"/>
                  </a:lnTo>
                  <a:lnTo>
                    <a:pt x="125" y="1005"/>
                  </a:lnTo>
                  <a:lnTo>
                    <a:pt x="125" y="1004"/>
                  </a:lnTo>
                  <a:lnTo>
                    <a:pt x="125" y="1002"/>
                  </a:lnTo>
                  <a:lnTo>
                    <a:pt x="125" y="1001"/>
                  </a:lnTo>
                  <a:lnTo>
                    <a:pt x="125" y="999"/>
                  </a:lnTo>
                  <a:lnTo>
                    <a:pt x="125" y="998"/>
                  </a:lnTo>
                  <a:lnTo>
                    <a:pt x="125" y="996"/>
                  </a:lnTo>
                  <a:lnTo>
                    <a:pt x="125" y="994"/>
                  </a:lnTo>
                  <a:lnTo>
                    <a:pt x="125" y="993"/>
                  </a:lnTo>
                  <a:lnTo>
                    <a:pt x="125" y="991"/>
                  </a:lnTo>
                  <a:lnTo>
                    <a:pt x="126" y="991"/>
                  </a:lnTo>
                  <a:lnTo>
                    <a:pt x="126" y="990"/>
                  </a:lnTo>
                  <a:lnTo>
                    <a:pt x="126" y="988"/>
                  </a:lnTo>
                  <a:lnTo>
                    <a:pt x="126" y="987"/>
                  </a:lnTo>
                  <a:lnTo>
                    <a:pt x="126" y="985"/>
                  </a:lnTo>
                  <a:lnTo>
                    <a:pt x="126" y="984"/>
                  </a:lnTo>
                  <a:lnTo>
                    <a:pt x="128" y="984"/>
                  </a:lnTo>
                  <a:lnTo>
                    <a:pt x="128" y="982"/>
                  </a:lnTo>
                  <a:lnTo>
                    <a:pt x="128" y="980"/>
                  </a:lnTo>
                  <a:lnTo>
                    <a:pt x="128" y="979"/>
                  </a:lnTo>
                  <a:lnTo>
                    <a:pt x="130" y="980"/>
                  </a:lnTo>
                  <a:lnTo>
                    <a:pt x="130" y="979"/>
                  </a:lnTo>
                  <a:lnTo>
                    <a:pt x="130" y="977"/>
                  </a:lnTo>
                  <a:lnTo>
                    <a:pt x="130" y="976"/>
                  </a:lnTo>
                  <a:lnTo>
                    <a:pt x="130" y="974"/>
                  </a:lnTo>
                  <a:lnTo>
                    <a:pt x="131" y="974"/>
                  </a:lnTo>
                  <a:lnTo>
                    <a:pt x="131" y="973"/>
                  </a:lnTo>
                  <a:lnTo>
                    <a:pt x="131" y="971"/>
                  </a:lnTo>
                  <a:lnTo>
                    <a:pt x="131" y="969"/>
                  </a:lnTo>
                  <a:lnTo>
                    <a:pt x="131" y="968"/>
                  </a:lnTo>
                  <a:lnTo>
                    <a:pt x="131" y="966"/>
                  </a:lnTo>
                  <a:lnTo>
                    <a:pt x="131" y="965"/>
                  </a:lnTo>
                  <a:lnTo>
                    <a:pt x="131" y="963"/>
                  </a:lnTo>
                  <a:lnTo>
                    <a:pt x="133" y="963"/>
                  </a:lnTo>
                  <a:lnTo>
                    <a:pt x="133" y="962"/>
                  </a:lnTo>
                  <a:lnTo>
                    <a:pt x="131" y="962"/>
                  </a:lnTo>
                  <a:lnTo>
                    <a:pt x="133" y="962"/>
                  </a:lnTo>
                  <a:lnTo>
                    <a:pt x="133" y="960"/>
                  </a:lnTo>
                  <a:lnTo>
                    <a:pt x="133" y="958"/>
                  </a:lnTo>
                  <a:lnTo>
                    <a:pt x="133" y="957"/>
                  </a:lnTo>
                  <a:lnTo>
                    <a:pt x="133" y="955"/>
                  </a:lnTo>
                  <a:lnTo>
                    <a:pt x="134" y="955"/>
                  </a:lnTo>
                  <a:lnTo>
                    <a:pt x="134" y="954"/>
                  </a:lnTo>
                  <a:lnTo>
                    <a:pt x="136" y="954"/>
                  </a:lnTo>
                  <a:lnTo>
                    <a:pt x="136" y="952"/>
                  </a:lnTo>
                  <a:lnTo>
                    <a:pt x="137" y="952"/>
                  </a:lnTo>
                  <a:lnTo>
                    <a:pt x="137" y="951"/>
                  </a:lnTo>
                  <a:lnTo>
                    <a:pt x="137" y="949"/>
                  </a:lnTo>
                  <a:lnTo>
                    <a:pt x="139" y="947"/>
                  </a:lnTo>
                  <a:lnTo>
                    <a:pt x="137" y="946"/>
                  </a:lnTo>
                  <a:lnTo>
                    <a:pt x="139" y="946"/>
                  </a:lnTo>
                  <a:lnTo>
                    <a:pt x="139" y="944"/>
                  </a:lnTo>
                  <a:lnTo>
                    <a:pt x="139" y="943"/>
                  </a:lnTo>
                  <a:lnTo>
                    <a:pt x="137" y="943"/>
                  </a:lnTo>
                  <a:lnTo>
                    <a:pt x="136" y="938"/>
                  </a:lnTo>
                  <a:lnTo>
                    <a:pt x="136" y="937"/>
                  </a:lnTo>
                  <a:lnTo>
                    <a:pt x="134" y="935"/>
                  </a:lnTo>
                  <a:lnTo>
                    <a:pt x="134" y="933"/>
                  </a:lnTo>
                  <a:lnTo>
                    <a:pt x="134" y="932"/>
                  </a:lnTo>
                  <a:lnTo>
                    <a:pt x="133" y="930"/>
                  </a:lnTo>
                  <a:lnTo>
                    <a:pt x="133" y="929"/>
                  </a:lnTo>
                  <a:lnTo>
                    <a:pt x="131" y="929"/>
                  </a:lnTo>
                  <a:lnTo>
                    <a:pt x="131" y="927"/>
                  </a:lnTo>
                  <a:lnTo>
                    <a:pt x="133" y="927"/>
                  </a:lnTo>
                  <a:lnTo>
                    <a:pt x="131" y="926"/>
                  </a:lnTo>
                  <a:lnTo>
                    <a:pt x="131" y="924"/>
                  </a:lnTo>
                  <a:lnTo>
                    <a:pt x="130" y="924"/>
                  </a:lnTo>
                  <a:lnTo>
                    <a:pt x="130" y="922"/>
                  </a:lnTo>
                  <a:lnTo>
                    <a:pt x="128" y="921"/>
                  </a:lnTo>
                  <a:lnTo>
                    <a:pt x="126" y="919"/>
                  </a:lnTo>
                  <a:lnTo>
                    <a:pt x="125" y="918"/>
                  </a:lnTo>
                  <a:lnTo>
                    <a:pt x="122" y="913"/>
                  </a:lnTo>
                  <a:lnTo>
                    <a:pt x="120" y="913"/>
                  </a:lnTo>
                  <a:lnTo>
                    <a:pt x="120" y="911"/>
                  </a:lnTo>
                  <a:lnTo>
                    <a:pt x="117" y="910"/>
                  </a:lnTo>
                  <a:lnTo>
                    <a:pt x="116" y="908"/>
                  </a:lnTo>
                  <a:lnTo>
                    <a:pt x="114" y="907"/>
                  </a:lnTo>
                  <a:lnTo>
                    <a:pt x="112" y="905"/>
                  </a:lnTo>
                  <a:lnTo>
                    <a:pt x="111" y="904"/>
                  </a:lnTo>
                  <a:lnTo>
                    <a:pt x="109" y="904"/>
                  </a:lnTo>
                  <a:lnTo>
                    <a:pt x="108" y="902"/>
                  </a:lnTo>
                  <a:lnTo>
                    <a:pt x="106" y="901"/>
                  </a:lnTo>
                  <a:lnTo>
                    <a:pt x="106" y="899"/>
                  </a:lnTo>
                  <a:lnTo>
                    <a:pt x="108" y="899"/>
                  </a:lnTo>
                  <a:lnTo>
                    <a:pt x="108" y="897"/>
                  </a:lnTo>
                  <a:lnTo>
                    <a:pt x="108" y="896"/>
                  </a:lnTo>
                  <a:lnTo>
                    <a:pt x="108" y="894"/>
                  </a:lnTo>
                  <a:lnTo>
                    <a:pt x="109" y="894"/>
                  </a:lnTo>
                  <a:lnTo>
                    <a:pt x="108" y="894"/>
                  </a:lnTo>
                  <a:lnTo>
                    <a:pt x="109" y="894"/>
                  </a:lnTo>
                  <a:lnTo>
                    <a:pt x="109" y="893"/>
                  </a:lnTo>
                  <a:lnTo>
                    <a:pt x="108" y="893"/>
                  </a:lnTo>
                  <a:lnTo>
                    <a:pt x="108" y="891"/>
                  </a:lnTo>
                  <a:lnTo>
                    <a:pt x="106" y="888"/>
                  </a:lnTo>
                  <a:lnTo>
                    <a:pt x="105" y="886"/>
                  </a:lnTo>
                  <a:lnTo>
                    <a:pt x="105" y="885"/>
                  </a:lnTo>
                  <a:lnTo>
                    <a:pt x="103" y="883"/>
                  </a:lnTo>
                  <a:lnTo>
                    <a:pt x="103" y="882"/>
                  </a:lnTo>
                  <a:lnTo>
                    <a:pt x="101" y="882"/>
                  </a:lnTo>
                  <a:lnTo>
                    <a:pt x="101" y="880"/>
                  </a:lnTo>
                  <a:lnTo>
                    <a:pt x="100" y="879"/>
                  </a:lnTo>
                  <a:lnTo>
                    <a:pt x="100" y="877"/>
                  </a:lnTo>
                  <a:lnTo>
                    <a:pt x="98" y="877"/>
                  </a:lnTo>
                  <a:lnTo>
                    <a:pt x="98" y="875"/>
                  </a:lnTo>
                  <a:lnTo>
                    <a:pt x="100" y="877"/>
                  </a:lnTo>
                  <a:lnTo>
                    <a:pt x="101" y="879"/>
                  </a:lnTo>
                  <a:lnTo>
                    <a:pt x="101" y="877"/>
                  </a:lnTo>
                  <a:lnTo>
                    <a:pt x="103" y="879"/>
                  </a:lnTo>
                  <a:lnTo>
                    <a:pt x="103" y="877"/>
                  </a:lnTo>
                  <a:lnTo>
                    <a:pt x="103" y="875"/>
                  </a:lnTo>
                  <a:lnTo>
                    <a:pt x="105" y="875"/>
                  </a:lnTo>
                  <a:lnTo>
                    <a:pt x="103" y="875"/>
                  </a:lnTo>
                  <a:lnTo>
                    <a:pt x="105" y="875"/>
                  </a:lnTo>
                  <a:lnTo>
                    <a:pt x="103" y="875"/>
                  </a:lnTo>
                  <a:lnTo>
                    <a:pt x="103" y="874"/>
                  </a:lnTo>
                  <a:lnTo>
                    <a:pt x="105" y="874"/>
                  </a:lnTo>
                  <a:lnTo>
                    <a:pt x="105" y="872"/>
                  </a:lnTo>
                  <a:lnTo>
                    <a:pt x="106" y="872"/>
                  </a:lnTo>
                  <a:lnTo>
                    <a:pt x="106" y="871"/>
                  </a:lnTo>
                  <a:lnTo>
                    <a:pt x="106" y="872"/>
                  </a:lnTo>
                  <a:lnTo>
                    <a:pt x="108" y="872"/>
                  </a:lnTo>
                  <a:lnTo>
                    <a:pt x="108" y="874"/>
                  </a:lnTo>
                  <a:lnTo>
                    <a:pt x="109" y="874"/>
                  </a:lnTo>
                  <a:lnTo>
                    <a:pt x="111" y="874"/>
                  </a:lnTo>
                  <a:lnTo>
                    <a:pt x="111" y="872"/>
                  </a:lnTo>
                  <a:lnTo>
                    <a:pt x="109" y="869"/>
                  </a:lnTo>
                  <a:lnTo>
                    <a:pt x="109" y="868"/>
                  </a:lnTo>
                  <a:lnTo>
                    <a:pt x="111" y="866"/>
                  </a:lnTo>
                  <a:lnTo>
                    <a:pt x="114" y="866"/>
                  </a:lnTo>
                  <a:lnTo>
                    <a:pt x="112" y="865"/>
                  </a:lnTo>
                  <a:lnTo>
                    <a:pt x="111" y="865"/>
                  </a:lnTo>
                  <a:lnTo>
                    <a:pt x="109" y="865"/>
                  </a:lnTo>
                  <a:lnTo>
                    <a:pt x="108" y="865"/>
                  </a:lnTo>
                  <a:lnTo>
                    <a:pt x="106" y="865"/>
                  </a:lnTo>
                  <a:lnTo>
                    <a:pt x="106" y="863"/>
                  </a:lnTo>
                  <a:lnTo>
                    <a:pt x="106" y="861"/>
                  </a:lnTo>
                  <a:lnTo>
                    <a:pt x="106" y="863"/>
                  </a:lnTo>
                  <a:lnTo>
                    <a:pt x="106" y="861"/>
                  </a:lnTo>
                  <a:lnTo>
                    <a:pt x="108" y="860"/>
                  </a:lnTo>
                  <a:lnTo>
                    <a:pt x="108" y="858"/>
                  </a:lnTo>
                  <a:lnTo>
                    <a:pt x="108" y="857"/>
                  </a:lnTo>
                  <a:lnTo>
                    <a:pt x="108" y="855"/>
                  </a:lnTo>
                  <a:lnTo>
                    <a:pt x="108" y="857"/>
                  </a:lnTo>
                  <a:lnTo>
                    <a:pt x="106" y="857"/>
                  </a:lnTo>
                  <a:lnTo>
                    <a:pt x="106" y="858"/>
                  </a:lnTo>
                  <a:lnTo>
                    <a:pt x="105" y="858"/>
                  </a:lnTo>
                  <a:lnTo>
                    <a:pt x="103" y="858"/>
                  </a:lnTo>
                  <a:lnTo>
                    <a:pt x="101" y="858"/>
                  </a:lnTo>
                  <a:lnTo>
                    <a:pt x="100" y="858"/>
                  </a:lnTo>
                  <a:lnTo>
                    <a:pt x="100" y="857"/>
                  </a:lnTo>
                  <a:lnTo>
                    <a:pt x="100" y="858"/>
                  </a:lnTo>
                  <a:lnTo>
                    <a:pt x="98" y="858"/>
                  </a:lnTo>
                  <a:lnTo>
                    <a:pt x="98" y="857"/>
                  </a:lnTo>
                  <a:lnTo>
                    <a:pt x="97" y="857"/>
                  </a:lnTo>
                  <a:lnTo>
                    <a:pt x="97" y="858"/>
                  </a:lnTo>
                  <a:lnTo>
                    <a:pt x="97" y="860"/>
                  </a:lnTo>
                  <a:lnTo>
                    <a:pt x="97" y="861"/>
                  </a:lnTo>
                  <a:lnTo>
                    <a:pt x="97" y="863"/>
                  </a:lnTo>
                  <a:lnTo>
                    <a:pt x="95" y="863"/>
                  </a:lnTo>
                  <a:lnTo>
                    <a:pt x="94" y="863"/>
                  </a:lnTo>
                  <a:lnTo>
                    <a:pt x="94" y="861"/>
                  </a:lnTo>
                  <a:lnTo>
                    <a:pt x="92" y="861"/>
                  </a:lnTo>
                  <a:lnTo>
                    <a:pt x="90" y="863"/>
                  </a:lnTo>
                  <a:lnTo>
                    <a:pt x="89" y="865"/>
                  </a:lnTo>
                  <a:lnTo>
                    <a:pt x="89" y="866"/>
                  </a:lnTo>
                  <a:lnTo>
                    <a:pt x="90" y="866"/>
                  </a:lnTo>
                  <a:lnTo>
                    <a:pt x="90" y="868"/>
                  </a:lnTo>
                  <a:lnTo>
                    <a:pt x="92" y="868"/>
                  </a:lnTo>
                  <a:lnTo>
                    <a:pt x="90" y="868"/>
                  </a:lnTo>
                  <a:lnTo>
                    <a:pt x="90" y="869"/>
                  </a:lnTo>
                  <a:lnTo>
                    <a:pt x="89" y="869"/>
                  </a:lnTo>
                  <a:lnTo>
                    <a:pt x="87" y="869"/>
                  </a:lnTo>
                  <a:lnTo>
                    <a:pt x="86" y="869"/>
                  </a:lnTo>
                  <a:lnTo>
                    <a:pt x="84" y="869"/>
                  </a:lnTo>
                  <a:lnTo>
                    <a:pt x="83" y="869"/>
                  </a:lnTo>
                  <a:lnTo>
                    <a:pt x="81" y="869"/>
                  </a:lnTo>
                  <a:lnTo>
                    <a:pt x="81" y="868"/>
                  </a:lnTo>
                  <a:lnTo>
                    <a:pt x="80" y="868"/>
                  </a:lnTo>
                  <a:lnTo>
                    <a:pt x="78" y="868"/>
                  </a:lnTo>
                  <a:lnTo>
                    <a:pt x="78" y="866"/>
                  </a:lnTo>
                  <a:lnTo>
                    <a:pt x="76" y="866"/>
                  </a:lnTo>
                  <a:lnTo>
                    <a:pt x="76" y="865"/>
                  </a:lnTo>
                  <a:lnTo>
                    <a:pt x="75" y="865"/>
                  </a:lnTo>
                  <a:lnTo>
                    <a:pt x="75" y="863"/>
                  </a:lnTo>
                  <a:lnTo>
                    <a:pt x="75" y="861"/>
                  </a:lnTo>
                  <a:lnTo>
                    <a:pt x="73" y="861"/>
                  </a:lnTo>
                  <a:lnTo>
                    <a:pt x="72" y="861"/>
                  </a:lnTo>
                  <a:lnTo>
                    <a:pt x="73" y="861"/>
                  </a:lnTo>
                  <a:lnTo>
                    <a:pt x="72" y="861"/>
                  </a:lnTo>
                  <a:lnTo>
                    <a:pt x="73" y="863"/>
                  </a:lnTo>
                  <a:lnTo>
                    <a:pt x="72" y="863"/>
                  </a:lnTo>
                  <a:lnTo>
                    <a:pt x="70" y="863"/>
                  </a:lnTo>
                  <a:lnTo>
                    <a:pt x="70" y="865"/>
                  </a:lnTo>
                  <a:lnTo>
                    <a:pt x="69" y="865"/>
                  </a:lnTo>
                  <a:lnTo>
                    <a:pt x="69" y="863"/>
                  </a:lnTo>
                  <a:lnTo>
                    <a:pt x="67" y="863"/>
                  </a:lnTo>
                  <a:lnTo>
                    <a:pt x="67" y="861"/>
                  </a:lnTo>
                  <a:lnTo>
                    <a:pt x="67" y="863"/>
                  </a:lnTo>
                  <a:lnTo>
                    <a:pt x="67" y="861"/>
                  </a:lnTo>
                  <a:lnTo>
                    <a:pt x="67" y="860"/>
                  </a:lnTo>
                  <a:lnTo>
                    <a:pt x="67" y="858"/>
                  </a:lnTo>
                  <a:lnTo>
                    <a:pt x="65" y="858"/>
                  </a:lnTo>
                  <a:lnTo>
                    <a:pt x="64" y="858"/>
                  </a:lnTo>
                  <a:lnTo>
                    <a:pt x="62" y="858"/>
                  </a:lnTo>
                  <a:lnTo>
                    <a:pt x="61" y="858"/>
                  </a:lnTo>
                  <a:lnTo>
                    <a:pt x="59" y="858"/>
                  </a:lnTo>
                  <a:lnTo>
                    <a:pt x="58" y="858"/>
                  </a:lnTo>
                  <a:lnTo>
                    <a:pt x="59" y="858"/>
                  </a:lnTo>
                  <a:lnTo>
                    <a:pt x="58" y="858"/>
                  </a:lnTo>
                  <a:lnTo>
                    <a:pt x="56" y="858"/>
                  </a:lnTo>
                  <a:lnTo>
                    <a:pt x="56" y="857"/>
                  </a:lnTo>
                  <a:lnTo>
                    <a:pt x="56" y="855"/>
                  </a:lnTo>
                  <a:lnTo>
                    <a:pt x="54" y="855"/>
                  </a:lnTo>
                  <a:lnTo>
                    <a:pt x="53" y="855"/>
                  </a:lnTo>
                  <a:lnTo>
                    <a:pt x="53" y="854"/>
                  </a:lnTo>
                  <a:lnTo>
                    <a:pt x="51" y="854"/>
                  </a:lnTo>
                  <a:lnTo>
                    <a:pt x="50" y="854"/>
                  </a:lnTo>
                  <a:lnTo>
                    <a:pt x="50" y="852"/>
                  </a:lnTo>
                  <a:lnTo>
                    <a:pt x="48" y="852"/>
                  </a:lnTo>
                  <a:lnTo>
                    <a:pt x="47" y="852"/>
                  </a:lnTo>
                  <a:lnTo>
                    <a:pt x="47" y="850"/>
                  </a:lnTo>
                  <a:lnTo>
                    <a:pt x="45" y="850"/>
                  </a:lnTo>
                  <a:lnTo>
                    <a:pt x="45" y="849"/>
                  </a:lnTo>
                  <a:lnTo>
                    <a:pt x="45" y="847"/>
                  </a:lnTo>
                  <a:lnTo>
                    <a:pt x="45" y="846"/>
                  </a:lnTo>
                  <a:lnTo>
                    <a:pt x="45" y="844"/>
                  </a:lnTo>
                  <a:lnTo>
                    <a:pt x="47" y="844"/>
                  </a:lnTo>
                  <a:lnTo>
                    <a:pt x="47" y="843"/>
                  </a:lnTo>
                  <a:lnTo>
                    <a:pt x="47" y="841"/>
                  </a:lnTo>
                  <a:lnTo>
                    <a:pt x="47" y="839"/>
                  </a:lnTo>
                  <a:lnTo>
                    <a:pt x="45" y="839"/>
                  </a:lnTo>
                  <a:lnTo>
                    <a:pt x="45" y="838"/>
                  </a:lnTo>
                  <a:lnTo>
                    <a:pt x="45" y="836"/>
                  </a:lnTo>
                  <a:lnTo>
                    <a:pt x="44" y="836"/>
                  </a:lnTo>
                  <a:lnTo>
                    <a:pt x="42" y="835"/>
                  </a:lnTo>
                  <a:lnTo>
                    <a:pt x="40" y="835"/>
                  </a:lnTo>
                  <a:lnTo>
                    <a:pt x="40" y="833"/>
                  </a:lnTo>
                  <a:lnTo>
                    <a:pt x="39" y="833"/>
                  </a:lnTo>
                  <a:lnTo>
                    <a:pt x="39" y="832"/>
                  </a:lnTo>
                  <a:lnTo>
                    <a:pt x="39" y="830"/>
                  </a:lnTo>
                  <a:lnTo>
                    <a:pt x="39" y="829"/>
                  </a:lnTo>
                  <a:lnTo>
                    <a:pt x="40" y="829"/>
                  </a:lnTo>
                  <a:lnTo>
                    <a:pt x="39" y="829"/>
                  </a:lnTo>
                  <a:lnTo>
                    <a:pt x="39" y="827"/>
                  </a:lnTo>
                  <a:lnTo>
                    <a:pt x="39" y="825"/>
                  </a:lnTo>
                  <a:lnTo>
                    <a:pt x="37" y="825"/>
                  </a:lnTo>
                  <a:lnTo>
                    <a:pt x="37" y="824"/>
                  </a:lnTo>
                  <a:lnTo>
                    <a:pt x="36" y="824"/>
                  </a:lnTo>
                  <a:lnTo>
                    <a:pt x="36" y="822"/>
                  </a:lnTo>
                  <a:lnTo>
                    <a:pt x="36" y="821"/>
                  </a:lnTo>
                  <a:lnTo>
                    <a:pt x="36" y="819"/>
                  </a:lnTo>
                  <a:lnTo>
                    <a:pt x="36" y="818"/>
                  </a:lnTo>
                  <a:lnTo>
                    <a:pt x="37" y="818"/>
                  </a:lnTo>
                  <a:lnTo>
                    <a:pt x="37" y="816"/>
                  </a:lnTo>
                  <a:lnTo>
                    <a:pt x="37" y="814"/>
                  </a:lnTo>
                  <a:lnTo>
                    <a:pt x="37" y="813"/>
                  </a:lnTo>
                  <a:lnTo>
                    <a:pt x="39" y="813"/>
                  </a:lnTo>
                  <a:lnTo>
                    <a:pt x="39" y="811"/>
                  </a:lnTo>
                  <a:lnTo>
                    <a:pt x="37" y="811"/>
                  </a:lnTo>
                  <a:lnTo>
                    <a:pt x="36" y="811"/>
                  </a:lnTo>
                  <a:lnTo>
                    <a:pt x="36" y="810"/>
                  </a:lnTo>
                  <a:lnTo>
                    <a:pt x="36" y="808"/>
                  </a:lnTo>
                  <a:lnTo>
                    <a:pt x="36" y="807"/>
                  </a:lnTo>
                  <a:lnTo>
                    <a:pt x="36" y="805"/>
                  </a:lnTo>
                  <a:lnTo>
                    <a:pt x="36" y="803"/>
                  </a:lnTo>
                  <a:lnTo>
                    <a:pt x="34" y="803"/>
                  </a:lnTo>
                  <a:lnTo>
                    <a:pt x="34" y="802"/>
                  </a:lnTo>
                  <a:lnTo>
                    <a:pt x="33" y="802"/>
                  </a:lnTo>
                  <a:lnTo>
                    <a:pt x="33" y="800"/>
                  </a:lnTo>
                  <a:lnTo>
                    <a:pt x="31" y="800"/>
                  </a:lnTo>
                  <a:lnTo>
                    <a:pt x="29" y="799"/>
                  </a:lnTo>
                  <a:lnTo>
                    <a:pt x="29" y="800"/>
                  </a:lnTo>
                  <a:lnTo>
                    <a:pt x="31" y="800"/>
                  </a:lnTo>
                  <a:lnTo>
                    <a:pt x="31" y="802"/>
                  </a:lnTo>
                  <a:lnTo>
                    <a:pt x="33" y="802"/>
                  </a:lnTo>
                  <a:lnTo>
                    <a:pt x="33" y="803"/>
                  </a:lnTo>
                  <a:lnTo>
                    <a:pt x="33" y="805"/>
                  </a:lnTo>
                  <a:lnTo>
                    <a:pt x="33" y="807"/>
                  </a:lnTo>
                  <a:lnTo>
                    <a:pt x="34" y="807"/>
                  </a:lnTo>
                  <a:lnTo>
                    <a:pt x="34" y="808"/>
                  </a:lnTo>
                  <a:lnTo>
                    <a:pt x="34" y="810"/>
                  </a:lnTo>
                  <a:lnTo>
                    <a:pt x="33" y="810"/>
                  </a:lnTo>
                  <a:lnTo>
                    <a:pt x="33" y="808"/>
                  </a:lnTo>
                  <a:lnTo>
                    <a:pt x="31" y="808"/>
                  </a:lnTo>
                  <a:lnTo>
                    <a:pt x="31" y="807"/>
                  </a:lnTo>
                  <a:lnTo>
                    <a:pt x="29" y="807"/>
                  </a:lnTo>
                  <a:lnTo>
                    <a:pt x="29" y="805"/>
                  </a:lnTo>
                  <a:lnTo>
                    <a:pt x="28" y="805"/>
                  </a:lnTo>
                  <a:lnTo>
                    <a:pt x="28" y="803"/>
                  </a:lnTo>
                  <a:lnTo>
                    <a:pt x="26" y="805"/>
                  </a:lnTo>
                  <a:lnTo>
                    <a:pt x="28" y="807"/>
                  </a:lnTo>
                  <a:lnTo>
                    <a:pt x="28" y="808"/>
                  </a:lnTo>
                  <a:lnTo>
                    <a:pt x="26" y="808"/>
                  </a:lnTo>
                  <a:lnTo>
                    <a:pt x="25" y="808"/>
                  </a:lnTo>
                  <a:lnTo>
                    <a:pt x="23" y="808"/>
                  </a:lnTo>
                  <a:lnTo>
                    <a:pt x="23" y="807"/>
                  </a:lnTo>
                  <a:lnTo>
                    <a:pt x="22" y="807"/>
                  </a:lnTo>
                  <a:lnTo>
                    <a:pt x="22" y="805"/>
                  </a:lnTo>
                  <a:lnTo>
                    <a:pt x="20" y="805"/>
                  </a:lnTo>
                  <a:lnTo>
                    <a:pt x="18" y="803"/>
                  </a:lnTo>
                  <a:lnTo>
                    <a:pt x="18" y="802"/>
                  </a:lnTo>
                  <a:lnTo>
                    <a:pt x="18" y="800"/>
                  </a:lnTo>
                  <a:lnTo>
                    <a:pt x="18" y="799"/>
                  </a:lnTo>
                  <a:lnTo>
                    <a:pt x="17" y="799"/>
                  </a:lnTo>
                  <a:lnTo>
                    <a:pt x="17" y="797"/>
                  </a:lnTo>
                  <a:lnTo>
                    <a:pt x="17" y="796"/>
                  </a:lnTo>
                  <a:lnTo>
                    <a:pt x="15" y="796"/>
                  </a:lnTo>
                  <a:lnTo>
                    <a:pt x="15" y="794"/>
                  </a:lnTo>
                  <a:lnTo>
                    <a:pt x="14" y="794"/>
                  </a:lnTo>
                  <a:lnTo>
                    <a:pt x="14" y="792"/>
                  </a:lnTo>
                  <a:lnTo>
                    <a:pt x="14" y="791"/>
                  </a:lnTo>
                  <a:lnTo>
                    <a:pt x="12" y="791"/>
                  </a:lnTo>
                  <a:lnTo>
                    <a:pt x="12" y="792"/>
                  </a:lnTo>
                  <a:lnTo>
                    <a:pt x="12" y="791"/>
                  </a:lnTo>
                  <a:lnTo>
                    <a:pt x="12" y="792"/>
                  </a:lnTo>
                  <a:lnTo>
                    <a:pt x="12" y="794"/>
                  </a:lnTo>
                  <a:lnTo>
                    <a:pt x="12" y="796"/>
                  </a:lnTo>
                  <a:lnTo>
                    <a:pt x="14" y="796"/>
                  </a:lnTo>
                  <a:lnTo>
                    <a:pt x="14" y="797"/>
                  </a:lnTo>
                  <a:lnTo>
                    <a:pt x="15" y="797"/>
                  </a:lnTo>
                  <a:lnTo>
                    <a:pt x="15" y="799"/>
                  </a:lnTo>
                  <a:lnTo>
                    <a:pt x="15" y="800"/>
                  </a:lnTo>
                  <a:lnTo>
                    <a:pt x="15" y="802"/>
                  </a:lnTo>
                  <a:lnTo>
                    <a:pt x="15" y="803"/>
                  </a:lnTo>
                  <a:lnTo>
                    <a:pt x="15" y="805"/>
                  </a:lnTo>
                  <a:lnTo>
                    <a:pt x="15" y="807"/>
                  </a:lnTo>
                  <a:lnTo>
                    <a:pt x="17" y="807"/>
                  </a:lnTo>
                  <a:lnTo>
                    <a:pt x="17" y="808"/>
                  </a:lnTo>
                  <a:lnTo>
                    <a:pt x="18" y="808"/>
                  </a:lnTo>
                  <a:lnTo>
                    <a:pt x="20" y="808"/>
                  </a:lnTo>
                  <a:lnTo>
                    <a:pt x="20" y="810"/>
                  </a:lnTo>
                  <a:lnTo>
                    <a:pt x="22" y="810"/>
                  </a:lnTo>
                  <a:lnTo>
                    <a:pt x="22" y="811"/>
                  </a:lnTo>
                  <a:lnTo>
                    <a:pt x="20" y="811"/>
                  </a:lnTo>
                  <a:lnTo>
                    <a:pt x="20" y="813"/>
                  </a:lnTo>
                  <a:lnTo>
                    <a:pt x="18" y="813"/>
                  </a:lnTo>
                  <a:lnTo>
                    <a:pt x="17" y="813"/>
                  </a:lnTo>
                  <a:lnTo>
                    <a:pt x="15" y="813"/>
                  </a:lnTo>
                  <a:lnTo>
                    <a:pt x="14" y="813"/>
                  </a:lnTo>
                  <a:lnTo>
                    <a:pt x="12" y="813"/>
                  </a:lnTo>
                  <a:lnTo>
                    <a:pt x="11" y="813"/>
                  </a:lnTo>
                  <a:lnTo>
                    <a:pt x="9" y="813"/>
                  </a:lnTo>
                  <a:lnTo>
                    <a:pt x="8" y="813"/>
                  </a:lnTo>
                  <a:lnTo>
                    <a:pt x="6" y="813"/>
                  </a:lnTo>
                  <a:lnTo>
                    <a:pt x="3" y="813"/>
                  </a:lnTo>
                  <a:lnTo>
                    <a:pt x="1" y="813"/>
                  </a:lnTo>
                  <a:lnTo>
                    <a:pt x="1" y="811"/>
                  </a:lnTo>
                  <a:lnTo>
                    <a:pt x="0" y="811"/>
                  </a:lnTo>
                  <a:lnTo>
                    <a:pt x="0" y="810"/>
                  </a:lnTo>
                  <a:lnTo>
                    <a:pt x="0" y="808"/>
                  </a:lnTo>
                  <a:lnTo>
                    <a:pt x="0" y="807"/>
                  </a:lnTo>
                  <a:lnTo>
                    <a:pt x="1" y="807"/>
                  </a:lnTo>
                  <a:lnTo>
                    <a:pt x="1" y="805"/>
                  </a:lnTo>
                  <a:lnTo>
                    <a:pt x="3" y="805"/>
                  </a:lnTo>
                  <a:lnTo>
                    <a:pt x="1" y="805"/>
                  </a:lnTo>
                  <a:lnTo>
                    <a:pt x="1" y="803"/>
                  </a:lnTo>
                  <a:lnTo>
                    <a:pt x="0" y="802"/>
                  </a:lnTo>
                  <a:lnTo>
                    <a:pt x="0" y="800"/>
                  </a:lnTo>
                  <a:lnTo>
                    <a:pt x="0" y="799"/>
                  </a:lnTo>
                  <a:lnTo>
                    <a:pt x="1" y="799"/>
                  </a:lnTo>
                  <a:lnTo>
                    <a:pt x="1" y="797"/>
                  </a:lnTo>
                  <a:lnTo>
                    <a:pt x="1" y="796"/>
                  </a:lnTo>
                  <a:lnTo>
                    <a:pt x="3" y="794"/>
                  </a:lnTo>
                  <a:lnTo>
                    <a:pt x="3" y="792"/>
                  </a:lnTo>
                  <a:lnTo>
                    <a:pt x="3" y="791"/>
                  </a:lnTo>
                  <a:lnTo>
                    <a:pt x="3" y="789"/>
                  </a:lnTo>
                  <a:lnTo>
                    <a:pt x="1" y="788"/>
                  </a:lnTo>
                  <a:lnTo>
                    <a:pt x="3" y="788"/>
                  </a:lnTo>
                  <a:lnTo>
                    <a:pt x="3" y="786"/>
                  </a:lnTo>
                  <a:lnTo>
                    <a:pt x="3" y="785"/>
                  </a:lnTo>
                  <a:lnTo>
                    <a:pt x="3" y="783"/>
                  </a:lnTo>
                  <a:lnTo>
                    <a:pt x="4" y="783"/>
                  </a:lnTo>
                  <a:lnTo>
                    <a:pt x="6" y="783"/>
                  </a:lnTo>
                  <a:lnTo>
                    <a:pt x="8" y="783"/>
                  </a:lnTo>
                  <a:lnTo>
                    <a:pt x="9" y="783"/>
                  </a:lnTo>
                  <a:lnTo>
                    <a:pt x="11" y="782"/>
                  </a:lnTo>
                  <a:lnTo>
                    <a:pt x="12" y="782"/>
                  </a:lnTo>
                  <a:lnTo>
                    <a:pt x="12" y="780"/>
                  </a:lnTo>
                  <a:lnTo>
                    <a:pt x="11" y="778"/>
                  </a:lnTo>
                  <a:lnTo>
                    <a:pt x="11" y="777"/>
                  </a:lnTo>
                  <a:lnTo>
                    <a:pt x="9" y="777"/>
                  </a:lnTo>
                  <a:lnTo>
                    <a:pt x="9" y="775"/>
                  </a:lnTo>
                  <a:lnTo>
                    <a:pt x="11" y="775"/>
                  </a:lnTo>
                  <a:lnTo>
                    <a:pt x="11" y="774"/>
                  </a:lnTo>
                  <a:lnTo>
                    <a:pt x="12" y="774"/>
                  </a:lnTo>
                  <a:lnTo>
                    <a:pt x="14" y="772"/>
                  </a:lnTo>
                  <a:lnTo>
                    <a:pt x="14" y="771"/>
                  </a:lnTo>
                  <a:lnTo>
                    <a:pt x="14" y="769"/>
                  </a:lnTo>
                  <a:lnTo>
                    <a:pt x="15" y="769"/>
                  </a:lnTo>
                  <a:lnTo>
                    <a:pt x="15" y="767"/>
                  </a:lnTo>
                  <a:lnTo>
                    <a:pt x="17" y="767"/>
                  </a:lnTo>
                  <a:lnTo>
                    <a:pt x="17" y="766"/>
                  </a:lnTo>
                  <a:lnTo>
                    <a:pt x="18" y="766"/>
                  </a:lnTo>
                  <a:lnTo>
                    <a:pt x="18" y="764"/>
                  </a:lnTo>
                  <a:lnTo>
                    <a:pt x="17" y="764"/>
                  </a:lnTo>
                  <a:lnTo>
                    <a:pt x="18" y="763"/>
                  </a:lnTo>
                  <a:lnTo>
                    <a:pt x="18" y="761"/>
                  </a:lnTo>
                  <a:lnTo>
                    <a:pt x="20" y="761"/>
                  </a:lnTo>
                  <a:lnTo>
                    <a:pt x="20" y="760"/>
                  </a:lnTo>
                  <a:lnTo>
                    <a:pt x="20" y="758"/>
                  </a:lnTo>
                  <a:lnTo>
                    <a:pt x="22" y="756"/>
                  </a:lnTo>
                  <a:lnTo>
                    <a:pt x="23" y="756"/>
                  </a:lnTo>
                  <a:lnTo>
                    <a:pt x="23" y="755"/>
                  </a:lnTo>
                  <a:lnTo>
                    <a:pt x="25" y="753"/>
                  </a:lnTo>
                  <a:lnTo>
                    <a:pt x="26" y="753"/>
                  </a:lnTo>
                  <a:lnTo>
                    <a:pt x="26" y="752"/>
                  </a:lnTo>
                  <a:lnTo>
                    <a:pt x="28" y="750"/>
                  </a:lnTo>
                  <a:lnTo>
                    <a:pt x="28" y="749"/>
                  </a:lnTo>
                  <a:lnTo>
                    <a:pt x="29" y="747"/>
                  </a:lnTo>
                  <a:lnTo>
                    <a:pt x="29" y="746"/>
                  </a:lnTo>
                  <a:lnTo>
                    <a:pt x="29" y="744"/>
                  </a:lnTo>
                  <a:lnTo>
                    <a:pt x="29" y="742"/>
                  </a:lnTo>
                  <a:lnTo>
                    <a:pt x="29" y="741"/>
                  </a:lnTo>
                  <a:lnTo>
                    <a:pt x="29" y="739"/>
                  </a:lnTo>
                  <a:lnTo>
                    <a:pt x="29" y="738"/>
                  </a:lnTo>
                  <a:lnTo>
                    <a:pt x="29" y="736"/>
                  </a:lnTo>
                  <a:lnTo>
                    <a:pt x="29" y="735"/>
                  </a:lnTo>
                  <a:lnTo>
                    <a:pt x="31" y="733"/>
                  </a:lnTo>
                  <a:lnTo>
                    <a:pt x="31" y="731"/>
                  </a:lnTo>
                  <a:lnTo>
                    <a:pt x="31" y="730"/>
                  </a:lnTo>
                  <a:lnTo>
                    <a:pt x="31" y="728"/>
                  </a:lnTo>
                  <a:lnTo>
                    <a:pt x="33" y="728"/>
                  </a:lnTo>
                  <a:lnTo>
                    <a:pt x="33" y="727"/>
                  </a:lnTo>
                  <a:lnTo>
                    <a:pt x="31" y="727"/>
                  </a:lnTo>
                  <a:lnTo>
                    <a:pt x="33" y="725"/>
                  </a:lnTo>
                  <a:lnTo>
                    <a:pt x="33" y="724"/>
                  </a:lnTo>
                  <a:lnTo>
                    <a:pt x="31" y="724"/>
                  </a:lnTo>
                  <a:lnTo>
                    <a:pt x="31" y="722"/>
                  </a:lnTo>
                  <a:lnTo>
                    <a:pt x="33" y="722"/>
                  </a:lnTo>
                  <a:lnTo>
                    <a:pt x="33" y="720"/>
                  </a:lnTo>
                  <a:lnTo>
                    <a:pt x="34" y="720"/>
                  </a:lnTo>
                  <a:lnTo>
                    <a:pt x="34" y="719"/>
                  </a:lnTo>
                  <a:lnTo>
                    <a:pt x="34" y="717"/>
                  </a:lnTo>
                  <a:lnTo>
                    <a:pt x="34" y="716"/>
                  </a:lnTo>
                  <a:lnTo>
                    <a:pt x="36" y="714"/>
                  </a:lnTo>
                  <a:lnTo>
                    <a:pt x="37" y="713"/>
                  </a:lnTo>
                  <a:lnTo>
                    <a:pt x="37" y="711"/>
                  </a:lnTo>
                  <a:lnTo>
                    <a:pt x="39" y="710"/>
                  </a:lnTo>
                  <a:lnTo>
                    <a:pt x="37" y="708"/>
                  </a:lnTo>
                  <a:lnTo>
                    <a:pt x="37" y="706"/>
                  </a:lnTo>
                  <a:lnTo>
                    <a:pt x="36" y="705"/>
                  </a:lnTo>
                  <a:lnTo>
                    <a:pt x="34" y="703"/>
                  </a:lnTo>
                  <a:lnTo>
                    <a:pt x="33" y="702"/>
                  </a:lnTo>
                  <a:lnTo>
                    <a:pt x="31" y="700"/>
                  </a:lnTo>
                  <a:lnTo>
                    <a:pt x="29" y="699"/>
                  </a:lnTo>
                  <a:lnTo>
                    <a:pt x="29" y="697"/>
                  </a:lnTo>
                  <a:lnTo>
                    <a:pt x="31" y="697"/>
                  </a:lnTo>
                  <a:lnTo>
                    <a:pt x="33" y="694"/>
                  </a:lnTo>
                  <a:lnTo>
                    <a:pt x="34" y="694"/>
                  </a:lnTo>
                  <a:lnTo>
                    <a:pt x="34" y="692"/>
                  </a:lnTo>
                  <a:lnTo>
                    <a:pt x="33" y="692"/>
                  </a:lnTo>
                  <a:lnTo>
                    <a:pt x="33" y="691"/>
                  </a:lnTo>
                  <a:lnTo>
                    <a:pt x="34" y="691"/>
                  </a:lnTo>
                  <a:lnTo>
                    <a:pt x="34" y="689"/>
                  </a:lnTo>
                  <a:lnTo>
                    <a:pt x="33" y="688"/>
                  </a:lnTo>
                  <a:lnTo>
                    <a:pt x="33" y="686"/>
                  </a:lnTo>
                  <a:lnTo>
                    <a:pt x="34" y="684"/>
                  </a:lnTo>
                  <a:lnTo>
                    <a:pt x="36" y="683"/>
                  </a:lnTo>
                  <a:lnTo>
                    <a:pt x="39" y="680"/>
                  </a:lnTo>
                  <a:lnTo>
                    <a:pt x="40" y="678"/>
                  </a:lnTo>
                  <a:lnTo>
                    <a:pt x="42" y="678"/>
                  </a:lnTo>
                  <a:lnTo>
                    <a:pt x="44" y="677"/>
                  </a:lnTo>
                  <a:lnTo>
                    <a:pt x="45" y="675"/>
                  </a:lnTo>
                  <a:lnTo>
                    <a:pt x="47" y="675"/>
                  </a:lnTo>
                  <a:lnTo>
                    <a:pt x="47" y="673"/>
                  </a:lnTo>
                  <a:lnTo>
                    <a:pt x="48" y="673"/>
                  </a:lnTo>
                  <a:lnTo>
                    <a:pt x="50" y="670"/>
                  </a:lnTo>
                  <a:lnTo>
                    <a:pt x="51" y="670"/>
                  </a:lnTo>
                  <a:lnTo>
                    <a:pt x="53" y="669"/>
                  </a:lnTo>
                  <a:lnTo>
                    <a:pt x="54" y="667"/>
                  </a:lnTo>
                  <a:lnTo>
                    <a:pt x="56" y="666"/>
                  </a:lnTo>
                  <a:lnTo>
                    <a:pt x="58" y="666"/>
                  </a:lnTo>
                  <a:lnTo>
                    <a:pt x="59" y="663"/>
                  </a:lnTo>
                  <a:lnTo>
                    <a:pt x="61" y="661"/>
                  </a:lnTo>
                  <a:lnTo>
                    <a:pt x="62" y="661"/>
                  </a:lnTo>
                  <a:lnTo>
                    <a:pt x="62" y="659"/>
                  </a:lnTo>
                  <a:lnTo>
                    <a:pt x="64" y="659"/>
                  </a:lnTo>
                  <a:lnTo>
                    <a:pt x="65" y="659"/>
                  </a:lnTo>
                  <a:lnTo>
                    <a:pt x="67" y="658"/>
                  </a:lnTo>
                  <a:lnTo>
                    <a:pt x="69" y="658"/>
                  </a:lnTo>
                  <a:lnTo>
                    <a:pt x="70" y="656"/>
                  </a:lnTo>
                  <a:lnTo>
                    <a:pt x="72" y="656"/>
                  </a:lnTo>
                  <a:lnTo>
                    <a:pt x="72" y="655"/>
                  </a:lnTo>
                  <a:lnTo>
                    <a:pt x="73" y="655"/>
                  </a:lnTo>
                  <a:lnTo>
                    <a:pt x="73" y="653"/>
                  </a:lnTo>
                  <a:lnTo>
                    <a:pt x="75" y="653"/>
                  </a:lnTo>
                  <a:lnTo>
                    <a:pt x="75" y="652"/>
                  </a:lnTo>
                  <a:lnTo>
                    <a:pt x="75" y="650"/>
                  </a:lnTo>
                  <a:lnTo>
                    <a:pt x="76" y="650"/>
                  </a:lnTo>
                  <a:lnTo>
                    <a:pt x="76" y="648"/>
                  </a:lnTo>
                  <a:lnTo>
                    <a:pt x="78" y="647"/>
                  </a:lnTo>
                  <a:lnTo>
                    <a:pt x="78" y="645"/>
                  </a:lnTo>
                  <a:lnTo>
                    <a:pt x="78" y="644"/>
                  </a:lnTo>
                  <a:lnTo>
                    <a:pt x="80" y="644"/>
                  </a:lnTo>
                  <a:lnTo>
                    <a:pt x="80" y="642"/>
                  </a:lnTo>
                  <a:lnTo>
                    <a:pt x="80" y="641"/>
                  </a:lnTo>
                  <a:lnTo>
                    <a:pt x="80" y="639"/>
                  </a:lnTo>
                  <a:lnTo>
                    <a:pt x="80" y="637"/>
                  </a:lnTo>
                  <a:lnTo>
                    <a:pt x="81" y="637"/>
                  </a:lnTo>
                  <a:lnTo>
                    <a:pt x="83" y="639"/>
                  </a:lnTo>
                  <a:lnTo>
                    <a:pt x="84" y="639"/>
                  </a:lnTo>
                  <a:lnTo>
                    <a:pt x="84" y="641"/>
                  </a:lnTo>
                  <a:lnTo>
                    <a:pt x="86" y="641"/>
                  </a:lnTo>
                  <a:lnTo>
                    <a:pt x="86" y="639"/>
                  </a:lnTo>
                  <a:lnTo>
                    <a:pt x="87" y="639"/>
                  </a:lnTo>
                  <a:lnTo>
                    <a:pt x="87" y="637"/>
                  </a:lnTo>
                  <a:lnTo>
                    <a:pt x="89" y="637"/>
                  </a:lnTo>
                  <a:lnTo>
                    <a:pt x="89" y="636"/>
                  </a:lnTo>
                  <a:lnTo>
                    <a:pt x="89" y="634"/>
                  </a:lnTo>
                  <a:lnTo>
                    <a:pt x="89" y="633"/>
                  </a:lnTo>
                  <a:lnTo>
                    <a:pt x="89" y="631"/>
                  </a:lnTo>
                  <a:lnTo>
                    <a:pt x="90" y="631"/>
                  </a:lnTo>
                  <a:lnTo>
                    <a:pt x="90" y="630"/>
                  </a:lnTo>
                  <a:lnTo>
                    <a:pt x="90" y="628"/>
                  </a:lnTo>
                  <a:lnTo>
                    <a:pt x="90" y="627"/>
                  </a:lnTo>
                  <a:lnTo>
                    <a:pt x="92" y="627"/>
                  </a:lnTo>
                  <a:lnTo>
                    <a:pt x="94" y="628"/>
                  </a:lnTo>
                  <a:lnTo>
                    <a:pt x="95" y="628"/>
                  </a:lnTo>
                  <a:lnTo>
                    <a:pt x="97" y="628"/>
                  </a:lnTo>
                  <a:lnTo>
                    <a:pt x="98" y="628"/>
                  </a:lnTo>
                  <a:lnTo>
                    <a:pt x="100" y="627"/>
                  </a:lnTo>
                  <a:lnTo>
                    <a:pt x="101" y="627"/>
                  </a:lnTo>
                  <a:lnTo>
                    <a:pt x="101" y="625"/>
                  </a:lnTo>
                  <a:lnTo>
                    <a:pt x="103" y="625"/>
                  </a:lnTo>
                  <a:lnTo>
                    <a:pt x="103" y="623"/>
                  </a:lnTo>
                  <a:lnTo>
                    <a:pt x="103" y="622"/>
                  </a:lnTo>
                  <a:lnTo>
                    <a:pt x="103" y="620"/>
                  </a:lnTo>
                  <a:lnTo>
                    <a:pt x="105" y="620"/>
                  </a:lnTo>
                  <a:lnTo>
                    <a:pt x="106" y="620"/>
                  </a:lnTo>
                  <a:lnTo>
                    <a:pt x="108" y="620"/>
                  </a:lnTo>
                  <a:lnTo>
                    <a:pt x="109" y="620"/>
                  </a:lnTo>
                  <a:lnTo>
                    <a:pt x="109" y="622"/>
                  </a:lnTo>
                  <a:lnTo>
                    <a:pt x="111" y="622"/>
                  </a:lnTo>
                  <a:lnTo>
                    <a:pt x="112" y="622"/>
                  </a:lnTo>
                  <a:lnTo>
                    <a:pt x="114" y="622"/>
                  </a:lnTo>
                  <a:lnTo>
                    <a:pt x="114" y="620"/>
                  </a:lnTo>
                  <a:lnTo>
                    <a:pt x="116" y="617"/>
                  </a:lnTo>
                  <a:lnTo>
                    <a:pt x="116" y="616"/>
                  </a:lnTo>
                  <a:lnTo>
                    <a:pt x="116" y="614"/>
                  </a:lnTo>
                  <a:lnTo>
                    <a:pt x="116" y="612"/>
                  </a:lnTo>
                  <a:lnTo>
                    <a:pt x="117" y="611"/>
                  </a:lnTo>
                  <a:lnTo>
                    <a:pt x="117" y="609"/>
                  </a:lnTo>
                  <a:lnTo>
                    <a:pt x="117" y="608"/>
                  </a:lnTo>
                  <a:lnTo>
                    <a:pt x="119" y="608"/>
                  </a:lnTo>
                  <a:lnTo>
                    <a:pt x="119" y="606"/>
                  </a:lnTo>
                  <a:lnTo>
                    <a:pt x="119" y="605"/>
                  </a:lnTo>
                  <a:lnTo>
                    <a:pt x="119" y="603"/>
                  </a:lnTo>
                  <a:lnTo>
                    <a:pt x="119" y="601"/>
                  </a:lnTo>
                  <a:lnTo>
                    <a:pt x="119" y="600"/>
                  </a:lnTo>
                  <a:lnTo>
                    <a:pt x="120" y="598"/>
                  </a:lnTo>
                  <a:lnTo>
                    <a:pt x="120" y="597"/>
                  </a:lnTo>
                  <a:lnTo>
                    <a:pt x="120" y="595"/>
                  </a:lnTo>
                  <a:lnTo>
                    <a:pt x="122" y="595"/>
                  </a:lnTo>
                  <a:lnTo>
                    <a:pt x="123" y="595"/>
                  </a:lnTo>
                  <a:lnTo>
                    <a:pt x="125" y="595"/>
                  </a:lnTo>
                  <a:lnTo>
                    <a:pt x="128" y="595"/>
                  </a:lnTo>
                  <a:lnTo>
                    <a:pt x="128" y="597"/>
                  </a:lnTo>
                  <a:lnTo>
                    <a:pt x="130" y="597"/>
                  </a:lnTo>
                  <a:lnTo>
                    <a:pt x="131" y="597"/>
                  </a:lnTo>
                  <a:lnTo>
                    <a:pt x="131" y="595"/>
                  </a:lnTo>
                  <a:lnTo>
                    <a:pt x="133" y="595"/>
                  </a:lnTo>
                  <a:lnTo>
                    <a:pt x="134" y="592"/>
                  </a:lnTo>
                  <a:lnTo>
                    <a:pt x="136" y="591"/>
                  </a:lnTo>
                  <a:lnTo>
                    <a:pt x="137" y="591"/>
                  </a:lnTo>
                  <a:lnTo>
                    <a:pt x="137" y="589"/>
                  </a:lnTo>
                  <a:lnTo>
                    <a:pt x="139" y="587"/>
                  </a:lnTo>
                  <a:lnTo>
                    <a:pt x="141" y="586"/>
                  </a:lnTo>
                  <a:lnTo>
                    <a:pt x="142" y="584"/>
                  </a:lnTo>
                  <a:lnTo>
                    <a:pt x="144" y="583"/>
                  </a:lnTo>
                  <a:lnTo>
                    <a:pt x="145" y="581"/>
                  </a:lnTo>
                  <a:lnTo>
                    <a:pt x="147" y="581"/>
                  </a:lnTo>
                  <a:lnTo>
                    <a:pt x="147" y="580"/>
                  </a:lnTo>
                  <a:lnTo>
                    <a:pt x="148" y="580"/>
                  </a:lnTo>
                  <a:lnTo>
                    <a:pt x="148" y="578"/>
                  </a:lnTo>
                  <a:lnTo>
                    <a:pt x="150" y="578"/>
                  </a:lnTo>
                  <a:lnTo>
                    <a:pt x="153" y="575"/>
                  </a:lnTo>
                  <a:lnTo>
                    <a:pt x="155" y="573"/>
                  </a:lnTo>
                  <a:lnTo>
                    <a:pt x="156" y="572"/>
                  </a:lnTo>
                  <a:lnTo>
                    <a:pt x="158" y="572"/>
                  </a:lnTo>
                  <a:lnTo>
                    <a:pt x="158" y="573"/>
                  </a:lnTo>
                  <a:lnTo>
                    <a:pt x="158" y="575"/>
                  </a:lnTo>
                  <a:lnTo>
                    <a:pt x="158" y="576"/>
                  </a:lnTo>
                  <a:lnTo>
                    <a:pt x="159" y="576"/>
                  </a:lnTo>
                  <a:lnTo>
                    <a:pt x="159" y="578"/>
                  </a:lnTo>
                  <a:lnTo>
                    <a:pt x="158" y="580"/>
                  </a:lnTo>
                  <a:lnTo>
                    <a:pt x="158" y="581"/>
                  </a:lnTo>
                  <a:lnTo>
                    <a:pt x="159" y="583"/>
                  </a:lnTo>
                  <a:lnTo>
                    <a:pt x="161" y="586"/>
                  </a:lnTo>
                  <a:lnTo>
                    <a:pt x="162" y="586"/>
                  </a:lnTo>
                  <a:lnTo>
                    <a:pt x="167" y="586"/>
                  </a:lnTo>
                  <a:lnTo>
                    <a:pt x="170" y="584"/>
                  </a:lnTo>
                  <a:lnTo>
                    <a:pt x="172" y="584"/>
                  </a:lnTo>
                  <a:lnTo>
                    <a:pt x="175" y="584"/>
                  </a:lnTo>
                  <a:lnTo>
                    <a:pt x="177" y="584"/>
                  </a:lnTo>
                  <a:lnTo>
                    <a:pt x="178" y="584"/>
                  </a:lnTo>
                  <a:lnTo>
                    <a:pt x="180" y="584"/>
                  </a:lnTo>
                  <a:lnTo>
                    <a:pt x="181" y="584"/>
                  </a:lnTo>
                  <a:lnTo>
                    <a:pt x="183" y="584"/>
                  </a:lnTo>
                  <a:lnTo>
                    <a:pt x="184" y="583"/>
                  </a:lnTo>
                  <a:lnTo>
                    <a:pt x="186" y="583"/>
                  </a:lnTo>
                  <a:lnTo>
                    <a:pt x="186" y="584"/>
                  </a:lnTo>
                  <a:lnTo>
                    <a:pt x="187" y="584"/>
                  </a:lnTo>
                  <a:lnTo>
                    <a:pt x="189" y="584"/>
                  </a:lnTo>
                  <a:lnTo>
                    <a:pt x="189" y="583"/>
                  </a:lnTo>
                  <a:lnTo>
                    <a:pt x="191" y="583"/>
                  </a:lnTo>
                  <a:lnTo>
                    <a:pt x="192" y="583"/>
                  </a:lnTo>
                  <a:lnTo>
                    <a:pt x="192" y="581"/>
                  </a:lnTo>
                  <a:lnTo>
                    <a:pt x="192" y="578"/>
                  </a:lnTo>
                  <a:lnTo>
                    <a:pt x="194" y="578"/>
                  </a:lnTo>
                  <a:lnTo>
                    <a:pt x="194" y="576"/>
                  </a:lnTo>
                  <a:lnTo>
                    <a:pt x="194" y="575"/>
                  </a:lnTo>
                  <a:lnTo>
                    <a:pt x="194" y="573"/>
                  </a:lnTo>
                  <a:lnTo>
                    <a:pt x="195" y="572"/>
                  </a:lnTo>
                  <a:lnTo>
                    <a:pt x="195" y="570"/>
                  </a:lnTo>
                  <a:lnTo>
                    <a:pt x="195" y="569"/>
                  </a:lnTo>
                  <a:lnTo>
                    <a:pt x="195" y="567"/>
                  </a:lnTo>
                  <a:lnTo>
                    <a:pt x="195" y="564"/>
                  </a:lnTo>
                  <a:lnTo>
                    <a:pt x="195" y="562"/>
                  </a:lnTo>
                  <a:lnTo>
                    <a:pt x="195" y="561"/>
                  </a:lnTo>
                  <a:lnTo>
                    <a:pt x="197" y="561"/>
                  </a:lnTo>
                  <a:lnTo>
                    <a:pt x="198" y="561"/>
                  </a:lnTo>
                  <a:lnTo>
                    <a:pt x="198" y="562"/>
                  </a:lnTo>
                  <a:lnTo>
                    <a:pt x="198" y="564"/>
                  </a:lnTo>
                  <a:lnTo>
                    <a:pt x="198" y="565"/>
                  </a:lnTo>
                  <a:lnTo>
                    <a:pt x="198" y="567"/>
                  </a:lnTo>
                  <a:lnTo>
                    <a:pt x="198" y="569"/>
                  </a:lnTo>
                  <a:lnTo>
                    <a:pt x="200" y="570"/>
                  </a:lnTo>
                  <a:lnTo>
                    <a:pt x="202" y="570"/>
                  </a:lnTo>
                  <a:lnTo>
                    <a:pt x="203" y="572"/>
                  </a:lnTo>
                  <a:lnTo>
                    <a:pt x="203" y="570"/>
                  </a:lnTo>
                  <a:lnTo>
                    <a:pt x="205" y="570"/>
                  </a:lnTo>
                  <a:lnTo>
                    <a:pt x="206" y="572"/>
                  </a:lnTo>
                  <a:lnTo>
                    <a:pt x="206" y="573"/>
                  </a:lnTo>
                  <a:lnTo>
                    <a:pt x="208" y="573"/>
                  </a:lnTo>
                  <a:lnTo>
                    <a:pt x="208" y="575"/>
                  </a:lnTo>
                  <a:lnTo>
                    <a:pt x="209" y="575"/>
                  </a:lnTo>
                  <a:lnTo>
                    <a:pt x="209" y="576"/>
                  </a:lnTo>
                  <a:lnTo>
                    <a:pt x="211" y="576"/>
                  </a:lnTo>
                  <a:lnTo>
                    <a:pt x="213" y="576"/>
                  </a:lnTo>
                  <a:lnTo>
                    <a:pt x="213" y="578"/>
                  </a:lnTo>
                  <a:lnTo>
                    <a:pt x="214" y="580"/>
                  </a:lnTo>
                  <a:lnTo>
                    <a:pt x="216" y="578"/>
                  </a:lnTo>
                  <a:lnTo>
                    <a:pt x="216" y="580"/>
                  </a:lnTo>
                  <a:lnTo>
                    <a:pt x="217" y="580"/>
                  </a:lnTo>
                  <a:lnTo>
                    <a:pt x="219" y="580"/>
                  </a:lnTo>
                  <a:lnTo>
                    <a:pt x="219" y="581"/>
                  </a:lnTo>
                  <a:lnTo>
                    <a:pt x="220" y="581"/>
                  </a:lnTo>
                  <a:lnTo>
                    <a:pt x="220" y="583"/>
                  </a:lnTo>
                  <a:lnTo>
                    <a:pt x="220" y="584"/>
                  </a:lnTo>
                  <a:lnTo>
                    <a:pt x="220" y="586"/>
                  </a:lnTo>
                  <a:lnTo>
                    <a:pt x="219" y="586"/>
                  </a:lnTo>
                  <a:lnTo>
                    <a:pt x="219" y="587"/>
                  </a:lnTo>
                  <a:lnTo>
                    <a:pt x="219" y="589"/>
                  </a:lnTo>
                  <a:lnTo>
                    <a:pt x="219" y="591"/>
                  </a:lnTo>
                  <a:lnTo>
                    <a:pt x="219" y="592"/>
                  </a:lnTo>
                  <a:lnTo>
                    <a:pt x="220" y="592"/>
                  </a:lnTo>
                  <a:lnTo>
                    <a:pt x="220" y="594"/>
                  </a:lnTo>
                  <a:lnTo>
                    <a:pt x="222" y="594"/>
                  </a:lnTo>
                  <a:lnTo>
                    <a:pt x="223" y="594"/>
                  </a:lnTo>
                  <a:lnTo>
                    <a:pt x="225" y="595"/>
                  </a:lnTo>
                  <a:lnTo>
                    <a:pt x="225" y="597"/>
                  </a:lnTo>
                  <a:lnTo>
                    <a:pt x="227" y="598"/>
                  </a:lnTo>
                  <a:lnTo>
                    <a:pt x="227" y="597"/>
                  </a:lnTo>
                  <a:lnTo>
                    <a:pt x="228" y="597"/>
                  </a:lnTo>
                  <a:lnTo>
                    <a:pt x="228" y="598"/>
                  </a:lnTo>
                  <a:lnTo>
                    <a:pt x="228" y="600"/>
                  </a:lnTo>
                  <a:lnTo>
                    <a:pt x="228" y="601"/>
                  </a:lnTo>
                  <a:lnTo>
                    <a:pt x="228" y="603"/>
                  </a:lnTo>
                  <a:lnTo>
                    <a:pt x="230" y="603"/>
                  </a:lnTo>
                  <a:lnTo>
                    <a:pt x="231" y="605"/>
                  </a:lnTo>
                  <a:lnTo>
                    <a:pt x="233" y="605"/>
                  </a:lnTo>
                  <a:lnTo>
                    <a:pt x="234" y="605"/>
                  </a:lnTo>
                  <a:lnTo>
                    <a:pt x="236" y="605"/>
                  </a:lnTo>
                  <a:lnTo>
                    <a:pt x="238" y="605"/>
                  </a:lnTo>
                  <a:lnTo>
                    <a:pt x="239" y="603"/>
                  </a:lnTo>
                  <a:lnTo>
                    <a:pt x="239" y="601"/>
                  </a:lnTo>
                  <a:lnTo>
                    <a:pt x="241" y="601"/>
                  </a:lnTo>
                  <a:lnTo>
                    <a:pt x="241" y="603"/>
                  </a:lnTo>
                  <a:lnTo>
                    <a:pt x="242" y="601"/>
                  </a:lnTo>
                  <a:lnTo>
                    <a:pt x="242" y="603"/>
                  </a:lnTo>
                  <a:lnTo>
                    <a:pt x="244" y="603"/>
                  </a:lnTo>
                  <a:lnTo>
                    <a:pt x="245" y="605"/>
                  </a:lnTo>
                  <a:lnTo>
                    <a:pt x="245" y="606"/>
                  </a:lnTo>
                  <a:lnTo>
                    <a:pt x="245" y="608"/>
                  </a:lnTo>
                  <a:lnTo>
                    <a:pt x="245" y="609"/>
                  </a:lnTo>
                  <a:lnTo>
                    <a:pt x="245" y="612"/>
                  </a:lnTo>
                  <a:lnTo>
                    <a:pt x="245" y="616"/>
                  </a:lnTo>
                  <a:lnTo>
                    <a:pt x="245" y="617"/>
                  </a:lnTo>
                  <a:lnTo>
                    <a:pt x="245" y="619"/>
                  </a:lnTo>
                  <a:lnTo>
                    <a:pt x="249" y="619"/>
                  </a:lnTo>
                  <a:lnTo>
                    <a:pt x="250" y="619"/>
                  </a:lnTo>
                  <a:lnTo>
                    <a:pt x="250" y="617"/>
                  </a:lnTo>
                  <a:lnTo>
                    <a:pt x="252" y="617"/>
                  </a:lnTo>
                  <a:lnTo>
                    <a:pt x="253" y="619"/>
                  </a:lnTo>
                  <a:lnTo>
                    <a:pt x="255" y="619"/>
                  </a:lnTo>
                  <a:lnTo>
                    <a:pt x="256" y="619"/>
                  </a:lnTo>
                  <a:lnTo>
                    <a:pt x="258" y="619"/>
                  </a:lnTo>
                  <a:lnTo>
                    <a:pt x="258" y="620"/>
                  </a:lnTo>
                  <a:lnTo>
                    <a:pt x="259" y="620"/>
                  </a:lnTo>
                  <a:lnTo>
                    <a:pt x="261" y="620"/>
                  </a:lnTo>
                  <a:lnTo>
                    <a:pt x="261" y="619"/>
                  </a:lnTo>
                  <a:lnTo>
                    <a:pt x="263" y="619"/>
                  </a:lnTo>
                  <a:lnTo>
                    <a:pt x="264" y="619"/>
                  </a:lnTo>
                  <a:lnTo>
                    <a:pt x="264" y="620"/>
                  </a:lnTo>
                  <a:lnTo>
                    <a:pt x="266" y="620"/>
                  </a:lnTo>
                  <a:lnTo>
                    <a:pt x="266" y="622"/>
                  </a:lnTo>
                  <a:lnTo>
                    <a:pt x="267" y="622"/>
                  </a:lnTo>
                  <a:lnTo>
                    <a:pt x="269" y="622"/>
                  </a:lnTo>
                  <a:lnTo>
                    <a:pt x="269" y="620"/>
                  </a:lnTo>
                  <a:lnTo>
                    <a:pt x="270" y="620"/>
                  </a:lnTo>
                  <a:lnTo>
                    <a:pt x="272" y="620"/>
                  </a:lnTo>
                  <a:lnTo>
                    <a:pt x="274" y="620"/>
                  </a:lnTo>
                  <a:lnTo>
                    <a:pt x="275" y="620"/>
                  </a:lnTo>
                  <a:lnTo>
                    <a:pt x="277" y="620"/>
                  </a:lnTo>
                  <a:lnTo>
                    <a:pt x="277" y="619"/>
                  </a:lnTo>
                  <a:lnTo>
                    <a:pt x="277" y="617"/>
                  </a:lnTo>
                  <a:lnTo>
                    <a:pt x="277" y="616"/>
                  </a:lnTo>
                  <a:lnTo>
                    <a:pt x="277" y="614"/>
                  </a:lnTo>
                  <a:lnTo>
                    <a:pt x="277" y="612"/>
                  </a:lnTo>
                  <a:lnTo>
                    <a:pt x="278" y="612"/>
                  </a:lnTo>
                  <a:lnTo>
                    <a:pt x="280" y="612"/>
                  </a:lnTo>
                  <a:lnTo>
                    <a:pt x="281" y="612"/>
                  </a:lnTo>
                  <a:lnTo>
                    <a:pt x="281" y="614"/>
                  </a:lnTo>
                  <a:lnTo>
                    <a:pt x="283" y="614"/>
                  </a:lnTo>
                  <a:lnTo>
                    <a:pt x="283" y="612"/>
                  </a:lnTo>
                  <a:lnTo>
                    <a:pt x="285" y="612"/>
                  </a:lnTo>
                  <a:lnTo>
                    <a:pt x="286" y="612"/>
                  </a:lnTo>
                  <a:lnTo>
                    <a:pt x="286" y="611"/>
                  </a:lnTo>
                  <a:lnTo>
                    <a:pt x="286" y="609"/>
                  </a:lnTo>
                  <a:lnTo>
                    <a:pt x="286" y="608"/>
                  </a:lnTo>
                  <a:lnTo>
                    <a:pt x="288" y="608"/>
                  </a:lnTo>
                  <a:lnTo>
                    <a:pt x="289" y="608"/>
                  </a:lnTo>
                  <a:lnTo>
                    <a:pt x="289" y="606"/>
                  </a:lnTo>
                  <a:lnTo>
                    <a:pt x="289" y="605"/>
                  </a:lnTo>
                  <a:lnTo>
                    <a:pt x="288" y="605"/>
                  </a:lnTo>
                  <a:lnTo>
                    <a:pt x="289" y="603"/>
                  </a:lnTo>
                  <a:lnTo>
                    <a:pt x="289" y="601"/>
                  </a:lnTo>
                  <a:lnTo>
                    <a:pt x="291" y="601"/>
                  </a:lnTo>
                  <a:lnTo>
                    <a:pt x="291" y="600"/>
                  </a:lnTo>
                  <a:lnTo>
                    <a:pt x="292" y="600"/>
                  </a:lnTo>
                  <a:lnTo>
                    <a:pt x="292" y="598"/>
                  </a:lnTo>
                  <a:lnTo>
                    <a:pt x="291" y="598"/>
                  </a:lnTo>
                  <a:lnTo>
                    <a:pt x="291" y="597"/>
                  </a:lnTo>
                  <a:lnTo>
                    <a:pt x="291" y="595"/>
                  </a:lnTo>
                  <a:lnTo>
                    <a:pt x="292" y="595"/>
                  </a:lnTo>
                  <a:lnTo>
                    <a:pt x="292" y="594"/>
                  </a:lnTo>
                  <a:lnTo>
                    <a:pt x="292" y="592"/>
                  </a:lnTo>
                  <a:lnTo>
                    <a:pt x="291" y="592"/>
                  </a:lnTo>
                  <a:lnTo>
                    <a:pt x="291" y="591"/>
                  </a:lnTo>
                  <a:lnTo>
                    <a:pt x="291" y="589"/>
                  </a:lnTo>
                  <a:lnTo>
                    <a:pt x="289" y="589"/>
                  </a:lnTo>
                  <a:lnTo>
                    <a:pt x="289" y="587"/>
                  </a:lnTo>
                  <a:lnTo>
                    <a:pt x="291" y="586"/>
                  </a:lnTo>
                  <a:lnTo>
                    <a:pt x="291" y="584"/>
                  </a:lnTo>
                  <a:lnTo>
                    <a:pt x="292" y="584"/>
                  </a:lnTo>
                  <a:lnTo>
                    <a:pt x="294" y="584"/>
                  </a:lnTo>
                  <a:lnTo>
                    <a:pt x="294" y="583"/>
                  </a:lnTo>
                  <a:lnTo>
                    <a:pt x="294" y="581"/>
                  </a:lnTo>
                  <a:lnTo>
                    <a:pt x="295" y="580"/>
                  </a:lnTo>
                  <a:lnTo>
                    <a:pt x="295" y="578"/>
                  </a:lnTo>
                  <a:lnTo>
                    <a:pt x="295" y="576"/>
                  </a:lnTo>
                  <a:lnTo>
                    <a:pt x="297" y="576"/>
                  </a:lnTo>
                  <a:lnTo>
                    <a:pt x="299" y="576"/>
                  </a:lnTo>
                  <a:lnTo>
                    <a:pt x="299" y="575"/>
                  </a:lnTo>
                  <a:lnTo>
                    <a:pt x="300" y="575"/>
                  </a:lnTo>
                  <a:lnTo>
                    <a:pt x="302" y="573"/>
                  </a:lnTo>
                  <a:lnTo>
                    <a:pt x="302" y="572"/>
                  </a:lnTo>
                  <a:lnTo>
                    <a:pt x="303" y="572"/>
                  </a:lnTo>
                  <a:lnTo>
                    <a:pt x="303" y="570"/>
                  </a:lnTo>
                  <a:lnTo>
                    <a:pt x="305" y="570"/>
                  </a:lnTo>
                  <a:lnTo>
                    <a:pt x="306" y="569"/>
                  </a:lnTo>
                  <a:lnTo>
                    <a:pt x="306" y="570"/>
                  </a:lnTo>
                  <a:lnTo>
                    <a:pt x="308" y="569"/>
                  </a:lnTo>
                  <a:lnTo>
                    <a:pt x="310" y="569"/>
                  </a:lnTo>
                  <a:lnTo>
                    <a:pt x="313" y="570"/>
                  </a:lnTo>
                  <a:lnTo>
                    <a:pt x="314" y="570"/>
                  </a:lnTo>
                  <a:lnTo>
                    <a:pt x="314" y="569"/>
                  </a:lnTo>
                  <a:lnTo>
                    <a:pt x="316" y="569"/>
                  </a:lnTo>
                  <a:lnTo>
                    <a:pt x="316" y="567"/>
                  </a:lnTo>
                  <a:lnTo>
                    <a:pt x="316" y="565"/>
                  </a:lnTo>
                  <a:lnTo>
                    <a:pt x="314" y="562"/>
                  </a:lnTo>
                  <a:lnTo>
                    <a:pt x="313" y="561"/>
                  </a:lnTo>
                  <a:lnTo>
                    <a:pt x="313" y="559"/>
                  </a:lnTo>
                  <a:lnTo>
                    <a:pt x="313" y="558"/>
                  </a:lnTo>
                  <a:lnTo>
                    <a:pt x="313" y="556"/>
                  </a:lnTo>
                  <a:lnTo>
                    <a:pt x="313" y="555"/>
                  </a:lnTo>
                  <a:lnTo>
                    <a:pt x="313" y="553"/>
                  </a:lnTo>
                  <a:lnTo>
                    <a:pt x="311" y="551"/>
                  </a:lnTo>
                  <a:lnTo>
                    <a:pt x="313" y="548"/>
                  </a:lnTo>
                  <a:lnTo>
                    <a:pt x="313" y="547"/>
                  </a:lnTo>
                  <a:lnTo>
                    <a:pt x="313" y="545"/>
                  </a:lnTo>
                  <a:lnTo>
                    <a:pt x="314" y="545"/>
                  </a:lnTo>
                  <a:lnTo>
                    <a:pt x="314" y="544"/>
                  </a:lnTo>
                  <a:lnTo>
                    <a:pt x="314" y="542"/>
                  </a:lnTo>
                  <a:lnTo>
                    <a:pt x="316" y="542"/>
                  </a:lnTo>
                  <a:lnTo>
                    <a:pt x="316" y="540"/>
                  </a:lnTo>
                  <a:lnTo>
                    <a:pt x="317" y="539"/>
                  </a:lnTo>
                  <a:lnTo>
                    <a:pt x="317" y="537"/>
                  </a:lnTo>
                  <a:lnTo>
                    <a:pt x="319" y="537"/>
                  </a:lnTo>
                  <a:lnTo>
                    <a:pt x="321" y="536"/>
                  </a:lnTo>
                  <a:lnTo>
                    <a:pt x="321" y="534"/>
                  </a:lnTo>
                  <a:lnTo>
                    <a:pt x="322" y="534"/>
                  </a:lnTo>
                  <a:lnTo>
                    <a:pt x="324" y="533"/>
                  </a:lnTo>
                  <a:lnTo>
                    <a:pt x="325" y="529"/>
                  </a:lnTo>
                  <a:lnTo>
                    <a:pt x="327" y="529"/>
                  </a:lnTo>
                  <a:lnTo>
                    <a:pt x="327" y="528"/>
                  </a:lnTo>
                  <a:lnTo>
                    <a:pt x="328" y="528"/>
                  </a:lnTo>
                  <a:lnTo>
                    <a:pt x="330" y="528"/>
                  </a:lnTo>
                  <a:lnTo>
                    <a:pt x="331" y="528"/>
                  </a:lnTo>
                  <a:lnTo>
                    <a:pt x="333" y="526"/>
                  </a:lnTo>
                  <a:lnTo>
                    <a:pt x="335" y="526"/>
                  </a:lnTo>
                  <a:lnTo>
                    <a:pt x="335" y="525"/>
                  </a:lnTo>
                  <a:lnTo>
                    <a:pt x="333" y="525"/>
                  </a:lnTo>
                  <a:lnTo>
                    <a:pt x="333" y="523"/>
                  </a:lnTo>
                  <a:lnTo>
                    <a:pt x="333" y="522"/>
                  </a:lnTo>
                  <a:lnTo>
                    <a:pt x="333" y="520"/>
                  </a:lnTo>
                  <a:lnTo>
                    <a:pt x="333" y="518"/>
                  </a:lnTo>
                  <a:lnTo>
                    <a:pt x="333" y="515"/>
                  </a:lnTo>
                  <a:lnTo>
                    <a:pt x="333" y="514"/>
                  </a:lnTo>
                  <a:lnTo>
                    <a:pt x="333" y="512"/>
                  </a:lnTo>
                  <a:lnTo>
                    <a:pt x="335" y="511"/>
                  </a:lnTo>
                  <a:lnTo>
                    <a:pt x="335" y="509"/>
                  </a:lnTo>
                  <a:lnTo>
                    <a:pt x="335" y="506"/>
                  </a:lnTo>
                  <a:lnTo>
                    <a:pt x="335" y="504"/>
                  </a:lnTo>
                  <a:lnTo>
                    <a:pt x="336" y="504"/>
                  </a:lnTo>
                  <a:lnTo>
                    <a:pt x="336" y="503"/>
                  </a:lnTo>
                  <a:lnTo>
                    <a:pt x="336" y="501"/>
                  </a:lnTo>
                  <a:lnTo>
                    <a:pt x="338" y="500"/>
                  </a:lnTo>
                  <a:lnTo>
                    <a:pt x="339" y="498"/>
                  </a:lnTo>
                  <a:lnTo>
                    <a:pt x="339" y="497"/>
                  </a:lnTo>
                  <a:lnTo>
                    <a:pt x="341" y="495"/>
                  </a:lnTo>
                  <a:lnTo>
                    <a:pt x="342" y="493"/>
                  </a:lnTo>
                  <a:lnTo>
                    <a:pt x="344" y="493"/>
                  </a:lnTo>
                  <a:lnTo>
                    <a:pt x="344" y="492"/>
                  </a:lnTo>
                  <a:lnTo>
                    <a:pt x="346" y="492"/>
                  </a:lnTo>
                  <a:lnTo>
                    <a:pt x="346" y="490"/>
                  </a:lnTo>
                  <a:lnTo>
                    <a:pt x="346" y="489"/>
                  </a:lnTo>
                  <a:lnTo>
                    <a:pt x="347" y="489"/>
                  </a:lnTo>
                  <a:lnTo>
                    <a:pt x="347" y="487"/>
                  </a:lnTo>
                  <a:lnTo>
                    <a:pt x="349" y="487"/>
                  </a:lnTo>
                  <a:lnTo>
                    <a:pt x="349" y="486"/>
                  </a:lnTo>
                  <a:lnTo>
                    <a:pt x="349" y="484"/>
                  </a:lnTo>
                  <a:lnTo>
                    <a:pt x="350" y="484"/>
                  </a:lnTo>
                  <a:lnTo>
                    <a:pt x="350" y="482"/>
                  </a:lnTo>
                  <a:lnTo>
                    <a:pt x="352" y="482"/>
                  </a:lnTo>
                  <a:lnTo>
                    <a:pt x="352" y="481"/>
                  </a:lnTo>
                  <a:lnTo>
                    <a:pt x="352" y="479"/>
                  </a:lnTo>
                  <a:lnTo>
                    <a:pt x="350" y="479"/>
                  </a:lnTo>
                  <a:lnTo>
                    <a:pt x="350" y="478"/>
                  </a:lnTo>
                  <a:lnTo>
                    <a:pt x="350" y="476"/>
                  </a:lnTo>
                  <a:lnTo>
                    <a:pt x="350" y="475"/>
                  </a:lnTo>
                  <a:lnTo>
                    <a:pt x="350" y="473"/>
                  </a:lnTo>
                  <a:lnTo>
                    <a:pt x="350" y="472"/>
                  </a:lnTo>
                  <a:lnTo>
                    <a:pt x="350" y="470"/>
                  </a:lnTo>
                  <a:lnTo>
                    <a:pt x="352" y="470"/>
                  </a:lnTo>
                  <a:lnTo>
                    <a:pt x="352" y="468"/>
                  </a:lnTo>
                  <a:lnTo>
                    <a:pt x="353" y="467"/>
                  </a:lnTo>
                  <a:lnTo>
                    <a:pt x="353" y="465"/>
                  </a:lnTo>
                  <a:lnTo>
                    <a:pt x="355" y="465"/>
                  </a:lnTo>
                  <a:lnTo>
                    <a:pt x="355" y="464"/>
                  </a:lnTo>
                  <a:lnTo>
                    <a:pt x="355" y="462"/>
                  </a:lnTo>
                  <a:lnTo>
                    <a:pt x="355" y="459"/>
                  </a:lnTo>
                  <a:lnTo>
                    <a:pt x="355" y="457"/>
                  </a:lnTo>
                  <a:lnTo>
                    <a:pt x="355" y="456"/>
                  </a:lnTo>
                  <a:lnTo>
                    <a:pt x="353" y="454"/>
                  </a:lnTo>
                  <a:lnTo>
                    <a:pt x="353" y="453"/>
                  </a:lnTo>
                  <a:lnTo>
                    <a:pt x="353" y="451"/>
                  </a:lnTo>
                  <a:lnTo>
                    <a:pt x="353" y="450"/>
                  </a:lnTo>
                  <a:lnTo>
                    <a:pt x="352" y="448"/>
                  </a:lnTo>
                  <a:lnTo>
                    <a:pt x="352" y="446"/>
                  </a:lnTo>
                  <a:lnTo>
                    <a:pt x="352" y="445"/>
                  </a:lnTo>
                  <a:lnTo>
                    <a:pt x="352" y="443"/>
                  </a:lnTo>
                  <a:lnTo>
                    <a:pt x="352" y="442"/>
                  </a:lnTo>
                  <a:lnTo>
                    <a:pt x="353" y="440"/>
                  </a:lnTo>
                  <a:lnTo>
                    <a:pt x="353" y="439"/>
                  </a:lnTo>
                  <a:lnTo>
                    <a:pt x="355" y="439"/>
                  </a:lnTo>
                  <a:lnTo>
                    <a:pt x="357" y="439"/>
                  </a:lnTo>
                  <a:lnTo>
                    <a:pt x="358" y="439"/>
                  </a:lnTo>
                  <a:lnTo>
                    <a:pt x="358" y="437"/>
                  </a:lnTo>
                  <a:lnTo>
                    <a:pt x="360" y="437"/>
                  </a:lnTo>
                  <a:lnTo>
                    <a:pt x="361" y="437"/>
                  </a:lnTo>
                  <a:lnTo>
                    <a:pt x="363" y="437"/>
                  </a:lnTo>
                  <a:lnTo>
                    <a:pt x="364" y="437"/>
                  </a:lnTo>
                  <a:lnTo>
                    <a:pt x="364" y="436"/>
                  </a:lnTo>
                  <a:lnTo>
                    <a:pt x="366" y="436"/>
                  </a:lnTo>
                  <a:lnTo>
                    <a:pt x="367" y="436"/>
                  </a:lnTo>
                  <a:lnTo>
                    <a:pt x="369" y="436"/>
                  </a:lnTo>
                  <a:lnTo>
                    <a:pt x="371" y="434"/>
                  </a:lnTo>
                  <a:lnTo>
                    <a:pt x="371" y="432"/>
                  </a:lnTo>
                  <a:lnTo>
                    <a:pt x="372" y="432"/>
                  </a:lnTo>
                  <a:lnTo>
                    <a:pt x="372" y="431"/>
                  </a:lnTo>
                  <a:lnTo>
                    <a:pt x="372" y="429"/>
                  </a:lnTo>
                  <a:lnTo>
                    <a:pt x="372" y="428"/>
                  </a:lnTo>
                  <a:lnTo>
                    <a:pt x="374" y="428"/>
                  </a:lnTo>
                  <a:lnTo>
                    <a:pt x="374" y="426"/>
                  </a:lnTo>
                  <a:lnTo>
                    <a:pt x="375" y="426"/>
                  </a:lnTo>
                  <a:lnTo>
                    <a:pt x="375" y="425"/>
                  </a:lnTo>
                  <a:lnTo>
                    <a:pt x="375" y="423"/>
                  </a:lnTo>
                  <a:lnTo>
                    <a:pt x="375" y="421"/>
                  </a:lnTo>
                  <a:lnTo>
                    <a:pt x="377" y="421"/>
                  </a:lnTo>
                  <a:lnTo>
                    <a:pt x="380" y="423"/>
                  </a:lnTo>
                  <a:lnTo>
                    <a:pt x="382" y="423"/>
                  </a:lnTo>
                  <a:lnTo>
                    <a:pt x="383" y="423"/>
                  </a:lnTo>
                  <a:lnTo>
                    <a:pt x="385" y="425"/>
                  </a:lnTo>
                  <a:lnTo>
                    <a:pt x="386" y="425"/>
                  </a:lnTo>
                  <a:lnTo>
                    <a:pt x="388" y="423"/>
                  </a:lnTo>
                  <a:lnTo>
                    <a:pt x="389" y="421"/>
                  </a:lnTo>
                  <a:lnTo>
                    <a:pt x="391" y="420"/>
                  </a:lnTo>
                  <a:lnTo>
                    <a:pt x="393" y="420"/>
                  </a:lnTo>
                  <a:lnTo>
                    <a:pt x="394" y="420"/>
                  </a:lnTo>
                  <a:lnTo>
                    <a:pt x="396" y="418"/>
                  </a:lnTo>
                  <a:lnTo>
                    <a:pt x="396" y="417"/>
                  </a:lnTo>
                  <a:lnTo>
                    <a:pt x="397" y="417"/>
                  </a:lnTo>
                  <a:lnTo>
                    <a:pt x="397" y="415"/>
                  </a:lnTo>
                  <a:lnTo>
                    <a:pt x="399" y="415"/>
                  </a:lnTo>
                  <a:lnTo>
                    <a:pt x="399" y="414"/>
                  </a:lnTo>
                  <a:lnTo>
                    <a:pt x="399" y="412"/>
                  </a:lnTo>
                  <a:lnTo>
                    <a:pt x="399" y="410"/>
                  </a:lnTo>
                  <a:lnTo>
                    <a:pt x="399" y="409"/>
                  </a:lnTo>
                  <a:lnTo>
                    <a:pt x="400" y="409"/>
                  </a:lnTo>
                  <a:lnTo>
                    <a:pt x="402" y="409"/>
                  </a:lnTo>
                  <a:lnTo>
                    <a:pt x="403" y="409"/>
                  </a:lnTo>
                  <a:lnTo>
                    <a:pt x="405" y="409"/>
                  </a:lnTo>
                  <a:lnTo>
                    <a:pt x="407" y="407"/>
                  </a:lnTo>
                  <a:lnTo>
                    <a:pt x="407" y="406"/>
                  </a:lnTo>
                  <a:lnTo>
                    <a:pt x="407" y="404"/>
                  </a:lnTo>
                  <a:lnTo>
                    <a:pt x="407" y="403"/>
                  </a:lnTo>
                  <a:lnTo>
                    <a:pt x="405" y="401"/>
                  </a:lnTo>
                  <a:lnTo>
                    <a:pt x="405" y="400"/>
                  </a:lnTo>
                  <a:lnTo>
                    <a:pt x="407" y="398"/>
                  </a:lnTo>
                  <a:lnTo>
                    <a:pt x="407" y="396"/>
                  </a:lnTo>
                  <a:lnTo>
                    <a:pt x="405" y="396"/>
                  </a:lnTo>
                  <a:lnTo>
                    <a:pt x="405" y="395"/>
                  </a:lnTo>
                  <a:lnTo>
                    <a:pt x="405" y="393"/>
                  </a:lnTo>
                  <a:lnTo>
                    <a:pt x="407" y="393"/>
                  </a:lnTo>
                  <a:lnTo>
                    <a:pt x="407" y="392"/>
                  </a:lnTo>
                  <a:lnTo>
                    <a:pt x="408" y="392"/>
                  </a:lnTo>
                  <a:lnTo>
                    <a:pt x="408" y="390"/>
                  </a:lnTo>
                  <a:lnTo>
                    <a:pt x="410" y="390"/>
                  </a:lnTo>
                  <a:lnTo>
                    <a:pt x="411" y="389"/>
                  </a:lnTo>
                  <a:lnTo>
                    <a:pt x="411" y="387"/>
                  </a:lnTo>
                  <a:lnTo>
                    <a:pt x="413" y="385"/>
                  </a:lnTo>
                  <a:lnTo>
                    <a:pt x="413" y="384"/>
                  </a:lnTo>
                  <a:lnTo>
                    <a:pt x="414" y="382"/>
                  </a:lnTo>
                  <a:lnTo>
                    <a:pt x="413" y="382"/>
                  </a:lnTo>
                  <a:lnTo>
                    <a:pt x="413" y="381"/>
                  </a:lnTo>
                  <a:lnTo>
                    <a:pt x="413" y="379"/>
                  </a:lnTo>
                  <a:lnTo>
                    <a:pt x="414" y="379"/>
                  </a:lnTo>
                  <a:lnTo>
                    <a:pt x="414" y="378"/>
                  </a:lnTo>
                  <a:lnTo>
                    <a:pt x="414" y="376"/>
                  </a:lnTo>
                  <a:lnTo>
                    <a:pt x="414" y="374"/>
                  </a:lnTo>
                  <a:lnTo>
                    <a:pt x="414" y="373"/>
                  </a:lnTo>
                  <a:lnTo>
                    <a:pt x="414" y="371"/>
                  </a:lnTo>
                  <a:lnTo>
                    <a:pt x="414" y="370"/>
                  </a:lnTo>
                  <a:lnTo>
                    <a:pt x="414" y="368"/>
                  </a:lnTo>
                  <a:lnTo>
                    <a:pt x="414" y="367"/>
                  </a:lnTo>
                  <a:lnTo>
                    <a:pt x="414" y="365"/>
                  </a:lnTo>
                  <a:lnTo>
                    <a:pt x="416" y="363"/>
                  </a:lnTo>
                  <a:lnTo>
                    <a:pt x="416" y="362"/>
                  </a:lnTo>
                  <a:lnTo>
                    <a:pt x="416" y="360"/>
                  </a:lnTo>
                  <a:lnTo>
                    <a:pt x="416" y="359"/>
                  </a:lnTo>
                  <a:lnTo>
                    <a:pt x="416" y="357"/>
                  </a:lnTo>
                  <a:lnTo>
                    <a:pt x="416" y="356"/>
                  </a:lnTo>
                  <a:lnTo>
                    <a:pt x="416" y="354"/>
                  </a:lnTo>
                  <a:lnTo>
                    <a:pt x="416" y="353"/>
                  </a:lnTo>
                  <a:lnTo>
                    <a:pt x="414" y="353"/>
                  </a:lnTo>
                  <a:lnTo>
                    <a:pt x="413" y="353"/>
                  </a:lnTo>
                  <a:lnTo>
                    <a:pt x="411" y="353"/>
                  </a:lnTo>
                  <a:lnTo>
                    <a:pt x="411" y="351"/>
                  </a:lnTo>
                  <a:lnTo>
                    <a:pt x="411" y="349"/>
                  </a:lnTo>
                  <a:lnTo>
                    <a:pt x="413" y="349"/>
                  </a:lnTo>
                  <a:lnTo>
                    <a:pt x="413" y="348"/>
                  </a:lnTo>
                  <a:lnTo>
                    <a:pt x="414" y="348"/>
                  </a:lnTo>
                  <a:lnTo>
                    <a:pt x="416" y="348"/>
                  </a:lnTo>
                  <a:lnTo>
                    <a:pt x="418" y="346"/>
                  </a:lnTo>
                  <a:lnTo>
                    <a:pt x="419" y="345"/>
                  </a:lnTo>
                  <a:lnTo>
                    <a:pt x="421" y="343"/>
                  </a:lnTo>
                  <a:lnTo>
                    <a:pt x="422" y="342"/>
                  </a:lnTo>
                  <a:lnTo>
                    <a:pt x="424" y="342"/>
                  </a:lnTo>
                  <a:lnTo>
                    <a:pt x="425" y="342"/>
                  </a:lnTo>
                  <a:lnTo>
                    <a:pt x="427" y="340"/>
                  </a:lnTo>
                  <a:lnTo>
                    <a:pt x="427" y="338"/>
                  </a:lnTo>
                  <a:lnTo>
                    <a:pt x="429" y="338"/>
                  </a:lnTo>
                  <a:lnTo>
                    <a:pt x="430" y="338"/>
                  </a:lnTo>
                  <a:lnTo>
                    <a:pt x="432" y="337"/>
                  </a:lnTo>
                  <a:lnTo>
                    <a:pt x="433" y="337"/>
                  </a:lnTo>
                  <a:lnTo>
                    <a:pt x="435" y="337"/>
                  </a:lnTo>
                  <a:lnTo>
                    <a:pt x="436" y="337"/>
                  </a:lnTo>
                  <a:lnTo>
                    <a:pt x="438" y="337"/>
                  </a:lnTo>
                  <a:lnTo>
                    <a:pt x="439" y="337"/>
                  </a:lnTo>
                  <a:lnTo>
                    <a:pt x="441" y="337"/>
                  </a:lnTo>
                  <a:lnTo>
                    <a:pt x="443" y="337"/>
                  </a:lnTo>
                  <a:lnTo>
                    <a:pt x="443" y="335"/>
                  </a:lnTo>
                  <a:lnTo>
                    <a:pt x="444" y="335"/>
                  </a:lnTo>
                  <a:lnTo>
                    <a:pt x="446" y="335"/>
                  </a:lnTo>
                  <a:lnTo>
                    <a:pt x="446" y="334"/>
                  </a:lnTo>
                  <a:lnTo>
                    <a:pt x="447" y="334"/>
                  </a:lnTo>
                  <a:lnTo>
                    <a:pt x="447" y="332"/>
                  </a:lnTo>
                  <a:lnTo>
                    <a:pt x="447" y="331"/>
                  </a:lnTo>
                  <a:lnTo>
                    <a:pt x="449" y="329"/>
                  </a:lnTo>
                  <a:lnTo>
                    <a:pt x="447" y="327"/>
                  </a:lnTo>
                  <a:lnTo>
                    <a:pt x="447" y="326"/>
                  </a:lnTo>
                  <a:lnTo>
                    <a:pt x="449" y="326"/>
                  </a:lnTo>
                  <a:lnTo>
                    <a:pt x="447" y="324"/>
                  </a:lnTo>
                  <a:lnTo>
                    <a:pt x="449" y="323"/>
                  </a:lnTo>
                  <a:lnTo>
                    <a:pt x="449" y="321"/>
                  </a:lnTo>
                  <a:lnTo>
                    <a:pt x="449" y="320"/>
                  </a:lnTo>
                  <a:lnTo>
                    <a:pt x="450" y="318"/>
                  </a:lnTo>
                  <a:lnTo>
                    <a:pt x="450" y="317"/>
                  </a:lnTo>
                  <a:lnTo>
                    <a:pt x="450" y="315"/>
                  </a:lnTo>
                  <a:lnTo>
                    <a:pt x="450" y="313"/>
                  </a:lnTo>
                  <a:lnTo>
                    <a:pt x="452" y="313"/>
                  </a:lnTo>
                  <a:lnTo>
                    <a:pt x="452" y="312"/>
                  </a:lnTo>
                  <a:lnTo>
                    <a:pt x="454" y="310"/>
                  </a:lnTo>
                  <a:lnTo>
                    <a:pt x="452" y="309"/>
                  </a:lnTo>
                  <a:lnTo>
                    <a:pt x="450" y="307"/>
                  </a:lnTo>
                  <a:lnTo>
                    <a:pt x="449" y="307"/>
                  </a:lnTo>
                  <a:lnTo>
                    <a:pt x="447" y="306"/>
                  </a:lnTo>
                  <a:lnTo>
                    <a:pt x="447" y="304"/>
                  </a:lnTo>
                  <a:lnTo>
                    <a:pt x="447" y="302"/>
                  </a:lnTo>
                  <a:lnTo>
                    <a:pt x="446" y="302"/>
                  </a:lnTo>
                  <a:lnTo>
                    <a:pt x="447" y="301"/>
                  </a:lnTo>
                  <a:lnTo>
                    <a:pt x="447" y="299"/>
                  </a:lnTo>
                  <a:lnTo>
                    <a:pt x="449" y="299"/>
                  </a:lnTo>
                  <a:lnTo>
                    <a:pt x="450" y="299"/>
                  </a:lnTo>
                  <a:lnTo>
                    <a:pt x="450" y="298"/>
                  </a:lnTo>
                  <a:lnTo>
                    <a:pt x="452" y="296"/>
                  </a:lnTo>
                  <a:lnTo>
                    <a:pt x="452" y="295"/>
                  </a:lnTo>
                  <a:lnTo>
                    <a:pt x="452" y="293"/>
                  </a:lnTo>
                  <a:lnTo>
                    <a:pt x="450" y="293"/>
                  </a:lnTo>
                  <a:lnTo>
                    <a:pt x="450" y="291"/>
                  </a:lnTo>
                  <a:lnTo>
                    <a:pt x="449" y="291"/>
                  </a:lnTo>
                  <a:lnTo>
                    <a:pt x="449" y="290"/>
                  </a:lnTo>
                  <a:lnTo>
                    <a:pt x="449" y="288"/>
                  </a:lnTo>
                  <a:lnTo>
                    <a:pt x="450" y="288"/>
                  </a:lnTo>
                  <a:lnTo>
                    <a:pt x="450" y="287"/>
                  </a:lnTo>
                  <a:lnTo>
                    <a:pt x="452" y="287"/>
                  </a:lnTo>
                  <a:lnTo>
                    <a:pt x="452" y="285"/>
                  </a:lnTo>
                  <a:lnTo>
                    <a:pt x="454" y="284"/>
                  </a:lnTo>
                  <a:lnTo>
                    <a:pt x="455" y="282"/>
                  </a:lnTo>
                  <a:lnTo>
                    <a:pt x="457" y="281"/>
                  </a:lnTo>
                  <a:lnTo>
                    <a:pt x="458" y="281"/>
                  </a:lnTo>
                  <a:lnTo>
                    <a:pt x="460" y="281"/>
                  </a:lnTo>
                  <a:lnTo>
                    <a:pt x="461" y="281"/>
                  </a:lnTo>
                  <a:lnTo>
                    <a:pt x="463" y="281"/>
                  </a:lnTo>
                  <a:lnTo>
                    <a:pt x="465" y="281"/>
                  </a:lnTo>
                  <a:lnTo>
                    <a:pt x="466" y="281"/>
                  </a:lnTo>
                  <a:lnTo>
                    <a:pt x="466" y="279"/>
                  </a:lnTo>
                  <a:lnTo>
                    <a:pt x="466" y="277"/>
                  </a:lnTo>
                  <a:lnTo>
                    <a:pt x="468" y="276"/>
                  </a:lnTo>
                  <a:lnTo>
                    <a:pt x="468" y="274"/>
                  </a:lnTo>
                  <a:lnTo>
                    <a:pt x="469" y="274"/>
                  </a:lnTo>
                  <a:lnTo>
                    <a:pt x="469" y="273"/>
                  </a:lnTo>
                  <a:lnTo>
                    <a:pt x="469" y="271"/>
                  </a:lnTo>
                  <a:lnTo>
                    <a:pt x="471" y="271"/>
                  </a:lnTo>
                  <a:lnTo>
                    <a:pt x="472" y="268"/>
                  </a:lnTo>
                  <a:lnTo>
                    <a:pt x="472" y="265"/>
                  </a:lnTo>
                  <a:lnTo>
                    <a:pt x="472" y="263"/>
                  </a:lnTo>
                  <a:lnTo>
                    <a:pt x="474" y="262"/>
                  </a:lnTo>
                  <a:lnTo>
                    <a:pt x="474" y="260"/>
                  </a:lnTo>
                  <a:lnTo>
                    <a:pt x="472" y="259"/>
                  </a:lnTo>
                  <a:lnTo>
                    <a:pt x="474" y="257"/>
                  </a:lnTo>
                  <a:lnTo>
                    <a:pt x="474" y="255"/>
                  </a:lnTo>
                  <a:lnTo>
                    <a:pt x="474" y="254"/>
                  </a:lnTo>
                  <a:lnTo>
                    <a:pt x="474" y="252"/>
                  </a:lnTo>
                  <a:lnTo>
                    <a:pt x="474" y="251"/>
                  </a:lnTo>
                  <a:lnTo>
                    <a:pt x="474" y="249"/>
                  </a:lnTo>
                  <a:lnTo>
                    <a:pt x="475" y="248"/>
                  </a:lnTo>
                  <a:lnTo>
                    <a:pt x="477" y="246"/>
                  </a:lnTo>
                  <a:lnTo>
                    <a:pt x="477" y="244"/>
                  </a:lnTo>
                  <a:lnTo>
                    <a:pt x="477" y="243"/>
                  </a:lnTo>
                  <a:lnTo>
                    <a:pt x="477" y="241"/>
                  </a:lnTo>
                  <a:lnTo>
                    <a:pt x="475" y="240"/>
                  </a:lnTo>
                  <a:lnTo>
                    <a:pt x="475" y="238"/>
                  </a:lnTo>
                  <a:lnTo>
                    <a:pt x="475" y="237"/>
                  </a:lnTo>
                  <a:lnTo>
                    <a:pt x="475" y="235"/>
                  </a:lnTo>
                  <a:lnTo>
                    <a:pt x="475" y="234"/>
                  </a:lnTo>
                  <a:lnTo>
                    <a:pt x="475" y="230"/>
                  </a:lnTo>
                  <a:lnTo>
                    <a:pt x="477" y="230"/>
                  </a:lnTo>
                  <a:lnTo>
                    <a:pt x="477" y="229"/>
                  </a:lnTo>
                  <a:lnTo>
                    <a:pt x="479" y="229"/>
                  </a:lnTo>
                  <a:lnTo>
                    <a:pt x="480" y="227"/>
                  </a:lnTo>
                  <a:lnTo>
                    <a:pt x="480" y="226"/>
                  </a:lnTo>
                  <a:lnTo>
                    <a:pt x="482" y="226"/>
                  </a:lnTo>
                  <a:lnTo>
                    <a:pt x="482" y="224"/>
                  </a:lnTo>
                  <a:lnTo>
                    <a:pt x="482" y="223"/>
                  </a:lnTo>
                  <a:lnTo>
                    <a:pt x="482" y="221"/>
                  </a:lnTo>
                  <a:lnTo>
                    <a:pt x="482" y="219"/>
                  </a:lnTo>
                  <a:lnTo>
                    <a:pt x="483" y="219"/>
                  </a:lnTo>
                  <a:lnTo>
                    <a:pt x="483" y="218"/>
                  </a:lnTo>
                  <a:lnTo>
                    <a:pt x="485" y="216"/>
                  </a:lnTo>
                  <a:lnTo>
                    <a:pt x="485" y="215"/>
                  </a:lnTo>
                  <a:lnTo>
                    <a:pt x="486" y="213"/>
                  </a:lnTo>
                  <a:lnTo>
                    <a:pt x="488" y="213"/>
                  </a:lnTo>
                  <a:lnTo>
                    <a:pt x="488" y="212"/>
                  </a:lnTo>
                  <a:lnTo>
                    <a:pt x="488" y="210"/>
                  </a:lnTo>
                  <a:lnTo>
                    <a:pt x="490" y="210"/>
                  </a:lnTo>
                  <a:lnTo>
                    <a:pt x="490" y="208"/>
                  </a:lnTo>
                  <a:lnTo>
                    <a:pt x="490" y="207"/>
                  </a:lnTo>
                  <a:lnTo>
                    <a:pt x="490" y="205"/>
                  </a:lnTo>
                  <a:lnTo>
                    <a:pt x="491" y="205"/>
                  </a:lnTo>
                  <a:lnTo>
                    <a:pt x="491" y="204"/>
                  </a:lnTo>
                  <a:lnTo>
                    <a:pt x="491" y="202"/>
                  </a:lnTo>
                  <a:lnTo>
                    <a:pt x="491" y="201"/>
                  </a:lnTo>
                  <a:lnTo>
                    <a:pt x="491" y="199"/>
                  </a:lnTo>
                  <a:lnTo>
                    <a:pt x="493" y="199"/>
                  </a:lnTo>
                  <a:lnTo>
                    <a:pt x="494" y="199"/>
                  </a:lnTo>
                  <a:lnTo>
                    <a:pt x="496" y="198"/>
                  </a:lnTo>
                  <a:lnTo>
                    <a:pt x="497" y="196"/>
                  </a:lnTo>
                  <a:lnTo>
                    <a:pt x="499" y="196"/>
                  </a:lnTo>
                  <a:lnTo>
                    <a:pt x="500" y="196"/>
                  </a:lnTo>
                  <a:lnTo>
                    <a:pt x="500" y="194"/>
                  </a:lnTo>
                  <a:lnTo>
                    <a:pt x="502" y="193"/>
                  </a:lnTo>
                  <a:lnTo>
                    <a:pt x="502" y="191"/>
                  </a:lnTo>
                  <a:lnTo>
                    <a:pt x="504" y="191"/>
                  </a:lnTo>
                  <a:lnTo>
                    <a:pt x="504" y="190"/>
                  </a:lnTo>
                  <a:lnTo>
                    <a:pt x="505" y="190"/>
                  </a:lnTo>
                  <a:lnTo>
                    <a:pt x="505" y="188"/>
                  </a:lnTo>
                  <a:lnTo>
                    <a:pt x="507" y="188"/>
                  </a:lnTo>
                  <a:lnTo>
                    <a:pt x="507" y="187"/>
                  </a:lnTo>
                  <a:lnTo>
                    <a:pt x="508" y="185"/>
                  </a:lnTo>
                  <a:lnTo>
                    <a:pt x="508" y="183"/>
                  </a:lnTo>
                  <a:lnTo>
                    <a:pt x="508" y="182"/>
                  </a:lnTo>
                  <a:lnTo>
                    <a:pt x="510" y="182"/>
                  </a:lnTo>
                  <a:lnTo>
                    <a:pt x="511" y="180"/>
                  </a:lnTo>
                  <a:lnTo>
                    <a:pt x="511" y="179"/>
                  </a:lnTo>
                  <a:lnTo>
                    <a:pt x="513" y="179"/>
                  </a:lnTo>
                  <a:lnTo>
                    <a:pt x="513" y="177"/>
                  </a:lnTo>
                  <a:lnTo>
                    <a:pt x="513" y="176"/>
                  </a:lnTo>
                  <a:lnTo>
                    <a:pt x="515" y="174"/>
                  </a:lnTo>
                  <a:lnTo>
                    <a:pt x="516" y="172"/>
                  </a:lnTo>
                  <a:lnTo>
                    <a:pt x="516" y="171"/>
                  </a:lnTo>
                  <a:lnTo>
                    <a:pt x="516" y="169"/>
                  </a:lnTo>
                  <a:lnTo>
                    <a:pt x="518" y="168"/>
                  </a:lnTo>
                  <a:lnTo>
                    <a:pt x="519" y="168"/>
                  </a:lnTo>
                  <a:lnTo>
                    <a:pt x="521" y="168"/>
                  </a:lnTo>
                  <a:lnTo>
                    <a:pt x="521" y="169"/>
                  </a:lnTo>
                  <a:lnTo>
                    <a:pt x="522" y="169"/>
                  </a:lnTo>
                  <a:lnTo>
                    <a:pt x="524" y="169"/>
                  </a:lnTo>
                  <a:lnTo>
                    <a:pt x="526" y="169"/>
                  </a:lnTo>
                  <a:lnTo>
                    <a:pt x="526" y="171"/>
                  </a:lnTo>
                  <a:lnTo>
                    <a:pt x="527" y="171"/>
                  </a:lnTo>
                  <a:lnTo>
                    <a:pt x="527" y="172"/>
                  </a:lnTo>
                  <a:lnTo>
                    <a:pt x="529" y="172"/>
                  </a:lnTo>
                  <a:lnTo>
                    <a:pt x="530" y="172"/>
                  </a:lnTo>
                  <a:lnTo>
                    <a:pt x="532" y="172"/>
                  </a:lnTo>
                  <a:lnTo>
                    <a:pt x="533" y="172"/>
                  </a:lnTo>
                  <a:lnTo>
                    <a:pt x="535" y="172"/>
                  </a:lnTo>
                  <a:lnTo>
                    <a:pt x="536" y="171"/>
                  </a:lnTo>
                  <a:lnTo>
                    <a:pt x="538" y="171"/>
                  </a:lnTo>
                  <a:lnTo>
                    <a:pt x="540" y="169"/>
                  </a:lnTo>
                  <a:lnTo>
                    <a:pt x="541" y="168"/>
                  </a:lnTo>
                  <a:lnTo>
                    <a:pt x="543" y="166"/>
                  </a:lnTo>
                  <a:lnTo>
                    <a:pt x="543" y="165"/>
                  </a:lnTo>
                  <a:lnTo>
                    <a:pt x="544" y="165"/>
                  </a:lnTo>
                  <a:lnTo>
                    <a:pt x="547" y="163"/>
                  </a:lnTo>
                  <a:lnTo>
                    <a:pt x="549" y="163"/>
                  </a:lnTo>
                  <a:lnTo>
                    <a:pt x="551" y="162"/>
                  </a:lnTo>
                  <a:lnTo>
                    <a:pt x="552" y="162"/>
                  </a:lnTo>
                  <a:lnTo>
                    <a:pt x="554" y="160"/>
                  </a:lnTo>
                  <a:lnTo>
                    <a:pt x="555" y="160"/>
                  </a:lnTo>
                  <a:lnTo>
                    <a:pt x="557" y="158"/>
                  </a:lnTo>
                  <a:lnTo>
                    <a:pt x="558" y="158"/>
                  </a:lnTo>
                  <a:lnTo>
                    <a:pt x="560" y="158"/>
                  </a:lnTo>
                  <a:lnTo>
                    <a:pt x="560" y="157"/>
                  </a:lnTo>
                  <a:lnTo>
                    <a:pt x="562" y="157"/>
                  </a:lnTo>
                  <a:lnTo>
                    <a:pt x="562" y="155"/>
                  </a:lnTo>
                  <a:lnTo>
                    <a:pt x="562" y="154"/>
                  </a:lnTo>
                  <a:lnTo>
                    <a:pt x="563" y="154"/>
                  </a:lnTo>
                  <a:lnTo>
                    <a:pt x="563" y="152"/>
                  </a:lnTo>
                  <a:lnTo>
                    <a:pt x="566" y="152"/>
                  </a:lnTo>
                  <a:lnTo>
                    <a:pt x="568" y="152"/>
                  </a:lnTo>
                  <a:lnTo>
                    <a:pt x="569" y="152"/>
                  </a:lnTo>
                  <a:lnTo>
                    <a:pt x="572" y="151"/>
                  </a:lnTo>
                  <a:lnTo>
                    <a:pt x="574" y="149"/>
                  </a:lnTo>
                  <a:lnTo>
                    <a:pt x="576" y="149"/>
                  </a:lnTo>
                  <a:lnTo>
                    <a:pt x="577" y="149"/>
                  </a:lnTo>
                  <a:lnTo>
                    <a:pt x="579" y="149"/>
                  </a:lnTo>
                  <a:lnTo>
                    <a:pt x="579" y="147"/>
                  </a:lnTo>
                  <a:lnTo>
                    <a:pt x="580" y="147"/>
                  </a:lnTo>
                  <a:lnTo>
                    <a:pt x="580" y="146"/>
                  </a:lnTo>
                  <a:lnTo>
                    <a:pt x="580" y="144"/>
                  </a:lnTo>
                  <a:lnTo>
                    <a:pt x="580" y="143"/>
                  </a:lnTo>
                  <a:lnTo>
                    <a:pt x="580" y="141"/>
                  </a:lnTo>
                  <a:lnTo>
                    <a:pt x="580" y="140"/>
                  </a:lnTo>
                  <a:lnTo>
                    <a:pt x="580" y="138"/>
                  </a:lnTo>
                  <a:lnTo>
                    <a:pt x="580" y="136"/>
                  </a:lnTo>
                  <a:lnTo>
                    <a:pt x="579" y="135"/>
                  </a:lnTo>
                  <a:lnTo>
                    <a:pt x="577" y="135"/>
                  </a:lnTo>
                  <a:lnTo>
                    <a:pt x="577" y="133"/>
                  </a:lnTo>
                  <a:lnTo>
                    <a:pt x="576" y="132"/>
                  </a:lnTo>
                  <a:lnTo>
                    <a:pt x="574" y="132"/>
                  </a:lnTo>
                  <a:lnTo>
                    <a:pt x="572" y="130"/>
                  </a:lnTo>
                  <a:lnTo>
                    <a:pt x="572" y="129"/>
                  </a:lnTo>
                  <a:lnTo>
                    <a:pt x="572" y="127"/>
                  </a:lnTo>
                  <a:lnTo>
                    <a:pt x="574" y="127"/>
                  </a:lnTo>
                  <a:lnTo>
                    <a:pt x="574" y="126"/>
                  </a:lnTo>
                  <a:lnTo>
                    <a:pt x="576" y="126"/>
                  </a:lnTo>
                  <a:lnTo>
                    <a:pt x="577" y="124"/>
                  </a:lnTo>
                  <a:lnTo>
                    <a:pt x="577" y="122"/>
                  </a:lnTo>
                  <a:lnTo>
                    <a:pt x="577" y="121"/>
                  </a:lnTo>
                  <a:lnTo>
                    <a:pt x="577" y="119"/>
                  </a:lnTo>
                  <a:lnTo>
                    <a:pt x="577" y="118"/>
                  </a:lnTo>
                  <a:lnTo>
                    <a:pt x="577" y="116"/>
                  </a:lnTo>
                  <a:lnTo>
                    <a:pt x="577" y="115"/>
                  </a:lnTo>
                  <a:lnTo>
                    <a:pt x="579" y="113"/>
                  </a:lnTo>
                  <a:lnTo>
                    <a:pt x="579" y="111"/>
                  </a:lnTo>
                  <a:lnTo>
                    <a:pt x="580" y="111"/>
                  </a:lnTo>
                  <a:lnTo>
                    <a:pt x="580" y="110"/>
                  </a:lnTo>
                  <a:lnTo>
                    <a:pt x="580" y="108"/>
                  </a:lnTo>
                  <a:lnTo>
                    <a:pt x="580" y="107"/>
                  </a:lnTo>
                  <a:lnTo>
                    <a:pt x="582" y="107"/>
                  </a:lnTo>
                  <a:lnTo>
                    <a:pt x="582" y="105"/>
                  </a:lnTo>
                  <a:lnTo>
                    <a:pt x="580" y="105"/>
                  </a:lnTo>
                  <a:lnTo>
                    <a:pt x="580" y="104"/>
                  </a:lnTo>
                  <a:lnTo>
                    <a:pt x="580" y="102"/>
                  </a:lnTo>
                  <a:lnTo>
                    <a:pt x="579" y="102"/>
                  </a:lnTo>
                  <a:lnTo>
                    <a:pt x="579" y="100"/>
                  </a:lnTo>
                  <a:lnTo>
                    <a:pt x="579" y="99"/>
                  </a:lnTo>
                  <a:lnTo>
                    <a:pt x="579" y="97"/>
                  </a:lnTo>
                  <a:lnTo>
                    <a:pt x="580" y="97"/>
                  </a:lnTo>
                  <a:lnTo>
                    <a:pt x="582" y="97"/>
                  </a:lnTo>
                  <a:lnTo>
                    <a:pt x="582" y="96"/>
                  </a:lnTo>
                  <a:lnTo>
                    <a:pt x="580" y="94"/>
                  </a:lnTo>
                  <a:lnTo>
                    <a:pt x="580" y="93"/>
                  </a:lnTo>
                  <a:lnTo>
                    <a:pt x="582" y="93"/>
                  </a:lnTo>
                  <a:lnTo>
                    <a:pt x="582" y="91"/>
                  </a:lnTo>
                  <a:lnTo>
                    <a:pt x="582" y="89"/>
                  </a:lnTo>
                  <a:lnTo>
                    <a:pt x="583" y="88"/>
                  </a:lnTo>
                  <a:lnTo>
                    <a:pt x="583" y="86"/>
                  </a:lnTo>
                  <a:lnTo>
                    <a:pt x="582" y="85"/>
                  </a:lnTo>
                  <a:lnTo>
                    <a:pt x="582" y="83"/>
                  </a:lnTo>
                  <a:lnTo>
                    <a:pt x="582" y="85"/>
                  </a:lnTo>
                  <a:lnTo>
                    <a:pt x="580" y="85"/>
                  </a:lnTo>
                  <a:lnTo>
                    <a:pt x="579" y="85"/>
                  </a:lnTo>
                  <a:lnTo>
                    <a:pt x="577" y="85"/>
                  </a:lnTo>
                  <a:lnTo>
                    <a:pt x="577" y="83"/>
                  </a:lnTo>
                  <a:lnTo>
                    <a:pt x="576" y="82"/>
                  </a:lnTo>
                  <a:lnTo>
                    <a:pt x="574" y="82"/>
                  </a:lnTo>
                  <a:lnTo>
                    <a:pt x="574" y="80"/>
                  </a:lnTo>
                  <a:lnTo>
                    <a:pt x="572" y="80"/>
                  </a:lnTo>
                  <a:lnTo>
                    <a:pt x="571" y="80"/>
                  </a:lnTo>
                  <a:lnTo>
                    <a:pt x="572" y="80"/>
                  </a:lnTo>
                  <a:lnTo>
                    <a:pt x="572" y="79"/>
                  </a:lnTo>
                  <a:lnTo>
                    <a:pt x="571" y="79"/>
                  </a:lnTo>
                  <a:lnTo>
                    <a:pt x="571" y="77"/>
                  </a:lnTo>
                  <a:lnTo>
                    <a:pt x="571" y="75"/>
                  </a:lnTo>
                  <a:lnTo>
                    <a:pt x="569" y="75"/>
                  </a:lnTo>
                  <a:lnTo>
                    <a:pt x="569" y="74"/>
                  </a:lnTo>
                  <a:lnTo>
                    <a:pt x="568" y="74"/>
                  </a:lnTo>
                  <a:lnTo>
                    <a:pt x="568" y="72"/>
                  </a:lnTo>
                  <a:lnTo>
                    <a:pt x="569" y="72"/>
                  </a:lnTo>
                  <a:lnTo>
                    <a:pt x="568" y="71"/>
                  </a:lnTo>
                  <a:lnTo>
                    <a:pt x="566" y="71"/>
                  </a:lnTo>
                  <a:lnTo>
                    <a:pt x="566" y="69"/>
                  </a:lnTo>
                  <a:lnTo>
                    <a:pt x="565" y="69"/>
                  </a:lnTo>
                  <a:lnTo>
                    <a:pt x="563" y="69"/>
                  </a:lnTo>
                  <a:lnTo>
                    <a:pt x="562" y="69"/>
                  </a:lnTo>
                  <a:lnTo>
                    <a:pt x="562" y="68"/>
                  </a:lnTo>
                  <a:lnTo>
                    <a:pt x="560" y="68"/>
                  </a:lnTo>
                  <a:lnTo>
                    <a:pt x="560" y="69"/>
                  </a:lnTo>
                  <a:lnTo>
                    <a:pt x="558" y="68"/>
                  </a:lnTo>
                  <a:lnTo>
                    <a:pt x="557" y="68"/>
                  </a:lnTo>
                  <a:lnTo>
                    <a:pt x="557" y="69"/>
                  </a:lnTo>
                  <a:lnTo>
                    <a:pt x="555" y="69"/>
                  </a:lnTo>
                  <a:lnTo>
                    <a:pt x="554" y="68"/>
                  </a:lnTo>
                  <a:lnTo>
                    <a:pt x="554" y="69"/>
                  </a:lnTo>
                  <a:lnTo>
                    <a:pt x="552" y="68"/>
                  </a:lnTo>
                  <a:lnTo>
                    <a:pt x="551" y="68"/>
                  </a:lnTo>
                  <a:lnTo>
                    <a:pt x="549" y="68"/>
                  </a:lnTo>
                  <a:lnTo>
                    <a:pt x="549" y="69"/>
                  </a:lnTo>
                  <a:lnTo>
                    <a:pt x="547" y="69"/>
                  </a:lnTo>
                  <a:lnTo>
                    <a:pt x="547" y="68"/>
                  </a:lnTo>
                  <a:lnTo>
                    <a:pt x="547" y="69"/>
                  </a:lnTo>
                  <a:lnTo>
                    <a:pt x="546" y="68"/>
                  </a:lnTo>
                  <a:lnTo>
                    <a:pt x="544" y="68"/>
                  </a:lnTo>
                  <a:lnTo>
                    <a:pt x="543" y="68"/>
                  </a:lnTo>
                  <a:lnTo>
                    <a:pt x="541" y="68"/>
                  </a:lnTo>
                  <a:lnTo>
                    <a:pt x="540" y="68"/>
                  </a:lnTo>
                  <a:lnTo>
                    <a:pt x="540" y="66"/>
                  </a:lnTo>
                  <a:lnTo>
                    <a:pt x="538" y="66"/>
                  </a:lnTo>
                  <a:lnTo>
                    <a:pt x="538" y="64"/>
                  </a:lnTo>
                  <a:lnTo>
                    <a:pt x="536" y="64"/>
                  </a:lnTo>
                  <a:lnTo>
                    <a:pt x="536" y="63"/>
                  </a:lnTo>
                  <a:lnTo>
                    <a:pt x="536" y="61"/>
                  </a:lnTo>
                  <a:lnTo>
                    <a:pt x="538" y="61"/>
                  </a:lnTo>
                  <a:lnTo>
                    <a:pt x="538" y="60"/>
                  </a:lnTo>
                  <a:lnTo>
                    <a:pt x="536" y="60"/>
                  </a:lnTo>
                  <a:lnTo>
                    <a:pt x="536" y="58"/>
                  </a:lnTo>
                  <a:lnTo>
                    <a:pt x="536" y="57"/>
                  </a:lnTo>
                  <a:lnTo>
                    <a:pt x="538" y="57"/>
                  </a:lnTo>
                  <a:lnTo>
                    <a:pt x="538" y="55"/>
                  </a:lnTo>
                  <a:lnTo>
                    <a:pt x="538" y="53"/>
                  </a:lnTo>
                  <a:lnTo>
                    <a:pt x="536" y="52"/>
                  </a:lnTo>
                  <a:lnTo>
                    <a:pt x="536" y="50"/>
                  </a:lnTo>
                  <a:lnTo>
                    <a:pt x="536" y="49"/>
                  </a:lnTo>
                  <a:lnTo>
                    <a:pt x="536" y="46"/>
                  </a:lnTo>
                  <a:lnTo>
                    <a:pt x="535" y="44"/>
                  </a:lnTo>
                  <a:lnTo>
                    <a:pt x="535" y="43"/>
                  </a:lnTo>
                  <a:lnTo>
                    <a:pt x="535" y="41"/>
                  </a:lnTo>
                  <a:lnTo>
                    <a:pt x="535" y="39"/>
                  </a:lnTo>
                  <a:lnTo>
                    <a:pt x="535" y="38"/>
                  </a:lnTo>
                  <a:lnTo>
                    <a:pt x="535" y="36"/>
                  </a:lnTo>
                  <a:lnTo>
                    <a:pt x="533" y="36"/>
                  </a:lnTo>
                  <a:lnTo>
                    <a:pt x="533" y="35"/>
                  </a:lnTo>
                  <a:lnTo>
                    <a:pt x="533" y="33"/>
                  </a:lnTo>
                  <a:lnTo>
                    <a:pt x="533" y="32"/>
                  </a:lnTo>
                  <a:lnTo>
                    <a:pt x="533" y="30"/>
                  </a:lnTo>
                  <a:lnTo>
                    <a:pt x="533" y="28"/>
                  </a:lnTo>
                  <a:lnTo>
                    <a:pt x="533" y="27"/>
                  </a:lnTo>
                  <a:lnTo>
                    <a:pt x="533" y="25"/>
                  </a:lnTo>
                  <a:lnTo>
                    <a:pt x="532" y="25"/>
                  </a:lnTo>
                  <a:lnTo>
                    <a:pt x="532" y="24"/>
                  </a:lnTo>
                  <a:lnTo>
                    <a:pt x="532" y="22"/>
                  </a:lnTo>
                  <a:lnTo>
                    <a:pt x="532" y="21"/>
                  </a:lnTo>
                  <a:lnTo>
                    <a:pt x="532" y="19"/>
                  </a:lnTo>
                  <a:lnTo>
                    <a:pt x="530" y="17"/>
                  </a:lnTo>
                  <a:lnTo>
                    <a:pt x="530" y="16"/>
                  </a:lnTo>
                  <a:lnTo>
                    <a:pt x="530" y="14"/>
                  </a:lnTo>
                  <a:lnTo>
                    <a:pt x="530" y="13"/>
                  </a:lnTo>
                  <a:lnTo>
                    <a:pt x="530" y="11"/>
                  </a:lnTo>
                  <a:lnTo>
                    <a:pt x="530" y="10"/>
                  </a:lnTo>
                  <a:lnTo>
                    <a:pt x="529" y="8"/>
                  </a:lnTo>
                  <a:lnTo>
                    <a:pt x="529" y="7"/>
                  </a:lnTo>
                  <a:lnTo>
                    <a:pt x="529" y="5"/>
                  </a:lnTo>
                  <a:lnTo>
                    <a:pt x="529" y="3"/>
                  </a:lnTo>
                  <a:lnTo>
                    <a:pt x="529" y="2"/>
                  </a:lnTo>
                  <a:lnTo>
                    <a:pt x="529" y="0"/>
                  </a:lnTo>
                  <a:lnTo>
                    <a:pt x="527" y="0"/>
                  </a:lnTo>
                  <a:lnTo>
                    <a:pt x="529" y="0"/>
                  </a:lnTo>
                  <a:lnTo>
                    <a:pt x="532" y="0"/>
                  </a:lnTo>
                  <a:lnTo>
                    <a:pt x="535" y="0"/>
                  </a:lnTo>
                  <a:lnTo>
                    <a:pt x="536" y="0"/>
                  </a:lnTo>
                  <a:close/>
                </a:path>
              </a:pathLst>
            </a:custGeom>
            <a:solidFill>
              <a:srgbClr val="DE62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1" tIns="45720" rIns="91441" bIns="45720" numCol="1" anchor="t" anchorCtr="0" compatLnSpc="1">
              <a:prstTxWarp prst="textNoShape">
                <a:avLst/>
              </a:prstTxWarp>
            </a:bodyPr>
            <a:lstStyle/>
            <a:p>
              <a:endParaRPr lang="en-US"/>
            </a:p>
          </p:txBody>
        </p:sp>
        <p:sp>
          <p:nvSpPr>
            <p:cNvPr id="64" name="Freeform 36">
              <a:extLst>
                <a:ext uri="{FF2B5EF4-FFF2-40B4-BE49-F238E27FC236}">
                  <a16:creationId xmlns:a16="http://schemas.microsoft.com/office/drawing/2014/main" id="{74489828-0817-0829-E8A2-917423DC8E01}"/>
                </a:ext>
              </a:extLst>
            </p:cNvPr>
            <p:cNvSpPr>
              <a:spLocks/>
            </p:cNvSpPr>
            <p:nvPr/>
          </p:nvSpPr>
          <p:spPr bwMode="auto">
            <a:xfrm>
              <a:off x="7815263" y="2816225"/>
              <a:ext cx="1955800" cy="1319213"/>
            </a:xfrm>
            <a:custGeom>
              <a:avLst/>
              <a:gdLst>
                <a:gd name="T0" fmla="*/ 825 w 1232"/>
                <a:gd name="T1" fmla="*/ 38 h 831"/>
                <a:gd name="T2" fmla="*/ 872 w 1232"/>
                <a:gd name="T3" fmla="*/ 157 h 831"/>
                <a:gd name="T4" fmla="*/ 856 w 1232"/>
                <a:gd name="T5" fmla="*/ 193 h 831"/>
                <a:gd name="T6" fmla="*/ 861 w 1232"/>
                <a:gd name="T7" fmla="*/ 214 h 831"/>
                <a:gd name="T8" fmla="*/ 905 w 1232"/>
                <a:gd name="T9" fmla="*/ 218 h 831"/>
                <a:gd name="T10" fmla="*/ 923 w 1232"/>
                <a:gd name="T11" fmla="*/ 236 h 831"/>
                <a:gd name="T12" fmla="*/ 961 w 1232"/>
                <a:gd name="T13" fmla="*/ 265 h 831"/>
                <a:gd name="T14" fmla="*/ 1008 w 1232"/>
                <a:gd name="T15" fmla="*/ 294 h 831"/>
                <a:gd name="T16" fmla="*/ 1019 w 1232"/>
                <a:gd name="T17" fmla="*/ 332 h 831"/>
                <a:gd name="T18" fmla="*/ 1064 w 1232"/>
                <a:gd name="T19" fmla="*/ 362 h 831"/>
                <a:gd name="T20" fmla="*/ 1103 w 1232"/>
                <a:gd name="T21" fmla="*/ 393 h 831"/>
                <a:gd name="T22" fmla="*/ 1124 w 1232"/>
                <a:gd name="T23" fmla="*/ 432 h 831"/>
                <a:gd name="T24" fmla="*/ 1161 w 1232"/>
                <a:gd name="T25" fmla="*/ 473 h 831"/>
                <a:gd name="T26" fmla="*/ 1208 w 1232"/>
                <a:gd name="T27" fmla="*/ 501 h 831"/>
                <a:gd name="T28" fmla="*/ 1232 w 1232"/>
                <a:gd name="T29" fmla="*/ 565 h 831"/>
                <a:gd name="T30" fmla="*/ 1174 w 1232"/>
                <a:gd name="T31" fmla="*/ 564 h 831"/>
                <a:gd name="T32" fmla="*/ 1141 w 1232"/>
                <a:gd name="T33" fmla="*/ 562 h 831"/>
                <a:gd name="T34" fmla="*/ 1113 w 1232"/>
                <a:gd name="T35" fmla="*/ 546 h 831"/>
                <a:gd name="T36" fmla="*/ 1080 w 1232"/>
                <a:gd name="T37" fmla="*/ 548 h 831"/>
                <a:gd name="T38" fmla="*/ 1055 w 1232"/>
                <a:gd name="T39" fmla="*/ 532 h 831"/>
                <a:gd name="T40" fmla="*/ 1030 w 1232"/>
                <a:gd name="T41" fmla="*/ 565 h 831"/>
                <a:gd name="T42" fmla="*/ 967 w 1232"/>
                <a:gd name="T43" fmla="*/ 571 h 831"/>
                <a:gd name="T44" fmla="*/ 930 w 1232"/>
                <a:gd name="T45" fmla="*/ 575 h 831"/>
                <a:gd name="T46" fmla="*/ 880 w 1232"/>
                <a:gd name="T47" fmla="*/ 589 h 831"/>
                <a:gd name="T48" fmla="*/ 815 w 1232"/>
                <a:gd name="T49" fmla="*/ 593 h 831"/>
                <a:gd name="T50" fmla="*/ 775 w 1232"/>
                <a:gd name="T51" fmla="*/ 617 h 831"/>
                <a:gd name="T52" fmla="*/ 728 w 1232"/>
                <a:gd name="T53" fmla="*/ 645 h 831"/>
                <a:gd name="T54" fmla="*/ 654 w 1232"/>
                <a:gd name="T55" fmla="*/ 636 h 831"/>
                <a:gd name="T56" fmla="*/ 590 w 1232"/>
                <a:gd name="T57" fmla="*/ 625 h 831"/>
                <a:gd name="T58" fmla="*/ 534 w 1232"/>
                <a:gd name="T59" fmla="*/ 576 h 831"/>
                <a:gd name="T60" fmla="*/ 463 w 1232"/>
                <a:gd name="T61" fmla="*/ 564 h 831"/>
                <a:gd name="T62" fmla="*/ 415 w 1232"/>
                <a:gd name="T63" fmla="*/ 620 h 831"/>
                <a:gd name="T64" fmla="*/ 394 w 1232"/>
                <a:gd name="T65" fmla="*/ 678 h 831"/>
                <a:gd name="T66" fmla="*/ 369 w 1232"/>
                <a:gd name="T67" fmla="*/ 700 h 831"/>
                <a:gd name="T68" fmla="*/ 324 w 1232"/>
                <a:gd name="T69" fmla="*/ 706 h 831"/>
                <a:gd name="T70" fmla="*/ 257 w 1232"/>
                <a:gd name="T71" fmla="*/ 703 h 831"/>
                <a:gd name="T72" fmla="*/ 202 w 1232"/>
                <a:gd name="T73" fmla="*/ 728 h 831"/>
                <a:gd name="T74" fmla="*/ 174 w 1232"/>
                <a:gd name="T75" fmla="*/ 817 h 831"/>
                <a:gd name="T76" fmla="*/ 156 w 1232"/>
                <a:gd name="T77" fmla="*/ 775 h 831"/>
                <a:gd name="T78" fmla="*/ 106 w 1232"/>
                <a:gd name="T79" fmla="*/ 722 h 831"/>
                <a:gd name="T80" fmla="*/ 67 w 1232"/>
                <a:gd name="T81" fmla="*/ 653 h 831"/>
                <a:gd name="T82" fmla="*/ 38 w 1232"/>
                <a:gd name="T83" fmla="*/ 614 h 831"/>
                <a:gd name="T84" fmla="*/ 23 w 1232"/>
                <a:gd name="T85" fmla="*/ 562 h 831"/>
                <a:gd name="T86" fmla="*/ 16 w 1232"/>
                <a:gd name="T87" fmla="*/ 510 h 831"/>
                <a:gd name="T88" fmla="*/ 12 w 1232"/>
                <a:gd name="T89" fmla="*/ 456 h 831"/>
                <a:gd name="T90" fmla="*/ 63 w 1232"/>
                <a:gd name="T91" fmla="*/ 395 h 831"/>
                <a:gd name="T92" fmla="*/ 97 w 1232"/>
                <a:gd name="T93" fmla="*/ 337 h 831"/>
                <a:gd name="T94" fmla="*/ 161 w 1232"/>
                <a:gd name="T95" fmla="*/ 324 h 831"/>
                <a:gd name="T96" fmla="*/ 205 w 1232"/>
                <a:gd name="T97" fmla="*/ 297 h 831"/>
                <a:gd name="T98" fmla="*/ 235 w 1232"/>
                <a:gd name="T99" fmla="*/ 321 h 831"/>
                <a:gd name="T100" fmla="*/ 279 w 1232"/>
                <a:gd name="T101" fmla="*/ 299 h 831"/>
                <a:gd name="T102" fmla="*/ 338 w 1232"/>
                <a:gd name="T103" fmla="*/ 285 h 831"/>
                <a:gd name="T104" fmla="*/ 410 w 1232"/>
                <a:gd name="T105" fmla="*/ 261 h 831"/>
                <a:gd name="T106" fmla="*/ 441 w 1232"/>
                <a:gd name="T107" fmla="*/ 222 h 831"/>
                <a:gd name="T108" fmla="*/ 438 w 1232"/>
                <a:gd name="T109" fmla="*/ 189 h 831"/>
                <a:gd name="T110" fmla="*/ 499 w 1232"/>
                <a:gd name="T111" fmla="*/ 188 h 831"/>
                <a:gd name="T112" fmla="*/ 560 w 1232"/>
                <a:gd name="T113" fmla="*/ 178 h 831"/>
                <a:gd name="T114" fmla="*/ 609 w 1232"/>
                <a:gd name="T115" fmla="*/ 144 h 831"/>
                <a:gd name="T116" fmla="*/ 634 w 1232"/>
                <a:gd name="T117" fmla="*/ 111 h 831"/>
                <a:gd name="T118" fmla="*/ 667 w 1232"/>
                <a:gd name="T119" fmla="*/ 80 h 831"/>
                <a:gd name="T120" fmla="*/ 690 w 1232"/>
                <a:gd name="T121" fmla="*/ 38 h 831"/>
                <a:gd name="T122" fmla="*/ 720 w 1232"/>
                <a:gd name="T123" fmla="*/ 12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2" h="831">
                  <a:moveTo>
                    <a:pt x="765" y="0"/>
                  </a:moveTo>
                  <a:lnTo>
                    <a:pt x="768" y="2"/>
                  </a:lnTo>
                  <a:lnTo>
                    <a:pt x="770" y="3"/>
                  </a:lnTo>
                  <a:lnTo>
                    <a:pt x="770" y="2"/>
                  </a:lnTo>
                  <a:lnTo>
                    <a:pt x="772" y="2"/>
                  </a:lnTo>
                  <a:lnTo>
                    <a:pt x="773" y="2"/>
                  </a:lnTo>
                  <a:lnTo>
                    <a:pt x="775" y="2"/>
                  </a:lnTo>
                  <a:lnTo>
                    <a:pt x="776" y="2"/>
                  </a:lnTo>
                  <a:lnTo>
                    <a:pt x="778" y="3"/>
                  </a:lnTo>
                  <a:lnTo>
                    <a:pt x="781" y="3"/>
                  </a:lnTo>
                  <a:lnTo>
                    <a:pt x="782" y="3"/>
                  </a:lnTo>
                  <a:lnTo>
                    <a:pt x="784" y="3"/>
                  </a:lnTo>
                  <a:lnTo>
                    <a:pt x="786" y="3"/>
                  </a:lnTo>
                  <a:lnTo>
                    <a:pt x="787" y="3"/>
                  </a:lnTo>
                  <a:lnTo>
                    <a:pt x="787" y="5"/>
                  </a:lnTo>
                  <a:lnTo>
                    <a:pt x="789" y="6"/>
                  </a:lnTo>
                  <a:lnTo>
                    <a:pt x="793" y="8"/>
                  </a:lnTo>
                  <a:lnTo>
                    <a:pt x="797" y="8"/>
                  </a:lnTo>
                  <a:lnTo>
                    <a:pt x="798" y="8"/>
                  </a:lnTo>
                  <a:lnTo>
                    <a:pt x="798" y="9"/>
                  </a:lnTo>
                  <a:lnTo>
                    <a:pt x="800" y="11"/>
                  </a:lnTo>
                  <a:lnTo>
                    <a:pt x="801" y="12"/>
                  </a:lnTo>
                  <a:lnTo>
                    <a:pt x="803" y="14"/>
                  </a:lnTo>
                  <a:lnTo>
                    <a:pt x="803" y="16"/>
                  </a:lnTo>
                  <a:lnTo>
                    <a:pt x="804" y="16"/>
                  </a:lnTo>
                  <a:lnTo>
                    <a:pt x="804" y="17"/>
                  </a:lnTo>
                  <a:lnTo>
                    <a:pt x="806" y="19"/>
                  </a:lnTo>
                  <a:lnTo>
                    <a:pt x="808" y="20"/>
                  </a:lnTo>
                  <a:lnTo>
                    <a:pt x="809" y="22"/>
                  </a:lnTo>
                  <a:lnTo>
                    <a:pt x="809" y="23"/>
                  </a:lnTo>
                  <a:lnTo>
                    <a:pt x="809" y="25"/>
                  </a:lnTo>
                  <a:lnTo>
                    <a:pt x="809" y="27"/>
                  </a:lnTo>
                  <a:lnTo>
                    <a:pt x="811" y="27"/>
                  </a:lnTo>
                  <a:lnTo>
                    <a:pt x="811" y="28"/>
                  </a:lnTo>
                  <a:lnTo>
                    <a:pt x="812" y="28"/>
                  </a:lnTo>
                  <a:lnTo>
                    <a:pt x="814" y="30"/>
                  </a:lnTo>
                  <a:lnTo>
                    <a:pt x="815" y="30"/>
                  </a:lnTo>
                  <a:lnTo>
                    <a:pt x="817" y="31"/>
                  </a:lnTo>
                  <a:lnTo>
                    <a:pt x="818" y="33"/>
                  </a:lnTo>
                  <a:lnTo>
                    <a:pt x="820" y="33"/>
                  </a:lnTo>
                  <a:lnTo>
                    <a:pt x="822" y="34"/>
                  </a:lnTo>
                  <a:lnTo>
                    <a:pt x="823" y="34"/>
                  </a:lnTo>
                  <a:lnTo>
                    <a:pt x="823" y="36"/>
                  </a:lnTo>
                  <a:lnTo>
                    <a:pt x="825" y="36"/>
                  </a:lnTo>
                  <a:lnTo>
                    <a:pt x="825" y="38"/>
                  </a:lnTo>
                  <a:lnTo>
                    <a:pt x="825" y="39"/>
                  </a:lnTo>
                  <a:lnTo>
                    <a:pt x="826" y="39"/>
                  </a:lnTo>
                  <a:lnTo>
                    <a:pt x="826" y="41"/>
                  </a:lnTo>
                  <a:lnTo>
                    <a:pt x="828" y="41"/>
                  </a:lnTo>
                  <a:lnTo>
                    <a:pt x="829" y="42"/>
                  </a:lnTo>
                  <a:lnTo>
                    <a:pt x="831" y="44"/>
                  </a:lnTo>
                  <a:lnTo>
                    <a:pt x="833" y="44"/>
                  </a:lnTo>
                  <a:lnTo>
                    <a:pt x="834" y="45"/>
                  </a:lnTo>
                  <a:lnTo>
                    <a:pt x="834" y="47"/>
                  </a:lnTo>
                  <a:lnTo>
                    <a:pt x="836" y="48"/>
                  </a:lnTo>
                  <a:lnTo>
                    <a:pt x="837" y="48"/>
                  </a:lnTo>
                  <a:lnTo>
                    <a:pt x="839" y="48"/>
                  </a:lnTo>
                  <a:lnTo>
                    <a:pt x="839" y="50"/>
                  </a:lnTo>
                  <a:lnTo>
                    <a:pt x="839" y="52"/>
                  </a:lnTo>
                  <a:lnTo>
                    <a:pt x="851" y="70"/>
                  </a:lnTo>
                  <a:lnTo>
                    <a:pt x="873" y="106"/>
                  </a:lnTo>
                  <a:lnTo>
                    <a:pt x="876" y="127"/>
                  </a:lnTo>
                  <a:lnTo>
                    <a:pt x="870" y="138"/>
                  </a:lnTo>
                  <a:lnTo>
                    <a:pt x="872" y="138"/>
                  </a:lnTo>
                  <a:lnTo>
                    <a:pt x="872" y="139"/>
                  </a:lnTo>
                  <a:lnTo>
                    <a:pt x="872" y="141"/>
                  </a:lnTo>
                  <a:lnTo>
                    <a:pt x="872" y="142"/>
                  </a:lnTo>
                  <a:lnTo>
                    <a:pt x="870" y="142"/>
                  </a:lnTo>
                  <a:lnTo>
                    <a:pt x="870" y="144"/>
                  </a:lnTo>
                  <a:lnTo>
                    <a:pt x="870" y="146"/>
                  </a:lnTo>
                  <a:lnTo>
                    <a:pt x="870" y="147"/>
                  </a:lnTo>
                  <a:lnTo>
                    <a:pt x="872" y="147"/>
                  </a:lnTo>
                  <a:lnTo>
                    <a:pt x="872" y="149"/>
                  </a:lnTo>
                  <a:lnTo>
                    <a:pt x="872" y="147"/>
                  </a:lnTo>
                  <a:lnTo>
                    <a:pt x="873" y="147"/>
                  </a:lnTo>
                  <a:lnTo>
                    <a:pt x="875" y="147"/>
                  </a:lnTo>
                  <a:lnTo>
                    <a:pt x="873" y="147"/>
                  </a:lnTo>
                  <a:lnTo>
                    <a:pt x="875" y="147"/>
                  </a:lnTo>
                  <a:lnTo>
                    <a:pt x="875" y="149"/>
                  </a:lnTo>
                  <a:lnTo>
                    <a:pt x="873" y="149"/>
                  </a:lnTo>
                  <a:lnTo>
                    <a:pt x="875" y="150"/>
                  </a:lnTo>
                  <a:lnTo>
                    <a:pt x="873" y="150"/>
                  </a:lnTo>
                  <a:lnTo>
                    <a:pt x="873" y="152"/>
                  </a:lnTo>
                  <a:lnTo>
                    <a:pt x="872" y="152"/>
                  </a:lnTo>
                  <a:lnTo>
                    <a:pt x="872" y="153"/>
                  </a:lnTo>
                  <a:lnTo>
                    <a:pt x="872" y="155"/>
                  </a:lnTo>
                  <a:lnTo>
                    <a:pt x="870" y="157"/>
                  </a:lnTo>
                  <a:lnTo>
                    <a:pt x="872" y="157"/>
                  </a:lnTo>
                  <a:lnTo>
                    <a:pt x="870" y="157"/>
                  </a:lnTo>
                  <a:lnTo>
                    <a:pt x="872" y="157"/>
                  </a:lnTo>
                  <a:lnTo>
                    <a:pt x="872" y="158"/>
                  </a:lnTo>
                  <a:lnTo>
                    <a:pt x="870" y="158"/>
                  </a:lnTo>
                  <a:lnTo>
                    <a:pt x="870" y="160"/>
                  </a:lnTo>
                  <a:lnTo>
                    <a:pt x="872" y="160"/>
                  </a:lnTo>
                  <a:lnTo>
                    <a:pt x="872" y="161"/>
                  </a:lnTo>
                  <a:lnTo>
                    <a:pt x="872" y="163"/>
                  </a:lnTo>
                  <a:lnTo>
                    <a:pt x="873" y="163"/>
                  </a:lnTo>
                  <a:lnTo>
                    <a:pt x="872" y="163"/>
                  </a:lnTo>
                  <a:lnTo>
                    <a:pt x="872" y="164"/>
                  </a:lnTo>
                  <a:lnTo>
                    <a:pt x="870" y="164"/>
                  </a:lnTo>
                  <a:lnTo>
                    <a:pt x="870" y="166"/>
                  </a:lnTo>
                  <a:lnTo>
                    <a:pt x="869" y="166"/>
                  </a:lnTo>
                  <a:lnTo>
                    <a:pt x="869" y="167"/>
                  </a:lnTo>
                  <a:lnTo>
                    <a:pt x="869" y="169"/>
                  </a:lnTo>
                  <a:lnTo>
                    <a:pt x="867" y="169"/>
                  </a:lnTo>
                  <a:lnTo>
                    <a:pt x="867" y="171"/>
                  </a:lnTo>
                  <a:lnTo>
                    <a:pt x="865" y="171"/>
                  </a:lnTo>
                  <a:lnTo>
                    <a:pt x="864" y="171"/>
                  </a:lnTo>
                  <a:lnTo>
                    <a:pt x="864" y="172"/>
                  </a:lnTo>
                  <a:lnTo>
                    <a:pt x="862" y="172"/>
                  </a:lnTo>
                  <a:lnTo>
                    <a:pt x="862" y="174"/>
                  </a:lnTo>
                  <a:lnTo>
                    <a:pt x="861" y="174"/>
                  </a:lnTo>
                  <a:lnTo>
                    <a:pt x="859" y="174"/>
                  </a:lnTo>
                  <a:lnTo>
                    <a:pt x="859" y="172"/>
                  </a:lnTo>
                  <a:lnTo>
                    <a:pt x="858" y="172"/>
                  </a:lnTo>
                  <a:lnTo>
                    <a:pt x="858" y="174"/>
                  </a:lnTo>
                  <a:lnTo>
                    <a:pt x="856" y="174"/>
                  </a:lnTo>
                  <a:lnTo>
                    <a:pt x="856" y="175"/>
                  </a:lnTo>
                  <a:lnTo>
                    <a:pt x="856" y="177"/>
                  </a:lnTo>
                  <a:lnTo>
                    <a:pt x="854" y="177"/>
                  </a:lnTo>
                  <a:lnTo>
                    <a:pt x="854" y="178"/>
                  </a:lnTo>
                  <a:lnTo>
                    <a:pt x="854" y="180"/>
                  </a:lnTo>
                  <a:lnTo>
                    <a:pt x="854" y="182"/>
                  </a:lnTo>
                  <a:lnTo>
                    <a:pt x="854" y="183"/>
                  </a:lnTo>
                  <a:lnTo>
                    <a:pt x="854" y="185"/>
                  </a:lnTo>
                  <a:lnTo>
                    <a:pt x="853" y="185"/>
                  </a:lnTo>
                  <a:lnTo>
                    <a:pt x="854" y="185"/>
                  </a:lnTo>
                  <a:lnTo>
                    <a:pt x="854" y="186"/>
                  </a:lnTo>
                  <a:lnTo>
                    <a:pt x="853" y="186"/>
                  </a:lnTo>
                  <a:lnTo>
                    <a:pt x="853" y="188"/>
                  </a:lnTo>
                  <a:lnTo>
                    <a:pt x="853" y="189"/>
                  </a:lnTo>
                  <a:lnTo>
                    <a:pt x="854" y="189"/>
                  </a:lnTo>
                  <a:lnTo>
                    <a:pt x="854" y="191"/>
                  </a:lnTo>
                  <a:lnTo>
                    <a:pt x="856" y="191"/>
                  </a:lnTo>
                  <a:lnTo>
                    <a:pt x="856" y="193"/>
                  </a:lnTo>
                  <a:lnTo>
                    <a:pt x="856" y="191"/>
                  </a:lnTo>
                  <a:lnTo>
                    <a:pt x="856" y="193"/>
                  </a:lnTo>
                  <a:lnTo>
                    <a:pt x="858" y="193"/>
                  </a:lnTo>
                  <a:lnTo>
                    <a:pt x="859" y="193"/>
                  </a:lnTo>
                  <a:lnTo>
                    <a:pt x="859" y="194"/>
                  </a:lnTo>
                  <a:lnTo>
                    <a:pt x="861" y="194"/>
                  </a:lnTo>
                  <a:lnTo>
                    <a:pt x="861" y="193"/>
                  </a:lnTo>
                  <a:lnTo>
                    <a:pt x="862" y="193"/>
                  </a:lnTo>
                  <a:lnTo>
                    <a:pt x="862" y="191"/>
                  </a:lnTo>
                  <a:lnTo>
                    <a:pt x="862" y="189"/>
                  </a:lnTo>
                  <a:lnTo>
                    <a:pt x="864" y="189"/>
                  </a:lnTo>
                  <a:lnTo>
                    <a:pt x="864" y="188"/>
                  </a:lnTo>
                  <a:lnTo>
                    <a:pt x="865" y="188"/>
                  </a:lnTo>
                  <a:lnTo>
                    <a:pt x="865" y="189"/>
                  </a:lnTo>
                  <a:lnTo>
                    <a:pt x="867" y="189"/>
                  </a:lnTo>
                  <a:lnTo>
                    <a:pt x="867" y="191"/>
                  </a:lnTo>
                  <a:lnTo>
                    <a:pt x="865" y="191"/>
                  </a:lnTo>
                  <a:lnTo>
                    <a:pt x="865" y="193"/>
                  </a:lnTo>
                  <a:lnTo>
                    <a:pt x="865" y="194"/>
                  </a:lnTo>
                  <a:lnTo>
                    <a:pt x="864" y="196"/>
                  </a:lnTo>
                  <a:lnTo>
                    <a:pt x="865" y="196"/>
                  </a:lnTo>
                  <a:lnTo>
                    <a:pt x="865" y="197"/>
                  </a:lnTo>
                  <a:lnTo>
                    <a:pt x="867" y="197"/>
                  </a:lnTo>
                  <a:lnTo>
                    <a:pt x="867" y="199"/>
                  </a:lnTo>
                  <a:lnTo>
                    <a:pt x="865" y="199"/>
                  </a:lnTo>
                  <a:lnTo>
                    <a:pt x="865" y="200"/>
                  </a:lnTo>
                  <a:lnTo>
                    <a:pt x="864" y="200"/>
                  </a:lnTo>
                  <a:lnTo>
                    <a:pt x="865" y="202"/>
                  </a:lnTo>
                  <a:lnTo>
                    <a:pt x="864" y="202"/>
                  </a:lnTo>
                  <a:lnTo>
                    <a:pt x="864" y="204"/>
                  </a:lnTo>
                  <a:lnTo>
                    <a:pt x="862" y="204"/>
                  </a:lnTo>
                  <a:lnTo>
                    <a:pt x="862" y="205"/>
                  </a:lnTo>
                  <a:lnTo>
                    <a:pt x="861" y="205"/>
                  </a:lnTo>
                  <a:lnTo>
                    <a:pt x="861" y="207"/>
                  </a:lnTo>
                  <a:lnTo>
                    <a:pt x="861" y="205"/>
                  </a:lnTo>
                  <a:lnTo>
                    <a:pt x="859" y="205"/>
                  </a:lnTo>
                  <a:lnTo>
                    <a:pt x="859" y="207"/>
                  </a:lnTo>
                  <a:lnTo>
                    <a:pt x="859" y="208"/>
                  </a:lnTo>
                  <a:lnTo>
                    <a:pt x="859" y="210"/>
                  </a:lnTo>
                  <a:lnTo>
                    <a:pt x="859" y="211"/>
                  </a:lnTo>
                  <a:lnTo>
                    <a:pt x="858" y="211"/>
                  </a:lnTo>
                  <a:lnTo>
                    <a:pt x="859" y="211"/>
                  </a:lnTo>
                  <a:lnTo>
                    <a:pt x="859" y="213"/>
                  </a:lnTo>
                  <a:lnTo>
                    <a:pt x="861" y="213"/>
                  </a:lnTo>
                  <a:lnTo>
                    <a:pt x="861" y="214"/>
                  </a:lnTo>
                  <a:lnTo>
                    <a:pt x="859" y="214"/>
                  </a:lnTo>
                  <a:lnTo>
                    <a:pt x="859" y="216"/>
                  </a:lnTo>
                  <a:lnTo>
                    <a:pt x="861" y="216"/>
                  </a:lnTo>
                  <a:lnTo>
                    <a:pt x="862" y="216"/>
                  </a:lnTo>
                  <a:lnTo>
                    <a:pt x="862" y="218"/>
                  </a:lnTo>
                  <a:lnTo>
                    <a:pt x="864" y="218"/>
                  </a:lnTo>
                  <a:lnTo>
                    <a:pt x="864" y="216"/>
                  </a:lnTo>
                  <a:lnTo>
                    <a:pt x="865" y="216"/>
                  </a:lnTo>
                  <a:lnTo>
                    <a:pt x="865" y="214"/>
                  </a:lnTo>
                  <a:lnTo>
                    <a:pt x="865" y="213"/>
                  </a:lnTo>
                  <a:lnTo>
                    <a:pt x="867" y="213"/>
                  </a:lnTo>
                  <a:lnTo>
                    <a:pt x="867" y="214"/>
                  </a:lnTo>
                  <a:lnTo>
                    <a:pt x="869" y="214"/>
                  </a:lnTo>
                  <a:lnTo>
                    <a:pt x="869" y="213"/>
                  </a:lnTo>
                  <a:lnTo>
                    <a:pt x="870" y="213"/>
                  </a:lnTo>
                  <a:lnTo>
                    <a:pt x="872" y="214"/>
                  </a:lnTo>
                  <a:lnTo>
                    <a:pt x="873" y="216"/>
                  </a:lnTo>
                  <a:lnTo>
                    <a:pt x="875" y="216"/>
                  </a:lnTo>
                  <a:lnTo>
                    <a:pt x="876" y="216"/>
                  </a:lnTo>
                  <a:lnTo>
                    <a:pt x="878" y="216"/>
                  </a:lnTo>
                  <a:lnTo>
                    <a:pt x="880" y="216"/>
                  </a:lnTo>
                  <a:lnTo>
                    <a:pt x="880" y="218"/>
                  </a:lnTo>
                  <a:lnTo>
                    <a:pt x="881" y="218"/>
                  </a:lnTo>
                  <a:lnTo>
                    <a:pt x="881" y="216"/>
                  </a:lnTo>
                  <a:lnTo>
                    <a:pt x="883" y="216"/>
                  </a:lnTo>
                  <a:lnTo>
                    <a:pt x="884" y="216"/>
                  </a:lnTo>
                  <a:lnTo>
                    <a:pt x="884" y="218"/>
                  </a:lnTo>
                  <a:lnTo>
                    <a:pt x="886" y="218"/>
                  </a:lnTo>
                  <a:lnTo>
                    <a:pt x="887" y="218"/>
                  </a:lnTo>
                  <a:lnTo>
                    <a:pt x="887" y="216"/>
                  </a:lnTo>
                  <a:lnTo>
                    <a:pt x="889" y="216"/>
                  </a:lnTo>
                  <a:lnTo>
                    <a:pt x="890" y="216"/>
                  </a:lnTo>
                  <a:lnTo>
                    <a:pt x="892" y="216"/>
                  </a:lnTo>
                  <a:lnTo>
                    <a:pt x="894" y="216"/>
                  </a:lnTo>
                  <a:lnTo>
                    <a:pt x="894" y="218"/>
                  </a:lnTo>
                  <a:lnTo>
                    <a:pt x="895" y="216"/>
                  </a:lnTo>
                  <a:lnTo>
                    <a:pt x="897" y="216"/>
                  </a:lnTo>
                  <a:lnTo>
                    <a:pt x="898" y="216"/>
                  </a:lnTo>
                  <a:lnTo>
                    <a:pt x="900" y="216"/>
                  </a:lnTo>
                  <a:lnTo>
                    <a:pt x="901" y="216"/>
                  </a:lnTo>
                  <a:lnTo>
                    <a:pt x="903" y="216"/>
                  </a:lnTo>
                  <a:lnTo>
                    <a:pt x="903" y="218"/>
                  </a:lnTo>
                  <a:lnTo>
                    <a:pt x="905" y="218"/>
                  </a:lnTo>
                  <a:lnTo>
                    <a:pt x="905" y="219"/>
                  </a:lnTo>
                  <a:lnTo>
                    <a:pt x="905" y="218"/>
                  </a:lnTo>
                  <a:lnTo>
                    <a:pt x="906" y="218"/>
                  </a:lnTo>
                  <a:lnTo>
                    <a:pt x="906" y="219"/>
                  </a:lnTo>
                  <a:lnTo>
                    <a:pt x="906" y="218"/>
                  </a:lnTo>
                  <a:lnTo>
                    <a:pt x="908" y="218"/>
                  </a:lnTo>
                  <a:lnTo>
                    <a:pt x="909" y="218"/>
                  </a:lnTo>
                  <a:lnTo>
                    <a:pt x="911" y="218"/>
                  </a:lnTo>
                  <a:lnTo>
                    <a:pt x="911" y="219"/>
                  </a:lnTo>
                  <a:lnTo>
                    <a:pt x="911" y="218"/>
                  </a:lnTo>
                  <a:lnTo>
                    <a:pt x="911" y="219"/>
                  </a:lnTo>
                  <a:lnTo>
                    <a:pt x="912" y="219"/>
                  </a:lnTo>
                  <a:lnTo>
                    <a:pt x="914" y="219"/>
                  </a:lnTo>
                  <a:lnTo>
                    <a:pt x="916" y="219"/>
                  </a:lnTo>
                  <a:lnTo>
                    <a:pt x="917" y="219"/>
                  </a:lnTo>
                  <a:lnTo>
                    <a:pt x="919" y="221"/>
                  </a:lnTo>
                  <a:lnTo>
                    <a:pt x="919" y="219"/>
                  </a:lnTo>
                  <a:lnTo>
                    <a:pt x="919" y="221"/>
                  </a:lnTo>
                  <a:lnTo>
                    <a:pt x="919" y="219"/>
                  </a:lnTo>
                  <a:lnTo>
                    <a:pt x="920" y="219"/>
                  </a:lnTo>
                  <a:lnTo>
                    <a:pt x="920" y="218"/>
                  </a:lnTo>
                  <a:lnTo>
                    <a:pt x="922" y="218"/>
                  </a:lnTo>
                  <a:lnTo>
                    <a:pt x="922" y="219"/>
                  </a:lnTo>
                  <a:lnTo>
                    <a:pt x="923" y="219"/>
                  </a:lnTo>
                  <a:lnTo>
                    <a:pt x="925" y="219"/>
                  </a:lnTo>
                  <a:lnTo>
                    <a:pt x="926" y="219"/>
                  </a:lnTo>
                  <a:lnTo>
                    <a:pt x="926" y="218"/>
                  </a:lnTo>
                  <a:lnTo>
                    <a:pt x="928" y="218"/>
                  </a:lnTo>
                  <a:lnTo>
                    <a:pt x="930" y="218"/>
                  </a:lnTo>
                  <a:lnTo>
                    <a:pt x="930" y="219"/>
                  </a:lnTo>
                  <a:lnTo>
                    <a:pt x="930" y="221"/>
                  </a:lnTo>
                  <a:lnTo>
                    <a:pt x="928" y="221"/>
                  </a:lnTo>
                  <a:lnTo>
                    <a:pt x="928" y="222"/>
                  </a:lnTo>
                  <a:lnTo>
                    <a:pt x="928" y="224"/>
                  </a:lnTo>
                  <a:lnTo>
                    <a:pt x="926" y="224"/>
                  </a:lnTo>
                  <a:lnTo>
                    <a:pt x="926" y="225"/>
                  </a:lnTo>
                  <a:lnTo>
                    <a:pt x="928" y="227"/>
                  </a:lnTo>
                  <a:lnTo>
                    <a:pt x="930" y="227"/>
                  </a:lnTo>
                  <a:lnTo>
                    <a:pt x="930" y="229"/>
                  </a:lnTo>
                  <a:lnTo>
                    <a:pt x="930" y="230"/>
                  </a:lnTo>
                  <a:lnTo>
                    <a:pt x="928" y="230"/>
                  </a:lnTo>
                  <a:lnTo>
                    <a:pt x="928" y="232"/>
                  </a:lnTo>
                  <a:lnTo>
                    <a:pt x="926" y="232"/>
                  </a:lnTo>
                  <a:lnTo>
                    <a:pt x="926" y="233"/>
                  </a:lnTo>
                  <a:lnTo>
                    <a:pt x="925" y="233"/>
                  </a:lnTo>
                  <a:lnTo>
                    <a:pt x="925" y="235"/>
                  </a:lnTo>
                  <a:lnTo>
                    <a:pt x="923" y="236"/>
                  </a:lnTo>
                  <a:lnTo>
                    <a:pt x="923" y="238"/>
                  </a:lnTo>
                  <a:lnTo>
                    <a:pt x="922" y="238"/>
                  </a:lnTo>
                  <a:lnTo>
                    <a:pt x="922" y="240"/>
                  </a:lnTo>
                  <a:lnTo>
                    <a:pt x="922" y="241"/>
                  </a:lnTo>
                  <a:lnTo>
                    <a:pt x="920" y="241"/>
                  </a:lnTo>
                  <a:lnTo>
                    <a:pt x="920" y="243"/>
                  </a:lnTo>
                  <a:lnTo>
                    <a:pt x="920" y="244"/>
                  </a:lnTo>
                  <a:lnTo>
                    <a:pt x="920" y="246"/>
                  </a:lnTo>
                  <a:lnTo>
                    <a:pt x="920" y="247"/>
                  </a:lnTo>
                  <a:lnTo>
                    <a:pt x="920" y="249"/>
                  </a:lnTo>
                  <a:lnTo>
                    <a:pt x="920" y="250"/>
                  </a:lnTo>
                  <a:lnTo>
                    <a:pt x="922" y="252"/>
                  </a:lnTo>
                  <a:lnTo>
                    <a:pt x="922" y="254"/>
                  </a:lnTo>
                  <a:lnTo>
                    <a:pt x="923" y="254"/>
                  </a:lnTo>
                  <a:lnTo>
                    <a:pt x="923" y="255"/>
                  </a:lnTo>
                  <a:lnTo>
                    <a:pt x="925" y="255"/>
                  </a:lnTo>
                  <a:lnTo>
                    <a:pt x="925" y="257"/>
                  </a:lnTo>
                  <a:lnTo>
                    <a:pt x="926" y="257"/>
                  </a:lnTo>
                  <a:lnTo>
                    <a:pt x="928" y="258"/>
                  </a:lnTo>
                  <a:lnTo>
                    <a:pt x="930" y="258"/>
                  </a:lnTo>
                  <a:lnTo>
                    <a:pt x="931" y="258"/>
                  </a:lnTo>
                  <a:lnTo>
                    <a:pt x="933" y="258"/>
                  </a:lnTo>
                  <a:lnTo>
                    <a:pt x="934" y="258"/>
                  </a:lnTo>
                  <a:lnTo>
                    <a:pt x="936" y="258"/>
                  </a:lnTo>
                  <a:lnTo>
                    <a:pt x="936" y="260"/>
                  </a:lnTo>
                  <a:lnTo>
                    <a:pt x="937" y="260"/>
                  </a:lnTo>
                  <a:lnTo>
                    <a:pt x="939" y="260"/>
                  </a:lnTo>
                  <a:lnTo>
                    <a:pt x="941" y="260"/>
                  </a:lnTo>
                  <a:lnTo>
                    <a:pt x="942" y="260"/>
                  </a:lnTo>
                  <a:lnTo>
                    <a:pt x="942" y="258"/>
                  </a:lnTo>
                  <a:lnTo>
                    <a:pt x="944" y="258"/>
                  </a:lnTo>
                  <a:lnTo>
                    <a:pt x="945" y="258"/>
                  </a:lnTo>
                  <a:lnTo>
                    <a:pt x="947" y="258"/>
                  </a:lnTo>
                  <a:lnTo>
                    <a:pt x="948" y="258"/>
                  </a:lnTo>
                  <a:lnTo>
                    <a:pt x="950" y="258"/>
                  </a:lnTo>
                  <a:lnTo>
                    <a:pt x="950" y="260"/>
                  </a:lnTo>
                  <a:lnTo>
                    <a:pt x="952" y="261"/>
                  </a:lnTo>
                  <a:lnTo>
                    <a:pt x="952" y="263"/>
                  </a:lnTo>
                  <a:lnTo>
                    <a:pt x="953" y="263"/>
                  </a:lnTo>
                  <a:lnTo>
                    <a:pt x="953" y="265"/>
                  </a:lnTo>
                  <a:lnTo>
                    <a:pt x="955" y="265"/>
                  </a:lnTo>
                  <a:lnTo>
                    <a:pt x="956" y="265"/>
                  </a:lnTo>
                  <a:lnTo>
                    <a:pt x="958" y="265"/>
                  </a:lnTo>
                  <a:lnTo>
                    <a:pt x="959" y="265"/>
                  </a:lnTo>
                  <a:lnTo>
                    <a:pt x="961" y="265"/>
                  </a:lnTo>
                  <a:lnTo>
                    <a:pt x="962" y="265"/>
                  </a:lnTo>
                  <a:lnTo>
                    <a:pt x="962" y="263"/>
                  </a:lnTo>
                  <a:lnTo>
                    <a:pt x="964" y="263"/>
                  </a:lnTo>
                  <a:lnTo>
                    <a:pt x="966" y="263"/>
                  </a:lnTo>
                  <a:lnTo>
                    <a:pt x="967" y="263"/>
                  </a:lnTo>
                  <a:lnTo>
                    <a:pt x="969" y="263"/>
                  </a:lnTo>
                  <a:lnTo>
                    <a:pt x="969" y="265"/>
                  </a:lnTo>
                  <a:lnTo>
                    <a:pt x="970" y="265"/>
                  </a:lnTo>
                  <a:lnTo>
                    <a:pt x="972" y="265"/>
                  </a:lnTo>
                  <a:lnTo>
                    <a:pt x="973" y="265"/>
                  </a:lnTo>
                  <a:lnTo>
                    <a:pt x="975" y="265"/>
                  </a:lnTo>
                  <a:lnTo>
                    <a:pt x="975" y="266"/>
                  </a:lnTo>
                  <a:lnTo>
                    <a:pt x="977" y="266"/>
                  </a:lnTo>
                  <a:lnTo>
                    <a:pt x="977" y="268"/>
                  </a:lnTo>
                  <a:lnTo>
                    <a:pt x="978" y="268"/>
                  </a:lnTo>
                  <a:lnTo>
                    <a:pt x="980" y="268"/>
                  </a:lnTo>
                  <a:lnTo>
                    <a:pt x="980" y="266"/>
                  </a:lnTo>
                  <a:lnTo>
                    <a:pt x="981" y="266"/>
                  </a:lnTo>
                  <a:lnTo>
                    <a:pt x="983" y="266"/>
                  </a:lnTo>
                  <a:lnTo>
                    <a:pt x="983" y="268"/>
                  </a:lnTo>
                  <a:lnTo>
                    <a:pt x="984" y="268"/>
                  </a:lnTo>
                  <a:lnTo>
                    <a:pt x="986" y="268"/>
                  </a:lnTo>
                  <a:lnTo>
                    <a:pt x="987" y="268"/>
                  </a:lnTo>
                  <a:lnTo>
                    <a:pt x="987" y="269"/>
                  </a:lnTo>
                  <a:lnTo>
                    <a:pt x="987" y="271"/>
                  </a:lnTo>
                  <a:lnTo>
                    <a:pt x="989" y="271"/>
                  </a:lnTo>
                  <a:lnTo>
                    <a:pt x="989" y="272"/>
                  </a:lnTo>
                  <a:lnTo>
                    <a:pt x="989" y="274"/>
                  </a:lnTo>
                  <a:lnTo>
                    <a:pt x="991" y="274"/>
                  </a:lnTo>
                  <a:lnTo>
                    <a:pt x="991" y="276"/>
                  </a:lnTo>
                  <a:lnTo>
                    <a:pt x="991" y="277"/>
                  </a:lnTo>
                  <a:lnTo>
                    <a:pt x="991" y="279"/>
                  </a:lnTo>
                  <a:lnTo>
                    <a:pt x="991" y="280"/>
                  </a:lnTo>
                  <a:lnTo>
                    <a:pt x="992" y="280"/>
                  </a:lnTo>
                  <a:lnTo>
                    <a:pt x="992" y="282"/>
                  </a:lnTo>
                  <a:lnTo>
                    <a:pt x="994" y="282"/>
                  </a:lnTo>
                  <a:lnTo>
                    <a:pt x="995" y="283"/>
                  </a:lnTo>
                  <a:lnTo>
                    <a:pt x="997" y="285"/>
                  </a:lnTo>
                  <a:lnTo>
                    <a:pt x="998" y="286"/>
                  </a:lnTo>
                  <a:lnTo>
                    <a:pt x="998" y="288"/>
                  </a:lnTo>
                  <a:lnTo>
                    <a:pt x="1000" y="288"/>
                  </a:lnTo>
                  <a:lnTo>
                    <a:pt x="1003" y="291"/>
                  </a:lnTo>
                  <a:lnTo>
                    <a:pt x="1005" y="291"/>
                  </a:lnTo>
                  <a:lnTo>
                    <a:pt x="1006" y="293"/>
                  </a:lnTo>
                  <a:lnTo>
                    <a:pt x="1008" y="294"/>
                  </a:lnTo>
                  <a:lnTo>
                    <a:pt x="1008" y="296"/>
                  </a:lnTo>
                  <a:lnTo>
                    <a:pt x="1009" y="296"/>
                  </a:lnTo>
                  <a:lnTo>
                    <a:pt x="1011" y="296"/>
                  </a:lnTo>
                  <a:lnTo>
                    <a:pt x="1013" y="294"/>
                  </a:lnTo>
                  <a:lnTo>
                    <a:pt x="1014" y="294"/>
                  </a:lnTo>
                  <a:lnTo>
                    <a:pt x="1016" y="294"/>
                  </a:lnTo>
                  <a:lnTo>
                    <a:pt x="1017" y="294"/>
                  </a:lnTo>
                  <a:lnTo>
                    <a:pt x="1019" y="296"/>
                  </a:lnTo>
                  <a:lnTo>
                    <a:pt x="1020" y="297"/>
                  </a:lnTo>
                  <a:lnTo>
                    <a:pt x="1022" y="297"/>
                  </a:lnTo>
                  <a:lnTo>
                    <a:pt x="1022" y="299"/>
                  </a:lnTo>
                  <a:lnTo>
                    <a:pt x="1023" y="299"/>
                  </a:lnTo>
                  <a:lnTo>
                    <a:pt x="1023" y="301"/>
                  </a:lnTo>
                  <a:lnTo>
                    <a:pt x="1025" y="302"/>
                  </a:lnTo>
                  <a:lnTo>
                    <a:pt x="1025" y="304"/>
                  </a:lnTo>
                  <a:lnTo>
                    <a:pt x="1027" y="304"/>
                  </a:lnTo>
                  <a:lnTo>
                    <a:pt x="1027" y="305"/>
                  </a:lnTo>
                  <a:lnTo>
                    <a:pt x="1028" y="308"/>
                  </a:lnTo>
                  <a:lnTo>
                    <a:pt x="1028" y="310"/>
                  </a:lnTo>
                  <a:lnTo>
                    <a:pt x="1027" y="310"/>
                  </a:lnTo>
                  <a:lnTo>
                    <a:pt x="1027" y="312"/>
                  </a:lnTo>
                  <a:lnTo>
                    <a:pt x="1027" y="313"/>
                  </a:lnTo>
                  <a:lnTo>
                    <a:pt x="1028" y="315"/>
                  </a:lnTo>
                  <a:lnTo>
                    <a:pt x="1030" y="315"/>
                  </a:lnTo>
                  <a:lnTo>
                    <a:pt x="1028" y="316"/>
                  </a:lnTo>
                  <a:lnTo>
                    <a:pt x="1027" y="316"/>
                  </a:lnTo>
                  <a:lnTo>
                    <a:pt x="1028" y="316"/>
                  </a:lnTo>
                  <a:lnTo>
                    <a:pt x="1028" y="318"/>
                  </a:lnTo>
                  <a:lnTo>
                    <a:pt x="1027" y="318"/>
                  </a:lnTo>
                  <a:lnTo>
                    <a:pt x="1025" y="319"/>
                  </a:lnTo>
                  <a:lnTo>
                    <a:pt x="1023" y="319"/>
                  </a:lnTo>
                  <a:lnTo>
                    <a:pt x="1022" y="319"/>
                  </a:lnTo>
                  <a:lnTo>
                    <a:pt x="1022" y="321"/>
                  </a:lnTo>
                  <a:lnTo>
                    <a:pt x="1020" y="321"/>
                  </a:lnTo>
                  <a:lnTo>
                    <a:pt x="1020" y="322"/>
                  </a:lnTo>
                  <a:lnTo>
                    <a:pt x="1019" y="322"/>
                  </a:lnTo>
                  <a:lnTo>
                    <a:pt x="1017" y="324"/>
                  </a:lnTo>
                  <a:lnTo>
                    <a:pt x="1016" y="324"/>
                  </a:lnTo>
                  <a:lnTo>
                    <a:pt x="1016" y="326"/>
                  </a:lnTo>
                  <a:lnTo>
                    <a:pt x="1017" y="326"/>
                  </a:lnTo>
                  <a:lnTo>
                    <a:pt x="1019" y="326"/>
                  </a:lnTo>
                  <a:lnTo>
                    <a:pt x="1019" y="327"/>
                  </a:lnTo>
                  <a:lnTo>
                    <a:pt x="1019" y="329"/>
                  </a:lnTo>
                  <a:lnTo>
                    <a:pt x="1019" y="330"/>
                  </a:lnTo>
                  <a:lnTo>
                    <a:pt x="1019" y="332"/>
                  </a:lnTo>
                  <a:lnTo>
                    <a:pt x="1020" y="332"/>
                  </a:lnTo>
                  <a:lnTo>
                    <a:pt x="1020" y="333"/>
                  </a:lnTo>
                  <a:lnTo>
                    <a:pt x="1022" y="333"/>
                  </a:lnTo>
                  <a:lnTo>
                    <a:pt x="1023" y="335"/>
                  </a:lnTo>
                  <a:lnTo>
                    <a:pt x="1025" y="335"/>
                  </a:lnTo>
                  <a:lnTo>
                    <a:pt x="1027" y="335"/>
                  </a:lnTo>
                  <a:lnTo>
                    <a:pt x="1028" y="337"/>
                  </a:lnTo>
                  <a:lnTo>
                    <a:pt x="1028" y="338"/>
                  </a:lnTo>
                  <a:lnTo>
                    <a:pt x="1030" y="338"/>
                  </a:lnTo>
                  <a:lnTo>
                    <a:pt x="1031" y="338"/>
                  </a:lnTo>
                  <a:lnTo>
                    <a:pt x="1031" y="340"/>
                  </a:lnTo>
                  <a:lnTo>
                    <a:pt x="1033" y="340"/>
                  </a:lnTo>
                  <a:lnTo>
                    <a:pt x="1033" y="341"/>
                  </a:lnTo>
                  <a:lnTo>
                    <a:pt x="1033" y="343"/>
                  </a:lnTo>
                  <a:lnTo>
                    <a:pt x="1033" y="344"/>
                  </a:lnTo>
                  <a:lnTo>
                    <a:pt x="1033" y="346"/>
                  </a:lnTo>
                  <a:lnTo>
                    <a:pt x="1034" y="346"/>
                  </a:lnTo>
                  <a:lnTo>
                    <a:pt x="1036" y="348"/>
                  </a:lnTo>
                  <a:lnTo>
                    <a:pt x="1038" y="348"/>
                  </a:lnTo>
                  <a:lnTo>
                    <a:pt x="1039" y="349"/>
                  </a:lnTo>
                  <a:lnTo>
                    <a:pt x="1041" y="351"/>
                  </a:lnTo>
                  <a:lnTo>
                    <a:pt x="1042" y="349"/>
                  </a:lnTo>
                  <a:lnTo>
                    <a:pt x="1042" y="351"/>
                  </a:lnTo>
                  <a:lnTo>
                    <a:pt x="1042" y="352"/>
                  </a:lnTo>
                  <a:lnTo>
                    <a:pt x="1044" y="352"/>
                  </a:lnTo>
                  <a:lnTo>
                    <a:pt x="1045" y="354"/>
                  </a:lnTo>
                  <a:lnTo>
                    <a:pt x="1047" y="354"/>
                  </a:lnTo>
                  <a:lnTo>
                    <a:pt x="1049" y="354"/>
                  </a:lnTo>
                  <a:lnTo>
                    <a:pt x="1049" y="352"/>
                  </a:lnTo>
                  <a:lnTo>
                    <a:pt x="1050" y="352"/>
                  </a:lnTo>
                  <a:lnTo>
                    <a:pt x="1050" y="354"/>
                  </a:lnTo>
                  <a:lnTo>
                    <a:pt x="1052" y="355"/>
                  </a:lnTo>
                  <a:lnTo>
                    <a:pt x="1052" y="354"/>
                  </a:lnTo>
                  <a:lnTo>
                    <a:pt x="1053" y="354"/>
                  </a:lnTo>
                  <a:lnTo>
                    <a:pt x="1053" y="355"/>
                  </a:lnTo>
                  <a:lnTo>
                    <a:pt x="1053" y="357"/>
                  </a:lnTo>
                  <a:lnTo>
                    <a:pt x="1055" y="357"/>
                  </a:lnTo>
                  <a:lnTo>
                    <a:pt x="1055" y="355"/>
                  </a:lnTo>
                  <a:lnTo>
                    <a:pt x="1056" y="357"/>
                  </a:lnTo>
                  <a:lnTo>
                    <a:pt x="1056" y="359"/>
                  </a:lnTo>
                  <a:lnTo>
                    <a:pt x="1058" y="359"/>
                  </a:lnTo>
                  <a:lnTo>
                    <a:pt x="1059" y="359"/>
                  </a:lnTo>
                  <a:lnTo>
                    <a:pt x="1061" y="359"/>
                  </a:lnTo>
                  <a:lnTo>
                    <a:pt x="1063" y="360"/>
                  </a:lnTo>
                  <a:lnTo>
                    <a:pt x="1064" y="362"/>
                  </a:lnTo>
                  <a:lnTo>
                    <a:pt x="1064" y="360"/>
                  </a:lnTo>
                  <a:lnTo>
                    <a:pt x="1066" y="360"/>
                  </a:lnTo>
                  <a:lnTo>
                    <a:pt x="1066" y="362"/>
                  </a:lnTo>
                  <a:lnTo>
                    <a:pt x="1067" y="362"/>
                  </a:lnTo>
                  <a:lnTo>
                    <a:pt x="1067" y="363"/>
                  </a:lnTo>
                  <a:lnTo>
                    <a:pt x="1069" y="363"/>
                  </a:lnTo>
                  <a:lnTo>
                    <a:pt x="1069" y="362"/>
                  </a:lnTo>
                  <a:lnTo>
                    <a:pt x="1070" y="362"/>
                  </a:lnTo>
                  <a:lnTo>
                    <a:pt x="1070" y="363"/>
                  </a:lnTo>
                  <a:lnTo>
                    <a:pt x="1070" y="365"/>
                  </a:lnTo>
                  <a:lnTo>
                    <a:pt x="1072" y="365"/>
                  </a:lnTo>
                  <a:lnTo>
                    <a:pt x="1075" y="365"/>
                  </a:lnTo>
                  <a:lnTo>
                    <a:pt x="1077" y="365"/>
                  </a:lnTo>
                  <a:lnTo>
                    <a:pt x="1077" y="366"/>
                  </a:lnTo>
                  <a:lnTo>
                    <a:pt x="1077" y="368"/>
                  </a:lnTo>
                  <a:lnTo>
                    <a:pt x="1080" y="368"/>
                  </a:lnTo>
                  <a:lnTo>
                    <a:pt x="1081" y="369"/>
                  </a:lnTo>
                  <a:lnTo>
                    <a:pt x="1083" y="369"/>
                  </a:lnTo>
                  <a:lnTo>
                    <a:pt x="1085" y="369"/>
                  </a:lnTo>
                  <a:lnTo>
                    <a:pt x="1085" y="371"/>
                  </a:lnTo>
                  <a:lnTo>
                    <a:pt x="1086" y="371"/>
                  </a:lnTo>
                  <a:lnTo>
                    <a:pt x="1085" y="371"/>
                  </a:lnTo>
                  <a:lnTo>
                    <a:pt x="1085" y="373"/>
                  </a:lnTo>
                  <a:lnTo>
                    <a:pt x="1086" y="373"/>
                  </a:lnTo>
                  <a:lnTo>
                    <a:pt x="1086" y="374"/>
                  </a:lnTo>
                  <a:lnTo>
                    <a:pt x="1088" y="374"/>
                  </a:lnTo>
                  <a:lnTo>
                    <a:pt x="1088" y="376"/>
                  </a:lnTo>
                  <a:lnTo>
                    <a:pt x="1092" y="376"/>
                  </a:lnTo>
                  <a:lnTo>
                    <a:pt x="1092" y="377"/>
                  </a:lnTo>
                  <a:lnTo>
                    <a:pt x="1094" y="379"/>
                  </a:lnTo>
                  <a:lnTo>
                    <a:pt x="1097" y="379"/>
                  </a:lnTo>
                  <a:lnTo>
                    <a:pt x="1099" y="379"/>
                  </a:lnTo>
                  <a:lnTo>
                    <a:pt x="1099" y="380"/>
                  </a:lnTo>
                  <a:lnTo>
                    <a:pt x="1100" y="380"/>
                  </a:lnTo>
                  <a:lnTo>
                    <a:pt x="1099" y="382"/>
                  </a:lnTo>
                  <a:lnTo>
                    <a:pt x="1100" y="384"/>
                  </a:lnTo>
                  <a:lnTo>
                    <a:pt x="1100" y="385"/>
                  </a:lnTo>
                  <a:lnTo>
                    <a:pt x="1099" y="385"/>
                  </a:lnTo>
                  <a:lnTo>
                    <a:pt x="1099" y="387"/>
                  </a:lnTo>
                  <a:lnTo>
                    <a:pt x="1100" y="387"/>
                  </a:lnTo>
                  <a:lnTo>
                    <a:pt x="1100" y="388"/>
                  </a:lnTo>
                  <a:lnTo>
                    <a:pt x="1102" y="388"/>
                  </a:lnTo>
                  <a:lnTo>
                    <a:pt x="1103" y="388"/>
                  </a:lnTo>
                  <a:lnTo>
                    <a:pt x="1103" y="391"/>
                  </a:lnTo>
                  <a:lnTo>
                    <a:pt x="1103" y="393"/>
                  </a:lnTo>
                  <a:lnTo>
                    <a:pt x="1103" y="395"/>
                  </a:lnTo>
                  <a:lnTo>
                    <a:pt x="1103" y="396"/>
                  </a:lnTo>
                  <a:lnTo>
                    <a:pt x="1105" y="396"/>
                  </a:lnTo>
                  <a:lnTo>
                    <a:pt x="1106" y="396"/>
                  </a:lnTo>
                  <a:lnTo>
                    <a:pt x="1110" y="396"/>
                  </a:lnTo>
                  <a:lnTo>
                    <a:pt x="1111" y="396"/>
                  </a:lnTo>
                  <a:lnTo>
                    <a:pt x="1111" y="398"/>
                  </a:lnTo>
                  <a:lnTo>
                    <a:pt x="1111" y="399"/>
                  </a:lnTo>
                  <a:lnTo>
                    <a:pt x="1113" y="401"/>
                  </a:lnTo>
                  <a:lnTo>
                    <a:pt x="1114" y="401"/>
                  </a:lnTo>
                  <a:lnTo>
                    <a:pt x="1114" y="402"/>
                  </a:lnTo>
                  <a:lnTo>
                    <a:pt x="1117" y="404"/>
                  </a:lnTo>
                  <a:lnTo>
                    <a:pt x="1119" y="404"/>
                  </a:lnTo>
                  <a:lnTo>
                    <a:pt x="1119" y="405"/>
                  </a:lnTo>
                  <a:lnTo>
                    <a:pt x="1121" y="407"/>
                  </a:lnTo>
                  <a:lnTo>
                    <a:pt x="1124" y="407"/>
                  </a:lnTo>
                  <a:lnTo>
                    <a:pt x="1125" y="407"/>
                  </a:lnTo>
                  <a:lnTo>
                    <a:pt x="1128" y="409"/>
                  </a:lnTo>
                  <a:lnTo>
                    <a:pt x="1130" y="410"/>
                  </a:lnTo>
                  <a:lnTo>
                    <a:pt x="1131" y="410"/>
                  </a:lnTo>
                  <a:lnTo>
                    <a:pt x="1131" y="412"/>
                  </a:lnTo>
                  <a:lnTo>
                    <a:pt x="1133" y="412"/>
                  </a:lnTo>
                  <a:lnTo>
                    <a:pt x="1133" y="413"/>
                  </a:lnTo>
                  <a:lnTo>
                    <a:pt x="1133" y="415"/>
                  </a:lnTo>
                  <a:lnTo>
                    <a:pt x="1133" y="416"/>
                  </a:lnTo>
                  <a:lnTo>
                    <a:pt x="1131" y="416"/>
                  </a:lnTo>
                  <a:lnTo>
                    <a:pt x="1130" y="416"/>
                  </a:lnTo>
                  <a:lnTo>
                    <a:pt x="1130" y="418"/>
                  </a:lnTo>
                  <a:lnTo>
                    <a:pt x="1128" y="418"/>
                  </a:lnTo>
                  <a:lnTo>
                    <a:pt x="1128" y="421"/>
                  </a:lnTo>
                  <a:lnTo>
                    <a:pt x="1127" y="421"/>
                  </a:lnTo>
                  <a:lnTo>
                    <a:pt x="1127" y="423"/>
                  </a:lnTo>
                  <a:lnTo>
                    <a:pt x="1125" y="423"/>
                  </a:lnTo>
                  <a:lnTo>
                    <a:pt x="1125" y="424"/>
                  </a:lnTo>
                  <a:lnTo>
                    <a:pt x="1125" y="426"/>
                  </a:lnTo>
                  <a:lnTo>
                    <a:pt x="1124" y="426"/>
                  </a:lnTo>
                  <a:lnTo>
                    <a:pt x="1122" y="427"/>
                  </a:lnTo>
                  <a:lnTo>
                    <a:pt x="1122" y="429"/>
                  </a:lnTo>
                  <a:lnTo>
                    <a:pt x="1121" y="429"/>
                  </a:lnTo>
                  <a:lnTo>
                    <a:pt x="1122" y="429"/>
                  </a:lnTo>
                  <a:lnTo>
                    <a:pt x="1124" y="429"/>
                  </a:lnTo>
                  <a:lnTo>
                    <a:pt x="1124" y="431"/>
                  </a:lnTo>
                  <a:lnTo>
                    <a:pt x="1122" y="431"/>
                  </a:lnTo>
                  <a:lnTo>
                    <a:pt x="1122" y="432"/>
                  </a:lnTo>
                  <a:lnTo>
                    <a:pt x="1124" y="432"/>
                  </a:lnTo>
                  <a:lnTo>
                    <a:pt x="1124" y="434"/>
                  </a:lnTo>
                  <a:lnTo>
                    <a:pt x="1122" y="435"/>
                  </a:lnTo>
                  <a:lnTo>
                    <a:pt x="1122" y="437"/>
                  </a:lnTo>
                  <a:lnTo>
                    <a:pt x="1125" y="438"/>
                  </a:lnTo>
                  <a:lnTo>
                    <a:pt x="1127" y="440"/>
                  </a:lnTo>
                  <a:lnTo>
                    <a:pt x="1128" y="440"/>
                  </a:lnTo>
                  <a:lnTo>
                    <a:pt x="1131" y="445"/>
                  </a:lnTo>
                  <a:lnTo>
                    <a:pt x="1135" y="445"/>
                  </a:lnTo>
                  <a:lnTo>
                    <a:pt x="1136" y="446"/>
                  </a:lnTo>
                  <a:lnTo>
                    <a:pt x="1138" y="446"/>
                  </a:lnTo>
                  <a:lnTo>
                    <a:pt x="1139" y="446"/>
                  </a:lnTo>
                  <a:lnTo>
                    <a:pt x="1139" y="448"/>
                  </a:lnTo>
                  <a:lnTo>
                    <a:pt x="1139" y="449"/>
                  </a:lnTo>
                  <a:lnTo>
                    <a:pt x="1139" y="451"/>
                  </a:lnTo>
                  <a:lnTo>
                    <a:pt x="1139" y="452"/>
                  </a:lnTo>
                  <a:lnTo>
                    <a:pt x="1141" y="452"/>
                  </a:lnTo>
                  <a:lnTo>
                    <a:pt x="1142" y="452"/>
                  </a:lnTo>
                  <a:lnTo>
                    <a:pt x="1144" y="452"/>
                  </a:lnTo>
                  <a:lnTo>
                    <a:pt x="1146" y="454"/>
                  </a:lnTo>
                  <a:lnTo>
                    <a:pt x="1144" y="456"/>
                  </a:lnTo>
                  <a:lnTo>
                    <a:pt x="1144" y="457"/>
                  </a:lnTo>
                  <a:lnTo>
                    <a:pt x="1142" y="459"/>
                  </a:lnTo>
                  <a:lnTo>
                    <a:pt x="1141" y="460"/>
                  </a:lnTo>
                  <a:lnTo>
                    <a:pt x="1138" y="462"/>
                  </a:lnTo>
                  <a:lnTo>
                    <a:pt x="1136" y="463"/>
                  </a:lnTo>
                  <a:lnTo>
                    <a:pt x="1136" y="465"/>
                  </a:lnTo>
                  <a:lnTo>
                    <a:pt x="1138" y="465"/>
                  </a:lnTo>
                  <a:lnTo>
                    <a:pt x="1138" y="467"/>
                  </a:lnTo>
                  <a:lnTo>
                    <a:pt x="1141" y="463"/>
                  </a:lnTo>
                  <a:lnTo>
                    <a:pt x="1142" y="463"/>
                  </a:lnTo>
                  <a:lnTo>
                    <a:pt x="1144" y="463"/>
                  </a:lnTo>
                  <a:lnTo>
                    <a:pt x="1146" y="465"/>
                  </a:lnTo>
                  <a:lnTo>
                    <a:pt x="1146" y="467"/>
                  </a:lnTo>
                  <a:lnTo>
                    <a:pt x="1146" y="468"/>
                  </a:lnTo>
                  <a:lnTo>
                    <a:pt x="1147" y="468"/>
                  </a:lnTo>
                  <a:lnTo>
                    <a:pt x="1147" y="470"/>
                  </a:lnTo>
                  <a:lnTo>
                    <a:pt x="1149" y="471"/>
                  </a:lnTo>
                  <a:lnTo>
                    <a:pt x="1150" y="471"/>
                  </a:lnTo>
                  <a:lnTo>
                    <a:pt x="1152" y="471"/>
                  </a:lnTo>
                  <a:lnTo>
                    <a:pt x="1153" y="471"/>
                  </a:lnTo>
                  <a:lnTo>
                    <a:pt x="1157" y="473"/>
                  </a:lnTo>
                  <a:lnTo>
                    <a:pt x="1158" y="473"/>
                  </a:lnTo>
                  <a:lnTo>
                    <a:pt x="1160" y="473"/>
                  </a:lnTo>
                  <a:lnTo>
                    <a:pt x="1160" y="471"/>
                  </a:lnTo>
                  <a:lnTo>
                    <a:pt x="1161" y="473"/>
                  </a:lnTo>
                  <a:lnTo>
                    <a:pt x="1163" y="473"/>
                  </a:lnTo>
                  <a:lnTo>
                    <a:pt x="1164" y="473"/>
                  </a:lnTo>
                  <a:lnTo>
                    <a:pt x="1166" y="473"/>
                  </a:lnTo>
                  <a:lnTo>
                    <a:pt x="1167" y="474"/>
                  </a:lnTo>
                  <a:lnTo>
                    <a:pt x="1169" y="474"/>
                  </a:lnTo>
                  <a:lnTo>
                    <a:pt x="1169" y="476"/>
                  </a:lnTo>
                  <a:lnTo>
                    <a:pt x="1171" y="476"/>
                  </a:lnTo>
                  <a:lnTo>
                    <a:pt x="1171" y="474"/>
                  </a:lnTo>
                  <a:lnTo>
                    <a:pt x="1172" y="476"/>
                  </a:lnTo>
                  <a:lnTo>
                    <a:pt x="1174" y="477"/>
                  </a:lnTo>
                  <a:lnTo>
                    <a:pt x="1174" y="481"/>
                  </a:lnTo>
                  <a:lnTo>
                    <a:pt x="1174" y="482"/>
                  </a:lnTo>
                  <a:lnTo>
                    <a:pt x="1175" y="484"/>
                  </a:lnTo>
                  <a:lnTo>
                    <a:pt x="1177" y="484"/>
                  </a:lnTo>
                  <a:lnTo>
                    <a:pt x="1178" y="484"/>
                  </a:lnTo>
                  <a:lnTo>
                    <a:pt x="1180" y="484"/>
                  </a:lnTo>
                  <a:lnTo>
                    <a:pt x="1182" y="484"/>
                  </a:lnTo>
                  <a:lnTo>
                    <a:pt x="1182" y="485"/>
                  </a:lnTo>
                  <a:lnTo>
                    <a:pt x="1183" y="487"/>
                  </a:lnTo>
                  <a:lnTo>
                    <a:pt x="1185" y="487"/>
                  </a:lnTo>
                  <a:lnTo>
                    <a:pt x="1185" y="488"/>
                  </a:lnTo>
                  <a:lnTo>
                    <a:pt x="1186" y="487"/>
                  </a:lnTo>
                  <a:lnTo>
                    <a:pt x="1188" y="487"/>
                  </a:lnTo>
                  <a:lnTo>
                    <a:pt x="1189" y="487"/>
                  </a:lnTo>
                  <a:lnTo>
                    <a:pt x="1191" y="488"/>
                  </a:lnTo>
                  <a:lnTo>
                    <a:pt x="1191" y="490"/>
                  </a:lnTo>
                  <a:lnTo>
                    <a:pt x="1191" y="492"/>
                  </a:lnTo>
                  <a:lnTo>
                    <a:pt x="1193" y="492"/>
                  </a:lnTo>
                  <a:lnTo>
                    <a:pt x="1194" y="493"/>
                  </a:lnTo>
                  <a:lnTo>
                    <a:pt x="1196" y="493"/>
                  </a:lnTo>
                  <a:lnTo>
                    <a:pt x="1197" y="493"/>
                  </a:lnTo>
                  <a:lnTo>
                    <a:pt x="1199" y="492"/>
                  </a:lnTo>
                  <a:lnTo>
                    <a:pt x="1199" y="493"/>
                  </a:lnTo>
                  <a:lnTo>
                    <a:pt x="1200" y="493"/>
                  </a:lnTo>
                  <a:lnTo>
                    <a:pt x="1200" y="495"/>
                  </a:lnTo>
                  <a:lnTo>
                    <a:pt x="1202" y="495"/>
                  </a:lnTo>
                  <a:lnTo>
                    <a:pt x="1203" y="495"/>
                  </a:lnTo>
                  <a:lnTo>
                    <a:pt x="1205" y="495"/>
                  </a:lnTo>
                  <a:lnTo>
                    <a:pt x="1205" y="496"/>
                  </a:lnTo>
                  <a:lnTo>
                    <a:pt x="1202" y="498"/>
                  </a:lnTo>
                  <a:lnTo>
                    <a:pt x="1203" y="498"/>
                  </a:lnTo>
                  <a:lnTo>
                    <a:pt x="1205" y="498"/>
                  </a:lnTo>
                  <a:lnTo>
                    <a:pt x="1207" y="499"/>
                  </a:lnTo>
                  <a:lnTo>
                    <a:pt x="1208" y="499"/>
                  </a:lnTo>
                  <a:lnTo>
                    <a:pt x="1208" y="501"/>
                  </a:lnTo>
                  <a:lnTo>
                    <a:pt x="1208" y="503"/>
                  </a:lnTo>
                  <a:lnTo>
                    <a:pt x="1210" y="503"/>
                  </a:lnTo>
                  <a:lnTo>
                    <a:pt x="1210" y="504"/>
                  </a:lnTo>
                  <a:lnTo>
                    <a:pt x="1210" y="506"/>
                  </a:lnTo>
                  <a:lnTo>
                    <a:pt x="1211" y="506"/>
                  </a:lnTo>
                  <a:lnTo>
                    <a:pt x="1211" y="507"/>
                  </a:lnTo>
                  <a:lnTo>
                    <a:pt x="1211" y="510"/>
                  </a:lnTo>
                  <a:lnTo>
                    <a:pt x="1211" y="512"/>
                  </a:lnTo>
                  <a:lnTo>
                    <a:pt x="1213" y="512"/>
                  </a:lnTo>
                  <a:lnTo>
                    <a:pt x="1213" y="510"/>
                  </a:lnTo>
                  <a:lnTo>
                    <a:pt x="1214" y="512"/>
                  </a:lnTo>
                  <a:lnTo>
                    <a:pt x="1216" y="512"/>
                  </a:lnTo>
                  <a:lnTo>
                    <a:pt x="1216" y="514"/>
                  </a:lnTo>
                  <a:lnTo>
                    <a:pt x="1214" y="515"/>
                  </a:lnTo>
                  <a:lnTo>
                    <a:pt x="1216" y="517"/>
                  </a:lnTo>
                  <a:lnTo>
                    <a:pt x="1214" y="518"/>
                  </a:lnTo>
                  <a:lnTo>
                    <a:pt x="1214" y="520"/>
                  </a:lnTo>
                  <a:lnTo>
                    <a:pt x="1213" y="520"/>
                  </a:lnTo>
                  <a:lnTo>
                    <a:pt x="1213" y="523"/>
                  </a:lnTo>
                  <a:lnTo>
                    <a:pt x="1211" y="526"/>
                  </a:lnTo>
                  <a:lnTo>
                    <a:pt x="1211" y="528"/>
                  </a:lnTo>
                  <a:lnTo>
                    <a:pt x="1211" y="529"/>
                  </a:lnTo>
                  <a:lnTo>
                    <a:pt x="1211" y="531"/>
                  </a:lnTo>
                  <a:lnTo>
                    <a:pt x="1211" y="532"/>
                  </a:lnTo>
                  <a:lnTo>
                    <a:pt x="1213" y="534"/>
                  </a:lnTo>
                  <a:lnTo>
                    <a:pt x="1213" y="535"/>
                  </a:lnTo>
                  <a:lnTo>
                    <a:pt x="1213" y="539"/>
                  </a:lnTo>
                  <a:lnTo>
                    <a:pt x="1214" y="540"/>
                  </a:lnTo>
                  <a:lnTo>
                    <a:pt x="1216" y="542"/>
                  </a:lnTo>
                  <a:lnTo>
                    <a:pt x="1218" y="543"/>
                  </a:lnTo>
                  <a:lnTo>
                    <a:pt x="1216" y="546"/>
                  </a:lnTo>
                  <a:lnTo>
                    <a:pt x="1218" y="546"/>
                  </a:lnTo>
                  <a:lnTo>
                    <a:pt x="1218" y="548"/>
                  </a:lnTo>
                  <a:lnTo>
                    <a:pt x="1219" y="548"/>
                  </a:lnTo>
                  <a:lnTo>
                    <a:pt x="1221" y="550"/>
                  </a:lnTo>
                  <a:lnTo>
                    <a:pt x="1222" y="550"/>
                  </a:lnTo>
                  <a:lnTo>
                    <a:pt x="1224" y="551"/>
                  </a:lnTo>
                  <a:lnTo>
                    <a:pt x="1224" y="553"/>
                  </a:lnTo>
                  <a:lnTo>
                    <a:pt x="1227" y="554"/>
                  </a:lnTo>
                  <a:lnTo>
                    <a:pt x="1229" y="557"/>
                  </a:lnTo>
                  <a:lnTo>
                    <a:pt x="1229" y="559"/>
                  </a:lnTo>
                  <a:lnTo>
                    <a:pt x="1232" y="560"/>
                  </a:lnTo>
                  <a:lnTo>
                    <a:pt x="1232" y="562"/>
                  </a:lnTo>
                  <a:lnTo>
                    <a:pt x="1232" y="564"/>
                  </a:lnTo>
                  <a:lnTo>
                    <a:pt x="1232" y="565"/>
                  </a:lnTo>
                  <a:lnTo>
                    <a:pt x="1232" y="567"/>
                  </a:lnTo>
                  <a:lnTo>
                    <a:pt x="1230" y="567"/>
                  </a:lnTo>
                  <a:lnTo>
                    <a:pt x="1230" y="565"/>
                  </a:lnTo>
                  <a:lnTo>
                    <a:pt x="1232" y="564"/>
                  </a:lnTo>
                  <a:lnTo>
                    <a:pt x="1230" y="562"/>
                  </a:lnTo>
                  <a:lnTo>
                    <a:pt x="1230" y="560"/>
                  </a:lnTo>
                  <a:lnTo>
                    <a:pt x="1229" y="560"/>
                  </a:lnTo>
                  <a:lnTo>
                    <a:pt x="1225" y="559"/>
                  </a:lnTo>
                  <a:lnTo>
                    <a:pt x="1224" y="559"/>
                  </a:lnTo>
                  <a:lnTo>
                    <a:pt x="1222" y="559"/>
                  </a:lnTo>
                  <a:lnTo>
                    <a:pt x="1221" y="557"/>
                  </a:lnTo>
                  <a:lnTo>
                    <a:pt x="1219" y="557"/>
                  </a:lnTo>
                  <a:lnTo>
                    <a:pt x="1219" y="556"/>
                  </a:lnTo>
                  <a:lnTo>
                    <a:pt x="1218" y="556"/>
                  </a:lnTo>
                  <a:lnTo>
                    <a:pt x="1216" y="556"/>
                  </a:lnTo>
                  <a:lnTo>
                    <a:pt x="1214" y="556"/>
                  </a:lnTo>
                  <a:lnTo>
                    <a:pt x="1213" y="554"/>
                  </a:lnTo>
                  <a:lnTo>
                    <a:pt x="1211" y="554"/>
                  </a:lnTo>
                  <a:lnTo>
                    <a:pt x="1207" y="553"/>
                  </a:lnTo>
                  <a:lnTo>
                    <a:pt x="1207" y="551"/>
                  </a:lnTo>
                  <a:lnTo>
                    <a:pt x="1205" y="551"/>
                  </a:lnTo>
                  <a:lnTo>
                    <a:pt x="1203" y="550"/>
                  </a:lnTo>
                  <a:lnTo>
                    <a:pt x="1202" y="550"/>
                  </a:lnTo>
                  <a:lnTo>
                    <a:pt x="1199" y="550"/>
                  </a:lnTo>
                  <a:lnTo>
                    <a:pt x="1197" y="550"/>
                  </a:lnTo>
                  <a:lnTo>
                    <a:pt x="1196" y="550"/>
                  </a:lnTo>
                  <a:lnTo>
                    <a:pt x="1194" y="550"/>
                  </a:lnTo>
                  <a:lnTo>
                    <a:pt x="1191" y="551"/>
                  </a:lnTo>
                  <a:lnTo>
                    <a:pt x="1189" y="553"/>
                  </a:lnTo>
                  <a:lnTo>
                    <a:pt x="1188" y="553"/>
                  </a:lnTo>
                  <a:lnTo>
                    <a:pt x="1186" y="554"/>
                  </a:lnTo>
                  <a:lnTo>
                    <a:pt x="1185" y="554"/>
                  </a:lnTo>
                  <a:lnTo>
                    <a:pt x="1183" y="556"/>
                  </a:lnTo>
                  <a:lnTo>
                    <a:pt x="1183" y="557"/>
                  </a:lnTo>
                  <a:lnTo>
                    <a:pt x="1182" y="557"/>
                  </a:lnTo>
                  <a:lnTo>
                    <a:pt x="1180" y="560"/>
                  </a:lnTo>
                  <a:lnTo>
                    <a:pt x="1180" y="562"/>
                  </a:lnTo>
                  <a:lnTo>
                    <a:pt x="1178" y="562"/>
                  </a:lnTo>
                  <a:lnTo>
                    <a:pt x="1178" y="564"/>
                  </a:lnTo>
                  <a:lnTo>
                    <a:pt x="1177" y="564"/>
                  </a:lnTo>
                  <a:lnTo>
                    <a:pt x="1177" y="565"/>
                  </a:lnTo>
                  <a:lnTo>
                    <a:pt x="1175" y="565"/>
                  </a:lnTo>
                  <a:lnTo>
                    <a:pt x="1174" y="564"/>
                  </a:lnTo>
                  <a:lnTo>
                    <a:pt x="1175" y="564"/>
                  </a:lnTo>
                  <a:lnTo>
                    <a:pt x="1174" y="564"/>
                  </a:lnTo>
                  <a:lnTo>
                    <a:pt x="1172" y="562"/>
                  </a:lnTo>
                  <a:lnTo>
                    <a:pt x="1172" y="564"/>
                  </a:lnTo>
                  <a:lnTo>
                    <a:pt x="1171" y="564"/>
                  </a:lnTo>
                  <a:lnTo>
                    <a:pt x="1169" y="564"/>
                  </a:lnTo>
                  <a:lnTo>
                    <a:pt x="1169" y="562"/>
                  </a:lnTo>
                  <a:lnTo>
                    <a:pt x="1169" y="560"/>
                  </a:lnTo>
                  <a:lnTo>
                    <a:pt x="1167" y="560"/>
                  </a:lnTo>
                  <a:lnTo>
                    <a:pt x="1167" y="559"/>
                  </a:lnTo>
                  <a:lnTo>
                    <a:pt x="1166" y="559"/>
                  </a:lnTo>
                  <a:lnTo>
                    <a:pt x="1164" y="559"/>
                  </a:lnTo>
                  <a:lnTo>
                    <a:pt x="1163" y="559"/>
                  </a:lnTo>
                  <a:lnTo>
                    <a:pt x="1163" y="560"/>
                  </a:lnTo>
                  <a:lnTo>
                    <a:pt x="1163" y="559"/>
                  </a:lnTo>
                  <a:lnTo>
                    <a:pt x="1161" y="559"/>
                  </a:lnTo>
                  <a:lnTo>
                    <a:pt x="1160" y="560"/>
                  </a:lnTo>
                  <a:lnTo>
                    <a:pt x="1160" y="559"/>
                  </a:lnTo>
                  <a:lnTo>
                    <a:pt x="1158" y="559"/>
                  </a:lnTo>
                  <a:lnTo>
                    <a:pt x="1158" y="560"/>
                  </a:lnTo>
                  <a:lnTo>
                    <a:pt x="1157" y="560"/>
                  </a:lnTo>
                  <a:lnTo>
                    <a:pt x="1155" y="560"/>
                  </a:lnTo>
                  <a:lnTo>
                    <a:pt x="1153" y="560"/>
                  </a:lnTo>
                  <a:lnTo>
                    <a:pt x="1153" y="562"/>
                  </a:lnTo>
                  <a:lnTo>
                    <a:pt x="1153" y="560"/>
                  </a:lnTo>
                  <a:lnTo>
                    <a:pt x="1152" y="560"/>
                  </a:lnTo>
                  <a:lnTo>
                    <a:pt x="1153" y="560"/>
                  </a:lnTo>
                  <a:lnTo>
                    <a:pt x="1152" y="560"/>
                  </a:lnTo>
                  <a:lnTo>
                    <a:pt x="1150" y="560"/>
                  </a:lnTo>
                  <a:lnTo>
                    <a:pt x="1150" y="562"/>
                  </a:lnTo>
                  <a:lnTo>
                    <a:pt x="1150" y="560"/>
                  </a:lnTo>
                  <a:lnTo>
                    <a:pt x="1149" y="560"/>
                  </a:lnTo>
                  <a:lnTo>
                    <a:pt x="1149" y="562"/>
                  </a:lnTo>
                  <a:lnTo>
                    <a:pt x="1147" y="562"/>
                  </a:lnTo>
                  <a:lnTo>
                    <a:pt x="1147" y="560"/>
                  </a:lnTo>
                  <a:lnTo>
                    <a:pt x="1147" y="562"/>
                  </a:lnTo>
                  <a:lnTo>
                    <a:pt x="1146" y="562"/>
                  </a:lnTo>
                  <a:lnTo>
                    <a:pt x="1147" y="564"/>
                  </a:lnTo>
                  <a:lnTo>
                    <a:pt x="1146" y="564"/>
                  </a:lnTo>
                  <a:lnTo>
                    <a:pt x="1146" y="562"/>
                  </a:lnTo>
                  <a:lnTo>
                    <a:pt x="1144" y="562"/>
                  </a:lnTo>
                  <a:lnTo>
                    <a:pt x="1144" y="564"/>
                  </a:lnTo>
                  <a:lnTo>
                    <a:pt x="1142" y="564"/>
                  </a:lnTo>
                  <a:lnTo>
                    <a:pt x="1141" y="564"/>
                  </a:lnTo>
                  <a:lnTo>
                    <a:pt x="1139" y="564"/>
                  </a:lnTo>
                  <a:lnTo>
                    <a:pt x="1141" y="564"/>
                  </a:lnTo>
                  <a:lnTo>
                    <a:pt x="1141" y="562"/>
                  </a:lnTo>
                  <a:lnTo>
                    <a:pt x="1139" y="564"/>
                  </a:lnTo>
                  <a:lnTo>
                    <a:pt x="1139" y="562"/>
                  </a:lnTo>
                  <a:lnTo>
                    <a:pt x="1138" y="564"/>
                  </a:lnTo>
                  <a:lnTo>
                    <a:pt x="1138" y="562"/>
                  </a:lnTo>
                  <a:lnTo>
                    <a:pt x="1138" y="560"/>
                  </a:lnTo>
                  <a:lnTo>
                    <a:pt x="1138" y="559"/>
                  </a:lnTo>
                  <a:lnTo>
                    <a:pt x="1136" y="559"/>
                  </a:lnTo>
                  <a:lnTo>
                    <a:pt x="1136" y="560"/>
                  </a:lnTo>
                  <a:lnTo>
                    <a:pt x="1136" y="559"/>
                  </a:lnTo>
                  <a:lnTo>
                    <a:pt x="1136" y="557"/>
                  </a:lnTo>
                  <a:lnTo>
                    <a:pt x="1135" y="557"/>
                  </a:lnTo>
                  <a:lnTo>
                    <a:pt x="1133" y="557"/>
                  </a:lnTo>
                  <a:lnTo>
                    <a:pt x="1133" y="556"/>
                  </a:lnTo>
                  <a:lnTo>
                    <a:pt x="1133" y="557"/>
                  </a:lnTo>
                  <a:lnTo>
                    <a:pt x="1131" y="557"/>
                  </a:lnTo>
                  <a:lnTo>
                    <a:pt x="1131" y="556"/>
                  </a:lnTo>
                  <a:lnTo>
                    <a:pt x="1131" y="554"/>
                  </a:lnTo>
                  <a:lnTo>
                    <a:pt x="1130" y="554"/>
                  </a:lnTo>
                  <a:lnTo>
                    <a:pt x="1128" y="554"/>
                  </a:lnTo>
                  <a:lnTo>
                    <a:pt x="1127" y="554"/>
                  </a:lnTo>
                  <a:lnTo>
                    <a:pt x="1125" y="554"/>
                  </a:lnTo>
                  <a:lnTo>
                    <a:pt x="1125" y="556"/>
                  </a:lnTo>
                  <a:lnTo>
                    <a:pt x="1124" y="554"/>
                  </a:lnTo>
                  <a:lnTo>
                    <a:pt x="1124" y="556"/>
                  </a:lnTo>
                  <a:lnTo>
                    <a:pt x="1122" y="556"/>
                  </a:lnTo>
                  <a:lnTo>
                    <a:pt x="1122" y="554"/>
                  </a:lnTo>
                  <a:lnTo>
                    <a:pt x="1122" y="553"/>
                  </a:lnTo>
                  <a:lnTo>
                    <a:pt x="1121" y="554"/>
                  </a:lnTo>
                  <a:lnTo>
                    <a:pt x="1121" y="553"/>
                  </a:lnTo>
                  <a:lnTo>
                    <a:pt x="1122" y="553"/>
                  </a:lnTo>
                  <a:lnTo>
                    <a:pt x="1121" y="553"/>
                  </a:lnTo>
                  <a:lnTo>
                    <a:pt x="1119" y="553"/>
                  </a:lnTo>
                  <a:lnTo>
                    <a:pt x="1119" y="551"/>
                  </a:lnTo>
                  <a:lnTo>
                    <a:pt x="1119" y="550"/>
                  </a:lnTo>
                  <a:lnTo>
                    <a:pt x="1117" y="550"/>
                  </a:lnTo>
                  <a:lnTo>
                    <a:pt x="1117" y="551"/>
                  </a:lnTo>
                  <a:lnTo>
                    <a:pt x="1117" y="550"/>
                  </a:lnTo>
                  <a:lnTo>
                    <a:pt x="1116" y="550"/>
                  </a:lnTo>
                  <a:lnTo>
                    <a:pt x="1117" y="550"/>
                  </a:lnTo>
                  <a:lnTo>
                    <a:pt x="1117" y="548"/>
                  </a:lnTo>
                  <a:lnTo>
                    <a:pt x="1116" y="550"/>
                  </a:lnTo>
                  <a:lnTo>
                    <a:pt x="1114" y="550"/>
                  </a:lnTo>
                  <a:lnTo>
                    <a:pt x="1114" y="548"/>
                  </a:lnTo>
                  <a:lnTo>
                    <a:pt x="1114" y="546"/>
                  </a:lnTo>
                  <a:lnTo>
                    <a:pt x="1113" y="546"/>
                  </a:lnTo>
                  <a:lnTo>
                    <a:pt x="1113" y="548"/>
                  </a:lnTo>
                  <a:lnTo>
                    <a:pt x="1111" y="548"/>
                  </a:lnTo>
                  <a:lnTo>
                    <a:pt x="1113" y="546"/>
                  </a:lnTo>
                  <a:lnTo>
                    <a:pt x="1113" y="545"/>
                  </a:lnTo>
                  <a:lnTo>
                    <a:pt x="1111" y="545"/>
                  </a:lnTo>
                  <a:lnTo>
                    <a:pt x="1111" y="546"/>
                  </a:lnTo>
                  <a:lnTo>
                    <a:pt x="1110" y="546"/>
                  </a:lnTo>
                  <a:lnTo>
                    <a:pt x="1110" y="545"/>
                  </a:lnTo>
                  <a:lnTo>
                    <a:pt x="1110" y="543"/>
                  </a:lnTo>
                  <a:lnTo>
                    <a:pt x="1108" y="543"/>
                  </a:lnTo>
                  <a:lnTo>
                    <a:pt x="1106" y="543"/>
                  </a:lnTo>
                  <a:lnTo>
                    <a:pt x="1106" y="545"/>
                  </a:lnTo>
                  <a:lnTo>
                    <a:pt x="1106" y="546"/>
                  </a:lnTo>
                  <a:lnTo>
                    <a:pt x="1105" y="546"/>
                  </a:lnTo>
                  <a:lnTo>
                    <a:pt x="1103" y="546"/>
                  </a:lnTo>
                  <a:lnTo>
                    <a:pt x="1103" y="548"/>
                  </a:lnTo>
                  <a:lnTo>
                    <a:pt x="1103" y="550"/>
                  </a:lnTo>
                  <a:lnTo>
                    <a:pt x="1102" y="548"/>
                  </a:lnTo>
                  <a:lnTo>
                    <a:pt x="1102" y="550"/>
                  </a:lnTo>
                  <a:lnTo>
                    <a:pt x="1100" y="550"/>
                  </a:lnTo>
                  <a:lnTo>
                    <a:pt x="1099" y="550"/>
                  </a:lnTo>
                  <a:lnTo>
                    <a:pt x="1099" y="548"/>
                  </a:lnTo>
                  <a:lnTo>
                    <a:pt x="1099" y="550"/>
                  </a:lnTo>
                  <a:lnTo>
                    <a:pt x="1097" y="550"/>
                  </a:lnTo>
                  <a:lnTo>
                    <a:pt x="1095" y="550"/>
                  </a:lnTo>
                  <a:lnTo>
                    <a:pt x="1095" y="548"/>
                  </a:lnTo>
                  <a:lnTo>
                    <a:pt x="1095" y="546"/>
                  </a:lnTo>
                  <a:lnTo>
                    <a:pt x="1094" y="546"/>
                  </a:lnTo>
                  <a:lnTo>
                    <a:pt x="1094" y="548"/>
                  </a:lnTo>
                  <a:lnTo>
                    <a:pt x="1094" y="546"/>
                  </a:lnTo>
                  <a:lnTo>
                    <a:pt x="1092" y="546"/>
                  </a:lnTo>
                  <a:lnTo>
                    <a:pt x="1091" y="548"/>
                  </a:lnTo>
                  <a:lnTo>
                    <a:pt x="1091" y="550"/>
                  </a:lnTo>
                  <a:lnTo>
                    <a:pt x="1089" y="550"/>
                  </a:lnTo>
                  <a:lnTo>
                    <a:pt x="1088" y="550"/>
                  </a:lnTo>
                  <a:lnTo>
                    <a:pt x="1086" y="550"/>
                  </a:lnTo>
                  <a:lnTo>
                    <a:pt x="1086" y="551"/>
                  </a:lnTo>
                  <a:lnTo>
                    <a:pt x="1086" y="553"/>
                  </a:lnTo>
                  <a:lnTo>
                    <a:pt x="1085" y="553"/>
                  </a:lnTo>
                  <a:lnTo>
                    <a:pt x="1085" y="551"/>
                  </a:lnTo>
                  <a:lnTo>
                    <a:pt x="1085" y="550"/>
                  </a:lnTo>
                  <a:lnTo>
                    <a:pt x="1083" y="550"/>
                  </a:lnTo>
                  <a:lnTo>
                    <a:pt x="1083" y="548"/>
                  </a:lnTo>
                  <a:lnTo>
                    <a:pt x="1081" y="548"/>
                  </a:lnTo>
                  <a:lnTo>
                    <a:pt x="1080" y="548"/>
                  </a:lnTo>
                  <a:lnTo>
                    <a:pt x="1080" y="550"/>
                  </a:lnTo>
                  <a:lnTo>
                    <a:pt x="1078" y="551"/>
                  </a:lnTo>
                  <a:lnTo>
                    <a:pt x="1078" y="550"/>
                  </a:lnTo>
                  <a:lnTo>
                    <a:pt x="1077" y="550"/>
                  </a:lnTo>
                  <a:lnTo>
                    <a:pt x="1077" y="548"/>
                  </a:lnTo>
                  <a:lnTo>
                    <a:pt x="1077" y="546"/>
                  </a:lnTo>
                  <a:lnTo>
                    <a:pt x="1077" y="545"/>
                  </a:lnTo>
                  <a:lnTo>
                    <a:pt x="1075" y="546"/>
                  </a:lnTo>
                  <a:lnTo>
                    <a:pt x="1075" y="545"/>
                  </a:lnTo>
                  <a:lnTo>
                    <a:pt x="1075" y="543"/>
                  </a:lnTo>
                  <a:lnTo>
                    <a:pt x="1074" y="543"/>
                  </a:lnTo>
                  <a:lnTo>
                    <a:pt x="1072" y="543"/>
                  </a:lnTo>
                  <a:lnTo>
                    <a:pt x="1074" y="543"/>
                  </a:lnTo>
                  <a:lnTo>
                    <a:pt x="1074" y="545"/>
                  </a:lnTo>
                  <a:lnTo>
                    <a:pt x="1072" y="545"/>
                  </a:lnTo>
                  <a:lnTo>
                    <a:pt x="1072" y="546"/>
                  </a:lnTo>
                  <a:lnTo>
                    <a:pt x="1070" y="546"/>
                  </a:lnTo>
                  <a:lnTo>
                    <a:pt x="1070" y="545"/>
                  </a:lnTo>
                  <a:lnTo>
                    <a:pt x="1070" y="543"/>
                  </a:lnTo>
                  <a:lnTo>
                    <a:pt x="1069" y="543"/>
                  </a:lnTo>
                  <a:lnTo>
                    <a:pt x="1067" y="543"/>
                  </a:lnTo>
                  <a:lnTo>
                    <a:pt x="1067" y="542"/>
                  </a:lnTo>
                  <a:lnTo>
                    <a:pt x="1067" y="540"/>
                  </a:lnTo>
                  <a:lnTo>
                    <a:pt x="1066" y="540"/>
                  </a:lnTo>
                  <a:lnTo>
                    <a:pt x="1064" y="540"/>
                  </a:lnTo>
                  <a:lnTo>
                    <a:pt x="1064" y="539"/>
                  </a:lnTo>
                  <a:lnTo>
                    <a:pt x="1063" y="539"/>
                  </a:lnTo>
                  <a:lnTo>
                    <a:pt x="1063" y="540"/>
                  </a:lnTo>
                  <a:lnTo>
                    <a:pt x="1063" y="539"/>
                  </a:lnTo>
                  <a:lnTo>
                    <a:pt x="1063" y="537"/>
                  </a:lnTo>
                  <a:lnTo>
                    <a:pt x="1061" y="537"/>
                  </a:lnTo>
                  <a:lnTo>
                    <a:pt x="1061" y="539"/>
                  </a:lnTo>
                  <a:lnTo>
                    <a:pt x="1059" y="539"/>
                  </a:lnTo>
                  <a:lnTo>
                    <a:pt x="1061" y="540"/>
                  </a:lnTo>
                  <a:lnTo>
                    <a:pt x="1059" y="540"/>
                  </a:lnTo>
                  <a:lnTo>
                    <a:pt x="1059" y="539"/>
                  </a:lnTo>
                  <a:lnTo>
                    <a:pt x="1056" y="539"/>
                  </a:lnTo>
                  <a:lnTo>
                    <a:pt x="1058" y="537"/>
                  </a:lnTo>
                  <a:lnTo>
                    <a:pt x="1059" y="537"/>
                  </a:lnTo>
                  <a:lnTo>
                    <a:pt x="1059" y="535"/>
                  </a:lnTo>
                  <a:lnTo>
                    <a:pt x="1058" y="535"/>
                  </a:lnTo>
                  <a:lnTo>
                    <a:pt x="1056" y="535"/>
                  </a:lnTo>
                  <a:lnTo>
                    <a:pt x="1055" y="535"/>
                  </a:lnTo>
                  <a:lnTo>
                    <a:pt x="1055" y="534"/>
                  </a:lnTo>
                  <a:lnTo>
                    <a:pt x="1055" y="532"/>
                  </a:lnTo>
                  <a:lnTo>
                    <a:pt x="1053" y="532"/>
                  </a:lnTo>
                  <a:lnTo>
                    <a:pt x="1052" y="532"/>
                  </a:lnTo>
                  <a:lnTo>
                    <a:pt x="1050" y="532"/>
                  </a:lnTo>
                  <a:lnTo>
                    <a:pt x="1050" y="534"/>
                  </a:lnTo>
                  <a:lnTo>
                    <a:pt x="1052" y="534"/>
                  </a:lnTo>
                  <a:lnTo>
                    <a:pt x="1052" y="535"/>
                  </a:lnTo>
                  <a:lnTo>
                    <a:pt x="1050" y="535"/>
                  </a:lnTo>
                  <a:lnTo>
                    <a:pt x="1049" y="535"/>
                  </a:lnTo>
                  <a:lnTo>
                    <a:pt x="1047" y="535"/>
                  </a:lnTo>
                  <a:lnTo>
                    <a:pt x="1047" y="534"/>
                  </a:lnTo>
                  <a:lnTo>
                    <a:pt x="1045" y="534"/>
                  </a:lnTo>
                  <a:lnTo>
                    <a:pt x="1045" y="535"/>
                  </a:lnTo>
                  <a:lnTo>
                    <a:pt x="1044" y="535"/>
                  </a:lnTo>
                  <a:lnTo>
                    <a:pt x="1042" y="535"/>
                  </a:lnTo>
                  <a:lnTo>
                    <a:pt x="1041" y="537"/>
                  </a:lnTo>
                  <a:lnTo>
                    <a:pt x="1041" y="539"/>
                  </a:lnTo>
                  <a:lnTo>
                    <a:pt x="1039" y="539"/>
                  </a:lnTo>
                  <a:lnTo>
                    <a:pt x="1039" y="537"/>
                  </a:lnTo>
                  <a:lnTo>
                    <a:pt x="1038" y="537"/>
                  </a:lnTo>
                  <a:lnTo>
                    <a:pt x="1038" y="535"/>
                  </a:lnTo>
                  <a:lnTo>
                    <a:pt x="1038" y="537"/>
                  </a:lnTo>
                  <a:lnTo>
                    <a:pt x="1038" y="539"/>
                  </a:lnTo>
                  <a:lnTo>
                    <a:pt x="1036" y="539"/>
                  </a:lnTo>
                  <a:lnTo>
                    <a:pt x="1034" y="539"/>
                  </a:lnTo>
                  <a:lnTo>
                    <a:pt x="1034" y="540"/>
                  </a:lnTo>
                  <a:lnTo>
                    <a:pt x="1036" y="539"/>
                  </a:lnTo>
                  <a:lnTo>
                    <a:pt x="1036" y="540"/>
                  </a:lnTo>
                  <a:lnTo>
                    <a:pt x="1034" y="542"/>
                  </a:lnTo>
                  <a:lnTo>
                    <a:pt x="1033" y="542"/>
                  </a:lnTo>
                  <a:lnTo>
                    <a:pt x="1033" y="543"/>
                  </a:lnTo>
                  <a:lnTo>
                    <a:pt x="1031" y="546"/>
                  </a:lnTo>
                  <a:lnTo>
                    <a:pt x="1031" y="548"/>
                  </a:lnTo>
                  <a:lnTo>
                    <a:pt x="1031" y="550"/>
                  </a:lnTo>
                  <a:lnTo>
                    <a:pt x="1030" y="550"/>
                  </a:lnTo>
                  <a:lnTo>
                    <a:pt x="1030" y="551"/>
                  </a:lnTo>
                  <a:lnTo>
                    <a:pt x="1031" y="554"/>
                  </a:lnTo>
                  <a:lnTo>
                    <a:pt x="1033" y="554"/>
                  </a:lnTo>
                  <a:lnTo>
                    <a:pt x="1033" y="556"/>
                  </a:lnTo>
                  <a:lnTo>
                    <a:pt x="1033" y="557"/>
                  </a:lnTo>
                  <a:lnTo>
                    <a:pt x="1033" y="559"/>
                  </a:lnTo>
                  <a:lnTo>
                    <a:pt x="1031" y="559"/>
                  </a:lnTo>
                  <a:lnTo>
                    <a:pt x="1031" y="560"/>
                  </a:lnTo>
                  <a:lnTo>
                    <a:pt x="1031" y="562"/>
                  </a:lnTo>
                  <a:lnTo>
                    <a:pt x="1031" y="564"/>
                  </a:lnTo>
                  <a:lnTo>
                    <a:pt x="1030" y="565"/>
                  </a:lnTo>
                  <a:lnTo>
                    <a:pt x="1027" y="565"/>
                  </a:lnTo>
                  <a:lnTo>
                    <a:pt x="1023" y="565"/>
                  </a:lnTo>
                  <a:lnTo>
                    <a:pt x="1023" y="567"/>
                  </a:lnTo>
                  <a:lnTo>
                    <a:pt x="1022" y="567"/>
                  </a:lnTo>
                  <a:lnTo>
                    <a:pt x="1020" y="567"/>
                  </a:lnTo>
                  <a:lnTo>
                    <a:pt x="1019" y="567"/>
                  </a:lnTo>
                  <a:lnTo>
                    <a:pt x="1019" y="568"/>
                  </a:lnTo>
                  <a:lnTo>
                    <a:pt x="1017" y="568"/>
                  </a:lnTo>
                  <a:lnTo>
                    <a:pt x="1016" y="567"/>
                  </a:lnTo>
                  <a:lnTo>
                    <a:pt x="1016" y="565"/>
                  </a:lnTo>
                  <a:lnTo>
                    <a:pt x="1014" y="565"/>
                  </a:lnTo>
                  <a:lnTo>
                    <a:pt x="1014" y="567"/>
                  </a:lnTo>
                  <a:lnTo>
                    <a:pt x="1013" y="568"/>
                  </a:lnTo>
                  <a:lnTo>
                    <a:pt x="1008" y="568"/>
                  </a:lnTo>
                  <a:lnTo>
                    <a:pt x="1000" y="568"/>
                  </a:lnTo>
                  <a:lnTo>
                    <a:pt x="998" y="568"/>
                  </a:lnTo>
                  <a:lnTo>
                    <a:pt x="995" y="570"/>
                  </a:lnTo>
                  <a:lnTo>
                    <a:pt x="994" y="571"/>
                  </a:lnTo>
                  <a:lnTo>
                    <a:pt x="992" y="571"/>
                  </a:lnTo>
                  <a:lnTo>
                    <a:pt x="991" y="571"/>
                  </a:lnTo>
                  <a:lnTo>
                    <a:pt x="989" y="571"/>
                  </a:lnTo>
                  <a:lnTo>
                    <a:pt x="989" y="573"/>
                  </a:lnTo>
                  <a:lnTo>
                    <a:pt x="989" y="575"/>
                  </a:lnTo>
                  <a:lnTo>
                    <a:pt x="987" y="575"/>
                  </a:lnTo>
                  <a:lnTo>
                    <a:pt x="984" y="575"/>
                  </a:lnTo>
                  <a:lnTo>
                    <a:pt x="983" y="575"/>
                  </a:lnTo>
                  <a:lnTo>
                    <a:pt x="981" y="575"/>
                  </a:lnTo>
                  <a:lnTo>
                    <a:pt x="981" y="576"/>
                  </a:lnTo>
                  <a:lnTo>
                    <a:pt x="980" y="578"/>
                  </a:lnTo>
                  <a:lnTo>
                    <a:pt x="978" y="576"/>
                  </a:lnTo>
                  <a:lnTo>
                    <a:pt x="980" y="576"/>
                  </a:lnTo>
                  <a:lnTo>
                    <a:pt x="978" y="576"/>
                  </a:lnTo>
                  <a:lnTo>
                    <a:pt x="977" y="578"/>
                  </a:lnTo>
                  <a:lnTo>
                    <a:pt x="975" y="578"/>
                  </a:lnTo>
                  <a:lnTo>
                    <a:pt x="973" y="578"/>
                  </a:lnTo>
                  <a:lnTo>
                    <a:pt x="973" y="576"/>
                  </a:lnTo>
                  <a:lnTo>
                    <a:pt x="972" y="576"/>
                  </a:lnTo>
                  <a:lnTo>
                    <a:pt x="970" y="576"/>
                  </a:lnTo>
                  <a:lnTo>
                    <a:pt x="969" y="576"/>
                  </a:lnTo>
                  <a:lnTo>
                    <a:pt x="967" y="576"/>
                  </a:lnTo>
                  <a:lnTo>
                    <a:pt x="967" y="575"/>
                  </a:lnTo>
                  <a:lnTo>
                    <a:pt x="969" y="575"/>
                  </a:lnTo>
                  <a:lnTo>
                    <a:pt x="969" y="573"/>
                  </a:lnTo>
                  <a:lnTo>
                    <a:pt x="969" y="571"/>
                  </a:lnTo>
                  <a:lnTo>
                    <a:pt x="967" y="571"/>
                  </a:lnTo>
                  <a:lnTo>
                    <a:pt x="966" y="571"/>
                  </a:lnTo>
                  <a:lnTo>
                    <a:pt x="964" y="570"/>
                  </a:lnTo>
                  <a:lnTo>
                    <a:pt x="964" y="568"/>
                  </a:lnTo>
                  <a:lnTo>
                    <a:pt x="964" y="567"/>
                  </a:lnTo>
                  <a:lnTo>
                    <a:pt x="962" y="565"/>
                  </a:lnTo>
                  <a:lnTo>
                    <a:pt x="961" y="565"/>
                  </a:lnTo>
                  <a:lnTo>
                    <a:pt x="959" y="565"/>
                  </a:lnTo>
                  <a:lnTo>
                    <a:pt x="958" y="564"/>
                  </a:lnTo>
                  <a:lnTo>
                    <a:pt x="956" y="564"/>
                  </a:lnTo>
                  <a:lnTo>
                    <a:pt x="956" y="562"/>
                  </a:lnTo>
                  <a:lnTo>
                    <a:pt x="956" y="560"/>
                  </a:lnTo>
                  <a:lnTo>
                    <a:pt x="952" y="559"/>
                  </a:lnTo>
                  <a:lnTo>
                    <a:pt x="950" y="559"/>
                  </a:lnTo>
                  <a:lnTo>
                    <a:pt x="948" y="559"/>
                  </a:lnTo>
                  <a:lnTo>
                    <a:pt x="947" y="559"/>
                  </a:lnTo>
                  <a:lnTo>
                    <a:pt x="947" y="560"/>
                  </a:lnTo>
                  <a:lnTo>
                    <a:pt x="947" y="562"/>
                  </a:lnTo>
                  <a:lnTo>
                    <a:pt x="945" y="562"/>
                  </a:lnTo>
                  <a:lnTo>
                    <a:pt x="944" y="557"/>
                  </a:lnTo>
                  <a:lnTo>
                    <a:pt x="942" y="557"/>
                  </a:lnTo>
                  <a:lnTo>
                    <a:pt x="941" y="559"/>
                  </a:lnTo>
                  <a:lnTo>
                    <a:pt x="941" y="560"/>
                  </a:lnTo>
                  <a:lnTo>
                    <a:pt x="941" y="562"/>
                  </a:lnTo>
                  <a:lnTo>
                    <a:pt x="939" y="562"/>
                  </a:lnTo>
                  <a:lnTo>
                    <a:pt x="939" y="564"/>
                  </a:lnTo>
                  <a:lnTo>
                    <a:pt x="941" y="564"/>
                  </a:lnTo>
                  <a:lnTo>
                    <a:pt x="942" y="564"/>
                  </a:lnTo>
                  <a:lnTo>
                    <a:pt x="944" y="564"/>
                  </a:lnTo>
                  <a:lnTo>
                    <a:pt x="944" y="565"/>
                  </a:lnTo>
                  <a:lnTo>
                    <a:pt x="942" y="567"/>
                  </a:lnTo>
                  <a:lnTo>
                    <a:pt x="941" y="567"/>
                  </a:lnTo>
                  <a:lnTo>
                    <a:pt x="941" y="568"/>
                  </a:lnTo>
                  <a:lnTo>
                    <a:pt x="939" y="568"/>
                  </a:lnTo>
                  <a:lnTo>
                    <a:pt x="939" y="567"/>
                  </a:lnTo>
                  <a:lnTo>
                    <a:pt x="937" y="567"/>
                  </a:lnTo>
                  <a:lnTo>
                    <a:pt x="937" y="568"/>
                  </a:lnTo>
                  <a:lnTo>
                    <a:pt x="936" y="568"/>
                  </a:lnTo>
                  <a:lnTo>
                    <a:pt x="934" y="568"/>
                  </a:lnTo>
                  <a:lnTo>
                    <a:pt x="933" y="568"/>
                  </a:lnTo>
                  <a:lnTo>
                    <a:pt x="933" y="570"/>
                  </a:lnTo>
                  <a:lnTo>
                    <a:pt x="931" y="570"/>
                  </a:lnTo>
                  <a:lnTo>
                    <a:pt x="931" y="571"/>
                  </a:lnTo>
                  <a:lnTo>
                    <a:pt x="933" y="573"/>
                  </a:lnTo>
                  <a:lnTo>
                    <a:pt x="931" y="575"/>
                  </a:lnTo>
                  <a:lnTo>
                    <a:pt x="930" y="575"/>
                  </a:lnTo>
                  <a:lnTo>
                    <a:pt x="930" y="573"/>
                  </a:lnTo>
                  <a:lnTo>
                    <a:pt x="928" y="573"/>
                  </a:lnTo>
                  <a:lnTo>
                    <a:pt x="923" y="575"/>
                  </a:lnTo>
                  <a:lnTo>
                    <a:pt x="922" y="578"/>
                  </a:lnTo>
                  <a:lnTo>
                    <a:pt x="920" y="578"/>
                  </a:lnTo>
                  <a:lnTo>
                    <a:pt x="920" y="579"/>
                  </a:lnTo>
                  <a:lnTo>
                    <a:pt x="919" y="579"/>
                  </a:lnTo>
                  <a:lnTo>
                    <a:pt x="917" y="578"/>
                  </a:lnTo>
                  <a:lnTo>
                    <a:pt x="916" y="576"/>
                  </a:lnTo>
                  <a:lnTo>
                    <a:pt x="914" y="576"/>
                  </a:lnTo>
                  <a:lnTo>
                    <a:pt x="912" y="578"/>
                  </a:lnTo>
                  <a:lnTo>
                    <a:pt x="911" y="578"/>
                  </a:lnTo>
                  <a:lnTo>
                    <a:pt x="909" y="579"/>
                  </a:lnTo>
                  <a:lnTo>
                    <a:pt x="908" y="581"/>
                  </a:lnTo>
                  <a:lnTo>
                    <a:pt x="906" y="581"/>
                  </a:lnTo>
                  <a:lnTo>
                    <a:pt x="905" y="582"/>
                  </a:lnTo>
                  <a:lnTo>
                    <a:pt x="903" y="581"/>
                  </a:lnTo>
                  <a:lnTo>
                    <a:pt x="903" y="582"/>
                  </a:lnTo>
                  <a:lnTo>
                    <a:pt x="903" y="581"/>
                  </a:lnTo>
                  <a:lnTo>
                    <a:pt x="901" y="581"/>
                  </a:lnTo>
                  <a:lnTo>
                    <a:pt x="901" y="579"/>
                  </a:lnTo>
                  <a:lnTo>
                    <a:pt x="901" y="581"/>
                  </a:lnTo>
                  <a:lnTo>
                    <a:pt x="900" y="581"/>
                  </a:lnTo>
                  <a:lnTo>
                    <a:pt x="900" y="582"/>
                  </a:lnTo>
                  <a:lnTo>
                    <a:pt x="901" y="584"/>
                  </a:lnTo>
                  <a:lnTo>
                    <a:pt x="901" y="586"/>
                  </a:lnTo>
                  <a:lnTo>
                    <a:pt x="900" y="586"/>
                  </a:lnTo>
                  <a:lnTo>
                    <a:pt x="900" y="587"/>
                  </a:lnTo>
                  <a:lnTo>
                    <a:pt x="898" y="586"/>
                  </a:lnTo>
                  <a:lnTo>
                    <a:pt x="897" y="586"/>
                  </a:lnTo>
                  <a:lnTo>
                    <a:pt x="897" y="584"/>
                  </a:lnTo>
                  <a:lnTo>
                    <a:pt x="895" y="584"/>
                  </a:lnTo>
                  <a:lnTo>
                    <a:pt x="894" y="584"/>
                  </a:lnTo>
                  <a:lnTo>
                    <a:pt x="894" y="586"/>
                  </a:lnTo>
                  <a:lnTo>
                    <a:pt x="892" y="587"/>
                  </a:lnTo>
                  <a:lnTo>
                    <a:pt x="890" y="587"/>
                  </a:lnTo>
                  <a:lnTo>
                    <a:pt x="890" y="586"/>
                  </a:lnTo>
                  <a:lnTo>
                    <a:pt x="890" y="584"/>
                  </a:lnTo>
                  <a:lnTo>
                    <a:pt x="889" y="584"/>
                  </a:lnTo>
                  <a:lnTo>
                    <a:pt x="889" y="586"/>
                  </a:lnTo>
                  <a:lnTo>
                    <a:pt x="887" y="586"/>
                  </a:lnTo>
                  <a:lnTo>
                    <a:pt x="884" y="589"/>
                  </a:lnTo>
                  <a:lnTo>
                    <a:pt x="883" y="589"/>
                  </a:lnTo>
                  <a:lnTo>
                    <a:pt x="881" y="589"/>
                  </a:lnTo>
                  <a:lnTo>
                    <a:pt x="880" y="589"/>
                  </a:lnTo>
                  <a:lnTo>
                    <a:pt x="878" y="589"/>
                  </a:lnTo>
                  <a:lnTo>
                    <a:pt x="876" y="590"/>
                  </a:lnTo>
                  <a:lnTo>
                    <a:pt x="875" y="590"/>
                  </a:lnTo>
                  <a:lnTo>
                    <a:pt x="873" y="592"/>
                  </a:lnTo>
                  <a:lnTo>
                    <a:pt x="869" y="593"/>
                  </a:lnTo>
                  <a:lnTo>
                    <a:pt x="867" y="593"/>
                  </a:lnTo>
                  <a:lnTo>
                    <a:pt x="865" y="593"/>
                  </a:lnTo>
                  <a:lnTo>
                    <a:pt x="864" y="595"/>
                  </a:lnTo>
                  <a:lnTo>
                    <a:pt x="862" y="596"/>
                  </a:lnTo>
                  <a:lnTo>
                    <a:pt x="861" y="598"/>
                  </a:lnTo>
                  <a:lnTo>
                    <a:pt x="858" y="600"/>
                  </a:lnTo>
                  <a:lnTo>
                    <a:pt x="854" y="600"/>
                  </a:lnTo>
                  <a:lnTo>
                    <a:pt x="853" y="601"/>
                  </a:lnTo>
                  <a:lnTo>
                    <a:pt x="851" y="601"/>
                  </a:lnTo>
                  <a:lnTo>
                    <a:pt x="851" y="603"/>
                  </a:lnTo>
                  <a:lnTo>
                    <a:pt x="851" y="606"/>
                  </a:lnTo>
                  <a:lnTo>
                    <a:pt x="851" y="607"/>
                  </a:lnTo>
                  <a:lnTo>
                    <a:pt x="850" y="607"/>
                  </a:lnTo>
                  <a:lnTo>
                    <a:pt x="848" y="607"/>
                  </a:lnTo>
                  <a:lnTo>
                    <a:pt x="847" y="607"/>
                  </a:lnTo>
                  <a:lnTo>
                    <a:pt x="845" y="606"/>
                  </a:lnTo>
                  <a:lnTo>
                    <a:pt x="844" y="606"/>
                  </a:lnTo>
                  <a:lnTo>
                    <a:pt x="842" y="606"/>
                  </a:lnTo>
                  <a:lnTo>
                    <a:pt x="840" y="606"/>
                  </a:lnTo>
                  <a:lnTo>
                    <a:pt x="839" y="604"/>
                  </a:lnTo>
                  <a:lnTo>
                    <a:pt x="837" y="604"/>
                  </a:lnTo>
                  <a:lnTo>
                    <a:pt x="837" y="603"/>
                  </a:lnTo>
                  <a:lnTo>
                    <a:pt x="836" y="601"/>
                  </a:lnTo>
                  <a:lnTo>
                    <a:pt x="836" y="600"/>
                  </a:lnTo>
                  <a:lnTo>
                    <a:pt x="834" y="600"/>
                  </a:lnTo>
                  <a:lnTo>
                    <a:pt x="833" y="600"/>
                  </a:lnTo>
                  <a:lnTo>
                    <a:pt x="833" y="598"/>
                  </a:lnTo>
                  <a:lnTo>
                    <a:pt x="831" y="598"/>
                  </a:lnTo>
                  <a:lnTo>
                    <a:pt x="829" y="596"/>
                  </a:lnTo>
                  <a:lnTo>
                    <a:pt x="829" y="595"/>
                  </a:lnTo>
                  <a:lnTo>
                    <a:pt x="828" y="593"/>
                  </a:lnTo>
                  <a:lnTo>
                    <a:pt x="826" y="593"/>
                  </a:lnTo>
                  <a:lnTo>
                    <a:pt x="825" y="593"/>
                  </a:lnTo>
                  <a:lnTo>
                    <a:pt x="825" y="595"/>
                  </a:lnTo>
                  <a:lnTo>
                    <a:pt x="822" y="595"/>
                  </a:lnTo>
                  <a:lnTo>
                    <a:pt x="822" y="596"/>
                  </a:lnTo>
                  <a:lnTo>
                    <a:pt x="820" y="596"/>
                  </a:lnTo>
                  <a:lnTo>
                    <a:pt x="818" y="595"/>
                  </a:lnTo>
                  <a:lnTo>
                    <a:pt x="817" y="595"/>
                  </a:lnTo>
                  <a:lnTo>
                    <a:pt x="815" y="593"/>
                  </a:lnTo>
                  <a:lnTo>
                    <a:pt x="814" y="592"/>
                  </a:lnTo>
                  <a:lnTo>
                    <a:pt x="812" y="592"/>
                  </a:lnTo>
                  <a:lnTo>
                    <a:pt x="811" y="590"/>
                  </a:lnTo>
                  <a:lnTo>
                    <a:pt x="811" y="589"/>
                  </a:lnTo>
                  <a:lnTo>
                    <a:pt x="809" y="586"/>
                  </a:lnTo>
                  <a:lnTo>
                    <a:pt x="808" y="584"/>
                  </a:lnTo>
                  <a:lnTo>
                    <a:pt x="806" y="584"/>
                  </a:lnTo>
                  <a:lnTo>
                    <a:pt x="804" y="586"/>
                  </a:lnTo>
                  <a:lnTo>
                    <a:pt x="803" y="586"/>
                  </a:lnTo>
                  <a:lnTo>
                    <a:pt x="801" y="586"/>
                  </a:lnTo>
                  <a:lnTo>
                    <a:pt x="801" y="587"/>
                  </a:lnTo>
                  <a:lnTo>
                    <a:pt x="800" y="589"/>
                  </a:lnTo>
                  <a:lnTo>
                    <a:pt x="800" y="590"/>
                  </a:lnTo>
                  <a:lnTo>
                    <a:pt x="801" y="590"/>
                  </a:lnTo>
                  <a:lnTo>
                    <a:pt x="801" y="592"/>
                  </a:lnTo>
                  <a:lnTo>
                    <a:pt x="800" y="592"/>
                  </a:lnTo>
                  <a:lnTo>
                    <a:pt x="798" y="593"/>
                  </a:lnTo>
                  <a:lnTo>
                    <a:pt x="798" y="595"/>
                  </a:lnTo>
                  <a:lnTo>
                    <a:pt x="798" y="596"/>
                  </a:lnTo>
                  <a:lnTo>
                    <a:pt x="797" y="596"/>
                  </a:lnTo>
                  <a:lnTo>
                    <a:pt x="795" y="595"/>
                  </a:lnTo>
                  <a:lnTo>
                    <a:pt x="793" y="595"/>
                  </a:lnTo>
                  <a:lnTo>
                    <a:pt x="792" y="595"/>
                  </a:lnTo>
                  <a:lnTo>
                    <a:pt x="790" y="595"/>
                  </a:lnTo>
                  <a:lnTo>
                    <a:pt x="790" y="596"/>
                  </a:lnTo>
                  <a:lnTo>
                    <a:pt x="790" y="598"/>
                  </a:lnTo>
                  <a:lnTo>
                    <a:pt x="789" y="600"/>
                  </a:lnTo>
                  <a:lnTo>
                    <a:pt x="789" y="601"/>
                  </a:lnTo>
                  <a:lnTo>
                    <a:pt x="787" y="601"/>
                  </a:lnTo>
                  <a:lnTo>
                    <a:pt x="786" y="604"/>
                  </a:lnTo>
                  <a:lnTo>
                    <a:pt x="786" y="606"/>
                  </a:lnTo>
                  <a:lnTo>
                    <a:pt x="786" y="607"/>
                  </a:lnTo>
                  <a:lnTo>
                    <a:pt x="786" y="609"/>
                  </a:lnTo>
                  <a:lnTo>
                    <a:pt x="786" y="611"/>
                  </a:lnTo>
                  <a:lnTo>
                    <a:pt x="786" y="612"/>
                  </a:lnTo>
                  <a:lnTo>
                    <a:pt x="784" y="612"/>
                  </a:lnTo>
                  <a:lnTo>
                    <a:pt x="782" y="614"/>
                  </a:lnTo>
                  <a:lnTo>
                    <a:pt x="782" y="617"/>
                  </a:lnTo>
                  <a:lnTo>
                    <a:pt x="782" y="618"/>
                  </a:lnTo>
                  <a:lnTo>
                    <a:pt x="781" y="618"/>
                  </a:lnTo>
                  <a:lnTo>
                    <a:pt x="781" y="620"/>
                  </a:lnTo>
                  <a:lnTo>
                    <a:pt x="779" y="618"/>
                  </a:lnTo>
                  <a:lnTo>
                    <a:pt x="779" y="617"/>
                  </a:lnTo>
                  <a:lnTo>
                    <a:pt x="778" y="617"/>
                  </a:lnTo>
                  <a:lnTo>
                    <a:pt x="775" y="617"/>
                  </a:lnTo>
                  <a:lnTo>
                    <a:pt x="773" y="618"/>
                  </a:lnTo>
                  <a:lnTo>
                    <a:pt x="773" y="622"/>
                  </a:lnTo>
                  <a:lnTo>
                    <a:pt x="773" y="623"/>
                  </a:lnTo>
                  <a:lnTo>
                    <a:pt x="772" y="625"/>
                  </a:lnTo>
                  <a:lnTo>
                    <a:pt x="772" y="626"/>
                  </a:lnTo>
                  <a:lnTo>
                    <a:pt x="773" y="626"/>
                  </a:lnTo>
                  <a:lnTo>
                    <a:pt x="775" y="626"/>
                  </a:lnTo>
                  <a:lnTo>
                    <a:pt x="775" y="628"/>
                  </a:lnTo>
                  <a:lnTo>
                    <a:pt x="775" y="629"/>
                  </a:lnTo>
                  <a:lnTo>
                    <a:pt x="773" y="629"/>
                  </a:lnTo>
                  <a:lnTo>
                    <a:pt x="773" y="631"/>
                  </a:lnTo>
                  <a:lnTo>
                    <a:pt x="772" y="631"/>
                  </a:lnTo>
                  <a:lnTo>
                    <a:pt x="770" y="633"/>
                  </a:lnTo>
                  <a:lnTo>
                    <a:pt x="770" y="634"/>
                  </a:lnTo>
                  <a:lnTo>
                    <a:pt x="768" y="636"/>
                  </a:lnTo>
                  <a:lnTo>
                    <a:pt x="768" y="637"/>
                  </a:lnTo>
                  <a:lnTo>
                    <a:pt x="767" y="637"/>
                  </a:lnTo>
                  <a:lnTo>
                    <a:pt x="767" y="639"/>
                  </a:lnTo>
                  <a:lnTo>
                    <a:pt x="768" y="640"/>
                  </a:lnTo>
                  <a:lnTo>
                    <a:pt x="768" y="642"/>
                  </a:lnTo>
                  <a:lnTo>
                    <a:pt x="767" y="643"/>
                  </a:lnTo>
                  <a:lnTo>
                    <a:pt x="767" y="645"/>
                  </a:lnTo>
                  <a:lnTo>
                    <a:pt x="765" y="645"/>
                  </a:lnTo>
                  <a:lnTo>
                    <a:pt x="764" y="647"/>
                  </a:lnTo>
                  <a:lnTo>
                    <a:pt x="762" y="648"/>
                  </a:lnTo>
                  <a:lnTo>
                    <a:pt x="761" y="650"/>
                  </a:lnTo>
                  <a:lnTo>
                    <a:pt x="759" y="651"/>
                  </a:lnTo>
                  <a:lnTo>
                    <a:pt x="757" y="651"/>
                  </a:lnTo>
                  <a:lnTo>
                    <a:pt x="756" y="651"/>
                  </a:lnTo>
                  <a:lnTo>
                    <a:pt x="754" y="651"/>
                  </a:lnTo>
                  <a:lnTo>
                    <a:pt x="753" y="651"/>
                  </a:lnTo>
                  <a:lnTo>
                    <a:pt x="750" y="651"/>
                  </a:lnTo>
                  <a:lnTo>
                    <a:pt x="748" y="653"/>
                  </a:lnTo>
                  <a:lnTo>
                    <a:pt x="746" y="653"/>
                  </a:lnTo>
                  <a:lnTo>
                    <a:pt x="745" y="653"/>
                  </a:lnTo>
                  <a:lnTo>
                    <a:pt x="743" y="653"/>
                  </a:lnTo>
                  <a:lnTo>
                    <a:pt x="742" y="653"/>
                  </a:lnTo>
                  <a:lnTo>
                    <a:pt x="739" y="651"/>
                  </a:lnTo>
                  <a:lnTo>
                    <a:pt x="737" y="651"/>
                  </a:lnTo>
                  <a:lnTo>
                    <a:pt x="736" y="650"/>
                  </a:lnTo>
                  <a:lnTo>
                    <a:pt x="734" y="650"/>
                  </a:lnTo>
                  <a:lnTo>
                    <a:pt x="732" y="648"/>
                  </a:lnTo>
                  <a:lnTo>
                    <a:pt x="731" y="648"/>
                  </a:lnTo>
                  <a:lnTo>
                    <a:pt x="731" y="647"/>
                  </a:lnTo>
                  <a:lnTo>
                    <a:pt x="728" y="645"/>
                  </a:lnTo>
                  <a:lnTo>
                    <a:pt x="725" y="643"/>
                  </a:lnTo>
                  <a:lnTo>
                    <a:pt x="723" y="643"/>
                  </a:lnTo>
                  <a:lnTo>
                    <a:pt x="721" y="642"/>
                  </a:lnTo>
                  <a:lnTo>
                    <a:pt x="720" y="642"/>
                  </a:lnTo>
                  <a:lnTo>
                    <a:pt x="718" y="642"/>
                  </a:lnTo>
                  <a:lnTo>
                    <a:pt x="717" y="640"/>
                  </a:lnTo>
                  <a:lnTo>
                    <a:pt x="715" y="640"/>
                  </a:lnTo>
                  <a:lnTo>
                    <a:pt x="714" y="640"/>
                  </a:lnTo>
                  <a:lnTo>
                    <a:pt x="712" y="642"/>
                  </a:lnTo>
                  <a:lnTo>
                    <a:pt x="710" y="640"/>
                  </a:lnTo>
                  <a:lnTo>
                    <a:pt x="707" y="640"/>
                  </a:lnTo>
                  <a:lnTo>
                    <a:pt x="704" y="640"/>
                  </a:lnTo>
                  <a:lnTo>
                    <a:pt x="703" y="640"/>
                  </a:lnTo>
                  <a:lnTo>
                    <a:pt x="701" y="640"/>
                  </a:lnTo>
                  <a:lnTo>
                    <a:pt x="700" y="639"/>
                  </a:lnTo>
                  <a:lnTo>
                    <a:pt x="698" y="639"/>
                  </a:lnTo>
                  <a:lnTo>
                    <a:pt x="698" y="637"/>
                  </a:lnTo>
                  <a:lnTo>
                    <a:pt x="696" y="637"/>
                  </a:lnTo>
                  <a:lnTo>
                    <a:pt x="695" y="637"/>
                  </a:lnTo>
                  <a:lnTo>
                    <a:pt x="693" y="637"/>
                  </a:lnTo>
                  <a:lnTo>
                    <a:pt x="693" y="636"/>
                  </a:lnTo>
                  <a:lnTo>
                    <a:pt x="692" y="634"/>
                  </a:lnTo>
                  <a:lnTo>
                    <a:pt x="690" y="634"/>
                  </a:lnTo>
                  <a:lnTo>
                    <a:pt x="689" y="636"/>
                  </a:lnTo>
                  <a:lnTo>
                    <a:pt x="687" y="634"/>
                  </a:lnTo>
                  <a:lnTo>
                    <a:pt x="685" y="636"/>
                  </a:lnTo>
                  <a:lnTo>
                    <a:pt x="684" y="634"/>
                  </a:lnTo>
                  <a:lnTo>
                    <a:pt x="682" y="634"/>
                  </a:lnTo>
                  <a:lnTo>
                    <a:pt x="681" y="636"/>
                  </a:lnTo>
                  <a:lnTo>
                    <a:pt x="679" y="637"/>
                  </a:lnTo>
                  <a:lnTo>
                    <a:pt x="678" y="637"/>
                  </a:lnTo>
                  <a:lnTo>
                    <a:pt x="676" y="639"/>
                  </a:lnTo>
                  <a:lnTo>
                    <a:pt x="674" y="640"/>
                  </a:lnTo>
                  <a:lnTo>
                    <a:pt x="673" y="640"/>
                  </a:lnTo>
                  <a:lnTo>
                    <a:pt x="673" y="639"/>
                  </a:lnTo>
                  <a:lnTo>
                    <a:pt x="668" y="639"/>
                  </a:lnTo>
                  <a:lnTo>
                    <a:pt x="667" y="639"/>
                  </a:lnTo>
                  <a:lnTo>
                    <a:pt x="665" y="637"/>
                  </a:lnTo>
                  <a:lnTo>
                    <a:pt x="664" y="637"/>
                  </a:lnTo>
                  <a:lnTo>
                    <a:pt x="662" y="639"/>
                  </a:lnTo>
                  <a:lnTo>
                    <a:pt x="660" y="639"/>
                  </a:lnTo>
                  <a:lnTo>
                    <a:pt x="659" y="637"/>
                  </a:lnTo>
                  <a:lnTo>
                    <a:pt x="657" y="637"/>
                  </a:lnTo>
                  <a:lnTo>
                    <a:pt x="656" y="636"/>
                  </a:lnTo>
                  <a:lnTo>
                    <a:pt x="654" y="636"/>
                  </a:lnTo>
                  <a:lnTo>
                    <a:pt x="653" y="636"/>
                  </a:lnTo>
                  <a:lnTo>
                    <a:pt x="653" y="634"/>
                  </a:lnTo>
                  <a:lnTo>
                    <a:pt x="651" y="634"/>
                  </a:lnTo>
                  <a:lnTo>
                    <a:pt x="651" y="633"/>
                  </a:lnTo>
                  <a:lnTo>
                    <a:pt x="649" y="633"/>
                  </a:lnTo>
                  <a:lnTo>
                    <a:pt x="649" y="631"/>
                  </a:lnTo>
                  <a:lnTo>
                    <a:pt x="648" y="631"/>
                  </a:lnTo>
                  <a:lnTo>
                    <a:pt x="646" y="631"/>
                  </a:lnTo>
                  <a:lnTo>
                    <a:pt x="645" y="633"/>
                  </a:lnTo>
                  <a:lnTo>
                    <a:pt x="645" y="634"/>
                  </a:lnTo>
                  <a:lnTo>
                    <a:pt x="643" y="636"/>
                  </a:lnTo>
                  <a:lnTo>
                    <a:pt x="642" y="636"/>
                  </a:lnTo>
                  <a:lnTo>
                    <a:pt x="640" y="636"/>
                  </a:lnTo>
                  <a:lnTo>
                    <a:pt x="640" y="634"/>
                  </a:lnTo>
                  <a:lnTo>
                    <a:pt x="638" y="634"/>
                  </a:lnTo>
                  <a:lnTo>
                    <a:pt x="637" y="634"/>
                  </a:lnTo>
                  <a:lnTo>
                    <a:pt x="635" y="633"/>
                  </a:lnTo>
                  <a:lnTo>
                    <a:pt x="632" y="631"/>
                  </a:lnTo>
                  <a:lnTo>
                    <a:pt x="632" y="629"/>
                  </a:lnTo>
                  <a:lnTo>
                    <a:pt x="631" y="628"/>
                  </a:lnTo>
                  <a:lnTo>
                    <a:pt x="629" y="626"/>
                  </a:lnTo>
                  <a:lnTo>
                    <a:pt x="628" y="626"/>
                  </a:lnTo>
                  <a:lnTo>
                    <a:pt x="626" y="625"/>
                  </a:lnTo>
                  <a:lnTo>
                    <a:pt x="624" y="625"/>
                  </a:lnTo>
                  <a:lnTo>
                    <a:pt x="623" y="625"/>
                  </a:lnTo>
                  <a:lnTo>
                    <a:pt x="621" y="623"/>
                  </a:lnTo>
                  <a:lnTo>
                    <a:pt x="620" y="623"/>
                  </a:lnTo>
                  <a:lnTo>
                    <a:pt x="618" y="623"/>
                  </a:lnTo>
                  <a:lnTo>
                    <a:pt x="617" y="623"/>
                  </a:lnTo>
                  <a:lnTo>
                    <a:pt x="615" y="622"/>
                  </a:lnTo>
                  <a:lnTo>
                    <a:pt x="613" y="622"/>
                  </a:lnTo>
                  <a:lnTo>
                    <a:pt x="612" y="622"/>
                  </a:lnTo>
                  <a:lnTo>
                    <a:pt x="610" y="622"/>
                  </a:lnTo>
                  <a:lnTo>
                    <a:pt x="609" y="622"/>
                  </a:lnTo>
                  <a:lnTo>
                    <a:pt x="607" y="622"/>
                  </a:lnTo>
                  <a:lnTo>
                    <a:pt x="606" y="623"/>
                  </a:lnTo>
                  <a:lnTo>
                    <a:pt x="604" y="623"/>
                  </a:lnTo>
                  <a:lnTo>
                    <a:pt x="603" y="623"/>
                  </a:lnTo>
                  <a:lnTo>
                    <a:pt x="601" y="625"/>
                  </a:lnTo>
                  <a:lnTo>
                    <a:pt x="598" y="625"/>
                  </a:lnTo>
                  <a:lnTo>
                    <a:pt x="598" y="623"/>
                  </a:lnTo>
                  <a:lnTo>
                    <a:pt x="596" y="623"/>
                  </a:lnTo>
                  <a:lnTo>
                    <a:pt x="593" y="623"/>
                  </a:lnTo>
                  <a:lnTo>
                    <a:pt x="590" y="623"/>
                  </a:lnTo>
                  <a:lnTo>
                    <a:pt x="590" y="625"/>
                  </a:lnTo>
                  <a:lnTo>
                    <a:pt x="588" y="625"/>
                  </a:lnTo>
                  <a:lnTo>
                    <a:pt x="587" y="625"/>
                  </a:lnTo>
                  <a:lnTo>
                    <a:pt x="585" y="625"/>
                  </a:lnTo>
                  <a:lnTo>
                    <a:pt x="584" y="625"/>
                  </a:lnTo>
                  <a:lnTo>
                    <a:pt x="582" y="625"/>
                  </a:lnTo>
                  <a:lnTo>
                    <a:pt x="579" y="622"/>
                  </a:lnTo>
                  <a:lnTo>
                    <a:pt x="577" y="622"/>
                  </a:lnTo>
                  <a:lnTo>
                    <a:pt x="577" y="620"/>
                  </a:lnTo>
                  <a:lnTo>
                    <a:pt x="576" y="620"/>
                  </a:lnTo>
                  <a:lnTo>
                    <a:pt x="574" y="618"/>
                  </a:lnTo>
                  <a:lnTo>
                    <a:pt x="574" y="617"/>
                  </a:lnTo>
                  <a:lnTo>
                    <a:pt x="573" y="617"/>
                  </a:lnTo>
                  <a:lnTo>
                    <a:pt x="571" y="615"/>
                  </a:lnTo>
                  <a:lnTo>
                    <a:pt x="570" y="615"/>
                  </a:lnTo>
                  <a:lnTo>
                    <a:pt x="570" y="614"/>
                  </a:lnTo>
                  <a:lnTo>
                    <a:pt x="570" y="612"/>
                  </a:lnTo>
                  <a:lnTo>
                    <a:pt x="570" y="609"/>
                  </a:lnTo>
                  <a:lnTo>
                    <a:pt x="571" y="606"/>
                  </a:lnTo>
                  <a:lnTo>
                    <a:pt x="570" y="604"/>
                  </a:lnTo>
                  <a:lnTo>
                    <a:pt x="570" y="603"/>
                  </a:lnTo>
                  <a:lnTo>
                    <a:pt x="568" y="601"/>
                  </a:lnTo>
                  <a:lnTo>
                    <a:pt x="565" y="600"/>
                  </a:lnTo>
                  <a:lnTo>
                    <a:pt x="563" y="598"/>
                  </a:lnTo>
                  <a:lnTo>
                    <a:pt x="563" y="596"/>
                  </a:lnTo>
                  <a:lnTo>
                    <a:pt x="562" y="596"/>
                  </a:lnTo>
                  <a:lnTo>
                    <a:pt x="562" y="593"/>
                  </a:lnTo>
                  <a:lnTo>
                    <a:pt x="560" y="593"/>
                  </a:lnTo>
                  <a:lnTo>
                    <a:pt x="559" y="592"/>
                  </a:lnTo>
                  <a:lnTo>
                    <a:pt x="557" y="590"/>
                  </a:lnTo>
                  <a:lnTo>
                    <a:pt x="556" y="590"/>
                  </a:lnTo>
                  <a:lnTo>
                    <a:pt x="554" y="590"/>
                  </a:lnTo>
                  <a:lnTo>
                    <a:pt x="552" y="589"/>
                  </a:lnTo>
                  <a:lnTo>
                    <a:pt x="551" y="589"/>
                  </a:lnTo>
                  <a:lnTo>
                    <a:pt x="549" y="587"/>
                  </a:lnTo>
                  <a:lnTo>
                    <a:pt x="548" y="586"/>
                  </a:lnTo>
                  <a:lnTo>
                    <a:pt x="546" y="586"/>
                  </a:lnTo>
                  <a:lnTo>
                    <a:pt x="543" y="582"/>
                  </a:lnTo>
                  <a:lnTo>
                    <a:pt x="543" y="581"/>
                  </a:lnTo>
                  <a:lnTo>
                    <a:pt x="541" y="581"/>
                  </a:lnTo>
                  <a:lnTo>
                    <a:pt x="540" y="579"/>
                  </a:lnTo>
                  <a:lnTo>
                    <a:pt x="538" y="578"/>
                  </a:lnTo>
                  <a:lnTo>
                    <a:pt x="537" y="578"/>
                  </a:lnTo>
                  <a:lnTo>
                    <a:pt x="535" y="578"/>
                  </a:lnTo>
                  <a:lnTo>
                    <a:pt x="535" y="576"/>
                  </a:lnTo>
                  <a:lnTo>
                    <a:pt x="534" y="576"/>
                  </a:lnTo>
                  <a:lnTo>
                    <a:pt x="532" y="573"/>
                  </a:lnTo>
                  <a:lnTo>
                    <a:pt x="531" y="573"/>
                  </a:lnTo>
                  <a:lnTo>
                    <a:pt x="529" y="571"/>
                  </a:lnTo>
                  <a:lnTo>
                    <a:pt x="527" y="571"/>
                  </a:lnTo>
                  <a:lnTo>
                    <a:pt x="526" y="570"/>
                  </a:lnTo>
                  <a:lnTo>
                    <a:pt x="524" y="570"/>
                  </a:lnTo>
                  <a:lnTo>
                    <a:pt x="523" y="571"/>
                  </a:lnTo>
                  <a:lnTo>
                    <a:pt x="521" y="571"/>
                  </a:lnTo>
                  <a:lnTo>
                    <a:pt x="520" y="570"/>
                  </a:lnTo>
                  <a:lnTo>
                    <a:pt x="518" y="568"/>
                  </a:lnTo>
                  <a:lnTo>
                    <a:pt x="516" y="568"/>
                  </a:lnTo>
                  <a:lnTo>
                    <a:pt x="515" y="567"/>
                  </a:lnTo>
                  <a:lnTo>
                    <a:pt x="513" y="565"/>
                  </a:lnTo>
                  <a:lnTo>
                    <a:pt x="513" y="564"/>
                  </a:lnTo>
                  <a:lnTo>
                    <a:pt x="513" y="562"/>
                  </a:lnTo>
                  <a:lnTo>
                    <a:pt x="512" y="560"/>
                  </a:lnTo>
                  <a:lnTo>
                    <a:pt x="510" y="559"/>
                  </a:lnTo>
                  <a:lnTo>
                    <a:pt x="507" y="559"/>
                  </a:lnTo>
                  <a:lnTo>
                    <a:pt x="505" y="559"/>
                  </a:lnTo>
                  <a:lnTo>
                    <a:pt x="504" y="559"/>
                  </a:lnTo>
                  <a:lnTo>
                    <a:pt x="502" y="557"/>
                  </a:lnTo>
                  <a:lnTo>
                    <a:pt x="501" y="557"/>
                  </a:lnTo>
                  <a:lnTo>
                    <a:pt x="498" y="556"/>
                  </a:lnTo>
                  <a:lnTo>
                    <a:pt x="496" y="556"/>
                  </a:lnTo>
                  <a:lnTo>
                    <a:pt x="493" y="556"/>
                  </a:lnTo>
                  <a:lnTo>
                    <a:pt x="490" y="556"/>
                  </a:lnTo>
                  <a:lnTo>
                    <a:pt x="488" y="556"/>
                  </a:lnTo>
                  <a:lnTo>
                    <a:pt x="487" y="556"/>
                  </a:lnTo>
                  <a:lnTo>
                    <a:pt x="487" y="554"/>
                  </a:lnTo>
                  <a:lnTo>
                    <a:pt x="485" y="554"/>
                  </a:lnTo>
                  <a:lnTo>
                    <a:pt x="484" y="554"/>
                  </a:lnTo>
                  <a:lnTo>
                    <a:pt x="482" y="556"/>
                  </a:lnTo>
                  <a:lnTo>
                    <a:pt x="480" y="557"/>
                  </a:lnTo>
                  <a:lnTo>
                    <a:pt x="479" y="557"/>
                  </a:lnTo>
                  <a:lnTo>
                    <a:pt x="477" y="557"/>
                  </a:lnTo>
                  <a:lnTo>
                    <a:pt x="476" y="557"/>
                  </a:lnTo>
                  <a:lnTo>
                    <a:pt x="474" y="556"/>
                  </a:lnTo>
                  <a:lnTo>
                    <a:pt x="473" y="556"/>
                  </a:lnTo>
                  <a:lnTo>
                    <a:pt x="471" y="557"/>
                  </a:lnTo>
                  <a:lnTo>
                    <a:pt x="469" y="557"/>
                  </a:lnTo>
                  <a:lnTo>
                    <a:pt x="468" y="559"/>
                  </a:lnTo>
                  <a:lnTo>
                    <a:pt x="468" y="560"/>
                  </a:lnTo>
                  <a:lnTo>
                    <a:pt x="466" y="562"/>
                  </a:lnTo>
                  <a:lnTo>
                    <a:pt x="465" y="562"/>
                  </a:lnTo>
                  <a:lnTo>
                    <a:pt x="463" y="564"/>
                  </a:lnTo>
                  <a:lnTo>
                    <a:pt x="462" y="564"/>
                  </a:lnTo>
                  <a:lnTo>
                    <a:pt x="460" y="565"/>
                  </a:lnTo>
                  <a:lnTo>
                    <a:pt x="459" y="567"/>
                  </a:lnTo>
                  <a:lnTo>
                    <a:pt x="457" y="567"/>
                  </a:lnTo>
                  <a:lnTo>
                    <a:pt x="455" y="568"/>
                  </a:lnTo>
                  <a:lnTo>
                    <a:pt x="454" y="568"/>
                  </a:lnTo>
                  <a:lnTo>
                    <a:pt x="454" y="570"/>
                  </a:lnTo>
                  <a:lnTo>
                    <a:pt x="452" y="571"/>
                  </a:lnTo>
                  <a:lnTo>
                    <a:pt x="452" y="573"/>
                  </a:lnTo>
                  <a:lnTo>
                    <a:pt x="452" y="575"/>
                  </a:lnTo>
                  <a:lnTo>
                    <a:pt x="451" y="575"/>
                  </a:lnTo>
                  <a:lnTo>
                    <a:pt x="449" y="575"/>
                  </a:lnTo>
                  <a:lnTo>
                    <a:pt x="448" y="575"/>
                  </a:lnTo>
                  <a:lnTo>
                    <a:pt x="446" y="575"/>
                  </a:lnTo>
                  <a:lnTo>
                    <a:pt x="443" y="575"/>
                  </a:lnTo>
                  <a:lnTo>
                    <a:pt x="441" y="576"/>
                  </a:lnTo>
                  <a:lnTo>
                    <a:pt x="441" y="578"/>
                  </a:lnTo>
                  <a:lnTo>
                    <a:pt x="440" y="578"/>
                  </a:lnTo>
                  <a:lnTo>
                    <a:pt x="438" y="579"/>
                  </a:lnTo>
                  <a:lnTo>
                    <a:pt x="438" y="581"/>
                  </a:lnTo>
                  <a:lnTo>
                    <a:pt x="438" y="582"/>
                  </a:lnTo>
                  <a:lnTo>
                    <a:pt x="437" y="586"/>
                  </a:lnTo>
                  <a:lnTo>
                    <a:pt x="435" y="587"/>
                  </a:lnTo>
                  <a:lnTo>
                    <a:pt x="435" y="589"/>
                  </a:lnTo>
                  <a:lnTo>
                    <a:pt x="433" y="589"/>
                  </a:lnTo>
                  <a:lnTo>
                    <a:pt x="433" y="590"/>
                  </a:lnTo>
                  <a:lnTo>
                    <a:pt x="433" y="592"/>
                  </a:lnTo>
                  <a:lnTo>
                    <a:pt x="432" y="593"/>
                  </a:lnTo>
                  <a:lnTo>
                    <a:pt x="430" y="593"/>
                  </a:lnTo>
                  <a:lnTo>
                    <a:pt x="427" y="596"/>
                  </a:lnTo>
                  <a:lnTo>
                    <a:pt x="427" y="600"/>
                  </a:lnTo>
                  <a:lnTo>
                    <a:pt x="426" y="600"/>
                  </a:lnTo>
                  <a:lnTo>
                    <a:pt x="424" y="601"/>
                  </a:lnTo>
                  <a:lnTo>
                    <a:pt x="423" y="603"/>
                  </a:lnTo>
                  <a:lnTo>
                    <a:pt x="423" y="604"/>
                  </a:lnTo>
                  <a:lnTo>
                    <a:pt x="421" y="604"/>
                  </a:lnTo>
                  <a:lnTo>
                    <a:pt x="421" y="606"/>
                  </a:lnTo>
                  <a:lnTo>
                    <a:pt x="419" y="607"/>
                  </a:lnTo>
                  <a:lnTo>
                    <a:pt x="418" y="609"/>
                  </a:lnTo>
                  <a:lnTo>
                    <a:pt x="416" y="611"/>
                  </a:lnTo>
                  <a:lnTo>
                    <a:pt x="416" y="612"/>
                  </a:lnTo>
                  <a:lnTo>
                    <a:pt x="415" y="614"/>
                  </a:lnTo>
                  <a:lnTo>
                    <a:pt x="415" y="615"/>
                  </a:lnTo>
                  <a:lnTo>
                    <a:pt x="415" y="617"/>
                  </a:lnTo>
                  <a:lnTo>
                    <a:pt x="415" y="620"/>
                  </a:lnTo>
                  <a:lnTo>
                    <a:pt x="413" y="622"/>
                  </a:lnTo>
                  <a:lnTo>
                    <a:pt x="413" y="623"/>
                  </a:lnTo>
                  <a:lnTo>
                    <a:pt x="412" y="625"/>
                  </a:lnTo>
                  <a:lnTo>
                    <a:pt x="410" y="626"/>
                  </a:lnTo>
                  <a:lnTo>
                    <a:pt x="408" y="628"/>
                  </a:lnTo>
                  <a:lnTo>
                    <a:pt x="407" y="629"/>
                  </a:lnTo>
                  <a:lnTo>
                    <a:pt x="405" y="629"/>
                  </a:lnTo>
                  <a:lnTo>
                    <a:pt x="404" y="629"/>
                  </a:lnTo>
                  <a:lnTo>
                    <a:pt x="402" y="629"/>
                  </a:lnTo>
                  <a:lnTo>
                    <a:pt x="401" y="629"/>
                  </a:lnTo>
                  <a:lnTo>
                    <a:pt x="399" y="629"/>
                  </a:lnTo>
                  <a:lnTo>
                    <a:pt x="397" y="631"/>
                  </a:lnTo>
                  <a:lnTo>
                    <a:pt x="397" y="629"/>
                  </a:lnTo>
                  <a:lnTo>
                    <a:pt x="396" y="629"/>
                  </a:lnTo>
                  <a:lnTo>
                    <a:pt x="394" y="629"/>
                  </a:lnTo>
                  <a:lnTo>
                    <a:pt x="393" y="631"/>
                  </a:lnTo>
                  <a:lnTo>
                    <a:pt x="391" y="631"/>
                  </a:lnTo>
                  <a:lnTo>
                    <a:pt x="391" y="633"/>
                  </a:lnTo>
                  <a:lnTo>
                    <a:pt x="390" y="633"/>
                  </a:lnTo>
                  <a:lnTo>
                    <a:pt x="390" y="634"/>
                  </a:lnTo>
                  <a:lnTo>
                    <a:pt x="390" y="636"/>
                  </a:lnTo>
                  <a:lnTo>
                    <a:pt x="391" y="639"/>
                  </a:lnTo>
                  <a:lnTo>
                    <a:pt x="391" y="640"/>
                  </a:lnTo>
                  <a:lnTo>
                    <a:pt x="393" y="640"/>
                  </a:lnTo>
                  <a:lnTo>
                    <a:pt x="393" y="642"/>
                  </a:lnTo>
                  <a:lnTo>
                    <a:pt x="394" y="643"/>
                  </a:lnTo>
                  <a:lnTo>
                    <a:pt x="396" y="647"/>
                  </a:lnTo>
                  <a:lnTo>
                    <a:pt x="396" y="648"/>
                  </a:lnTo>
                  <a:lnTo>
                    <a:pt x="397" y="650"/>
                  </a:lnTo>
                  <a:lnTo>
                    <a:pt x="397" y="651"/>
                  </a:lnTo>
                  <a:lnTo>
                    <a:pt x="399" y="653"/>
                  </a:lnTo>
                  <a:lnTo>
                    <a:pt x="399" y="654"/>
                  </a:lnTo>
                  <a:lnTo>
                    <a:pt x="399" y="656"/>
                  </a:lnTo>
                  <a:lnTo>
                    <a:pt x="399" y="658"/>
                  </a:lnTo>
                  <a:lnTo>
                    <a:pt x="399" y="659"/>
                  </a:lnTo>
                  <a:lnTo>
                    <a:pt x="399" y="662"/>
                  </a:lnTo>
                  <a:lnTo>
                    <a:pt x="399" y="665"/>
                  </a:lnTo>
                  <a:lnTo>
                    <a:pt x="399" y="667"/>
                  </a:lnTo>
                  <a:lnTo>
                    <a:pt x="397" y="669"/>
                  </a:lnTo>
                  <a:lnTo>
                    <a:pt x="396" y="670"/>
                  </a:lnTo>
                  <a:lnTo>
                    <a:pt x="396" y="672"/>
                  </a:lnTo>
                  <a:lnTo>
                    <a:pt x="394" y="673"/>
                  </a:lnTo>
                  <a:lnTo>
                    <a:pt x="394" y="675"/>
                  </a:lnTo>
                  <a:lnTo>
                    <a:pt x="394" y="676"/>
                  </a:lnTo>
                  <a:lnTo>
                    <a:pt x="394" y="678"/>
                  </a:lnTo>
                  <a:lnTo>
                    <a:pt x="394" y="681"/>
                  </a:lnTo>
                  <a:lnTo>
                    <a:pt x="393" y="687"/>
                  </a:lnTo>
                  <a:lnTo>
                    <a:pt x="394" y="689"/>
                  </a:lnTo>
                  <a:lnTo>
                    <a:pt x="393" y="689"/>
                  </a:lnTo>
                  <a:lnTo>
                    <a:pt x="394" y="690"/>
                  </a:lnTo>
                  <a:lnTo>
                    <a:pt x="394" y="692"/>
                  </a:lnTo>
                  <a:lnTo>
                    <a:pt x="394" y="694"/>
                  </a:lnTo>
                  <a:lnTo>
                    <a:pt x="396" y="695"/>
                  </a:lnTo>
                  <a:lnTo>
                    <a:pt x="396" y="698"/>
                  </a:lnTo>
                  <a:lnTo>
                    <a:pt x="396" y="701"/>
                  </a:lnTo>
                  <a:lnTo>
                    <a:pt x="396" y="705"/>
                  </a:lnTo>
                  <a:lnTo>
                    <a:pt x="396" y="706"/>
                  </a:lnTo>
                  <a:lnTo>
                    <a:pt x="396" y="708"/>
                  </a:lnTo>
                  <a:lnTo>
                    <a:pt x="397" y="709"/>
                  </a:lnTo>
                  <a:lnTo>
                    <a:pt x="397" y="712"/>
                  </a:lnTo>
                  <a:lnTo>
                    <a:pt x="394" y="712"/>
                  </a:lnTo>
                  <a:lnTo>
                    <a:pt x="394" y="711"/>
                  </a:lnTo>
                  <a:lnTo>
                    <a:pt x="393" y="711"/>
                  </a:lnTo>
                  <a:lnTo>
                    <a:pt x="393" y="709"/>
                  </a:lnTo>
                  <a:lnTo>
                    <a:pt x="393" y="708"/>
                  </a:lnTo>
                  <a:lnTo>
                    <a:pt x="391" y="706"/>
                  </a:lnTo>
                  <a:lnTo>
                    <a:pt x="390" y="705"/>
                  </a:lnTo>
                  <a:lnTo>
                    <a:pt x="390" y="703"/>
                  </a:lnTo>
                  <a:lnTo>
                    <a:pt x="390" y="701"/>
                  </a:lnTo>
                  <a:lnTo>
                    <a:pt x="388" y="700"/>
                  </a:lnTo>
                  <a:lnTo>
                    <a:pt x="387" y="698"/>
                  </a:lnTo>
                  <a:lnTo>
                    <a:pt x="385" y="697"/>
                  </a:lnTo>
                  <a:lnTo>
                    <a:pt x="383" y="695"/>
                  </a:lnTo>
                  <a:lnTo>
                    <a:pt x="383" y="697"/>
                  </a:lnTo>
                  <a:lnTo>
                    <a:pt x="382" y="698"/>
                  </a:lnTo>
                  <a:lnTo>
                    <a:pt x="380" y="698"/>
                  </a:lnTo>
                  <a:lnTo>
                    <a:pt x="380" y="700"/>
                  </a:lnTo>
                  <a:lnTo>
                    <a:pt x="380" y="701"/>
                  </a:lnTo>
                  <a:lnTo>
                    <a:pt x="379" y="701"/>
                  </a:lnTo>
                  <a:lnTo>
                    <a:pt x="379" y="700"/>
                  </a:lnTo>
                  <a:lnTo>
                    <a:pt x="377" y="700"/>
                  </a:lnTo>
                  <a:lnTo>
                    <a:pt x="377" y="701"/>
                  </a:lnTo>
                  <a:lnTo>
                    <a:pt x="377" y="703"/>
                  </a:lnTo>
                  <a:lnTo>
                    <a:pt x="376" y="703"/>
                  </a:lnTo>
                  <a:lnTo>
                    <a:pt x="376" y="701"/>
                  </a:lnTo>
                  <a:lnTo>
                    <a:pt x="374" y="701"/>
                  </a:lnTo>
                  <a:lnTo>
                    <a:pt x="372" y="701"/>
                  </a:lnTo>
                  <a:lnTo>
                    <a:pt x="371" y="701"/>
                  </a:lnTo>
                  <a:lnTo>
                    <a:pt x="371" y="700"/>
                  </a:lnTo>
                  <a:lnTo>
                    <a:pt x="369" y="700"/>
                  </a:lnTo>
                  <a:lnTo>
                    <a:pt x="369" y="701"/>
                  </a:lnTo>
                  <a:lnTo>
                    <a:pt x="368" y="701"/>
                  </a:lnTo>
                  <a:lnTo>
                    <a:pt x="366" y="701"/>
                  </a:lnTo>
                  <a:lnTo>
                    <a:pt x="365" y="701"/>
                  </a:lnTo>
                  <a:lnTo>
                    <a:pt x="363" y="701"/>
                  </a:lnTo>
                  <a:lnTo>
                    <a:pt x="363" y="703"/>
                  </a:lnTo>
                  <a:lnTo>
                    <a:pt x="363" y="705"/>
                  </a:lnTo>
                  <a:lnTo>
                    <a:pt x="363" y="706"/>
                  </a:lnTo>
                  <a:lnTo>
                    <a:pt x="361" y="708"/>
                  </a:lnTo>
                  <a:lnTo>
                    <a:pt x="361" y="709"/>
                  </a:lnTo>
                  <a:lnTo>
                    <a:pt x="360" y="711"/>
                  </a:lnTo>
                  <a:lnTo>
                    <a:pt x="358" y="711"/>
                  </a:lnTo>
                  <a:lnTo>
                    <a:pt x="358" y="712"/>
                  </a:lnTo>
                  <a:lnTo>
                    <a:pt x="357" y="712"/>
                  </a:lnTo>
                  <a:lnTo>
                    <a:pt x="355" y="712"/>
                  </a:lnTo>
                  <a:lnTo>
                    <a:pt x="355" y="711"/>
                  </a:lnTo>
                  <a:lnTo>
                    <a:pt x="354" y="711"/>
                  </a:lnTo>
                  <a:lnTo>
                    <a:pt x="354" y="708"/>
                  </a:lnTo>
                  <a:lnTo>
                    <a:pt x="352" y="706"/>
                  </a:lnTo>
                  <a:lnTo>
                    <a:pt x="352" y="705"/>
                  </a:lnTo>
                  <a:lnTo>
                    <a:pt x="351" y="705"/>
                  </a:lnTo>
                  <a:lnTo>
                    <a:pt x="349" y="705"/>
                  </a:lnTo>
                  <a:lnTo>
                    <a:pt x="347" y="703"/>
                  </a:lnTo>
                  <a:lnTo>
                    <a:pt x="346" y="703"/>
                  </a:lnTo>
                  <a:lnTo>
                    <a:pt x="344" y="703"/>
                  </a:lnTo>
                  <a:lnTo>
                    <a:pt x="343" y="703"/>
                  </a:lnTo>
                  <a:lnTo>
                    <a:pt x="343" y="705"/>
                  </a:lnTo>
                  <a:lnTo>
                    <a:pt x="341" y="703"/>
                  </a:lnTo>
                  <a:lnTo>
                    <a:pt x="340" y="703"/>
                  </a:lnTo>
                  <a:lnTo>
                    <a:pt x="338" y="703"/>
                  </a:lnTo>
                  <a:lnTo>
                    <a:pt x="338" y="705"/>
                  </a:lnTo>
                  <a:lnTo>
                    <a:pt x="338" y="706"/>
                  </a:lnTo>
                  <a:lnTo>
                    <a:pt x="336" y="705"/>
                  </a:lnTo>
                  <a:lnTo>
                    <a:pt x="335" y="705"/>
                  </a:lnTo>
                  <a:lnTo>
                    <a:pt x="333" y="703"/>
                  </a:lnTo>
                  <a:lnTo>
                    <a:pt x="333" y="701"/>
                  </a:lnTo>
                  <a:lnTo>
                    <a:pt x="332" y="701"/>
                  </a:lnTo>
                  <a:lnTo>
                    <a:pt x="330" y="703"/>
                  </a:lnTo>
                  <a:lnTo>
                    <a:pt x="330" y="705"/>
                  </a:lnTo>
                  <a:lnTo>
                    <a:pt x="329" y="705"/>
                  </a:lnTo>
                  <a:lnTo>
                    <a:pt x="327" y="705"/>
                  </a:lnTo>
                  <a:lnTo>
                    <a:pt x="327" y="706"/>
                  </a:lnTo>
                  <a:lnTo>
                    <a:pt x="325" y="708"/>
                  </a:lnTo>
                  <a:lnTo>
                    <a:pt x="324" y="708"/>
                  </a:lnTo>
                  <a:lnTo>
                    <a:pt x="324" y="706"/>
                  </a:lnTo>
                  <a:lnTo>
                    <a:pt x="324" y="705"/>
                  </a:lnTo>
                  <a:lnTo>
                    <a:pt x="324" y="703"/>
                  </a:lnTo>
                  <a:lnTo>
                    <a:pt x="322" y="701"/>
                  </a:lnTo>
                  <a:lnTo>
                    <a:pt x="322" y="700"/>
                  </a:lnTo>
                  <a:lnTo>
                    <a:pt x="322" y="698"/>
                  </a:lnTo>
                  <a:lnTo>
                    <a:pt x="321" y="698"/>
                  </a:lnTo>
                  <a:lnTo>
                    <a:pt x="319" y="698"/>
                  </a:lnTo>
                  <a:lnTo>
                    <a:pt x="318" y="698"/>
                  </a:lnTo>
                  <a:lnTo>
                    <a:pt x="318" y="697"/>
                  </a:lnTo>
                  <a:lnTo>
                    <a:pt x="316" y="697"/>
                  </a:lnTo>
                  <a:lnTo>
                    <a:pt x="315" y="697"/>
                  </a:lnTo>
                  <a:lnTo>
                    <a:pt x="313" y="697"/>
                  </a:lnTo>
                  <a:lnTo>
                    <a:pt x="311" y="697"/>
                  </a:lnTo>
                  <a:lnTo>
                    <a:pt x="310" y="698"/>
                  </a:lnTo>
                  <a:lnTo>
                    <a:pt x="308" y="697"/>
                  </a:lnTo>
                  <a:lnTo>
                    <a:pt x="305" y="697"/>
                  </a:lnTo>
                  <a:lnTo>
                    <a:pt x="300" y="697"/>
                  </a:lnTo>
                  <a:lnTo>
                    <a:pt x="299" y="695"/>
                  </a:lnTo>
                  <a:lnTo>
                    <a:pt x="297" y="695"/>
                  </a:lnTo>
                  <a:lnTo>
                    <a:pt x="296" y="694"/>
                  </a:lnTo>
                  <a:lnTo>
                    <a:pt x="294" y="692"/>
                  </a:lnTo>
                  <a:lnTo>
                    <a:pt x="291" y="692"/>
                  </a:lnTo>
                  <a:lnTo>
                    <a:pt x="289" y="690"/>
                  </a:lnTo>
                  <a:lnTo>
                    <a:pt x="288" y="690"/>
                  </a:lnTo>
                  <a:lnTo>
                    <a:pt x="288" y="692"/>
                  </a:lnTo>
                  <a:lnTo>
                    <a:pt x="286" y="692"/>
                  </a:lnTo>
                  <a:lnTo>
                    <a:pt x="285" y="694"/>
                  </a:lnTo>
                  <a:lnTo>
                    <a:pt x="283" y="694"/>
                  </a:lnTo>
                  <a:lnTo>
                    <a:pt x="282" y="694"/>
                  </a:lnTo>
                  <a:lnTo>
                    <a:pt x="280" y="695"/>
                  </a:lnTo>
                  <a:lnTo>
                    <a:pt x="279" y="700"/>
                  </a:lnTo>
                  <a:lnTo>
                    <a:pt x="277" y="700"/>
                  </a:lnTo>
                  <a:lnTo>
                    <a:pt x="275" y="700"/>
                  </a:lnTo>
                  <a:lnTo>
                    <a:pt x="274" y="698"/>
                  </a:lnTo>
                  <a:lnTo>
                    <a:pt x="272" y="698"/>
                  </a:lnTo>
                  <a:lnTo>
                    <a:pt x="268" y="700"/>
                  </a:lnTo>
                  <a:lnTo>
                    <a:pt x="266" y="700"/>
                  </a:lnTo>
                  <a:lnTo>
                    <a:pt x="268" y="701"/>
                  </a:lnTo>
                  <a:lnTo>
                    <a:pt x="266" y="703"/>
                  </a:lnTo>
                  <a:lnTo>
                    <a:pt x="264" y="703"/>
                  </a:lnTo>
                  <a:lnTo>
                    <a:pt x="263" y="703"/>
                  </a:lnTo>
                  <a:lnTo>
                    <a:pt x="261" y="703"/>
                  </a:lnTo>
                  <a:lnTo>
                    <a:pt x="260" y="705"/>
                  </a:lnTo>
                  <a:lnTo>
                    <a:pt x="258" y="703"/>
                  </a:lnTo>
                  <a:lnTo>
                    <a:pt x="257" y="703"/>
                  </a:lnTo>
                  <a:lnTo>
                    <a:pt x="257" y="705"/>
                  </a:lnTo>
                  <a:lnTo>
                    <a:pt x="255" y="705"/>
                  </a:lnTo>
                  <a:lnTo>
                    <a:pt x="254" y="705"/>
                  </a:lnTo>
                  <a:lnTo>
                    <a:pt x="252" y="705"/>
                  </a:lnTo>
                  <a:lnTo>
                    <a:pt x="250" y="705"/>
                  </a:lnTo>
                  <a:lnTo>
                    <a:pt x="249" y="706"/>
                  </a:lnTo>
                  <a:lnTo>
                    <a:pt x="249" y="708"/>
                  </a:lnTo>
                  <a:lnTo>
                    <a:pt x="247" y="709"/>
                  </a:lnTo>
                  <a:lnTo>
                    <a:pt x="246" y="709"/>
                  </a:lnTo>
                  <a:lnTo>
                    <a:pt x="244" y="708"/>
                  </a:lnTo>
                  <a:lnTo>
                    <a:pt x="244" y="706"/>
                  </a:lnTo>
                  <a:lnTo>
                    <a:pt x="243" y="706"/>
                  </a:lnTo>
                  <a:lnTo>
                    <a:pt x="241" y="706"/>
                  </a:lnTo>
                  <a:lnTo>
                    <a:pt x="239" y="705"/>
                  </a:lnTo>
                  <a:lnTo>
                    <a:pt x="238" y="705"/>
                  </a:lnTo>
                  <a:lnTo>
                    <a:pt x="236" y="706"/>
                  </a:lnTo>
                  <a:lnTo>
                    <a:pt x="235" y="706"/>
                  </a:lnTo>
                  <a:lnTo>
                    <a:pt x="233" y="706"/>
                  </a:lnTo>
                  <a:lnTo>
                    <a:pt x="233" y="705"/>
                  </a:lnTo>
                  <a:lnTo>
                    <a:pt x="232" y="705"/>
                  </a:lnTo>
                  <a:lnTo>
                    <a:pt x="232" y="706"/>
                  </a:lnTo>
                  <a:lnTo>
                    <a:pt x="232" y="708"/>
                  </a:lnTo>
                  <a:lnTo>
                    <a:pt x="230" y="709"/>
                  </a:lnTo>
                  <a:lnTo>
                    <a:pt x="227" y="708"/>
                  </a:lnTo>
                  <a:lnTo>
                    <a:pt x="225" y="706"/>
                  </a:lnTo>
                  <a:lnTo>
                    <a:pt x="224" y="706"/>
                  </a:lnTo>
                  <a:lnTo>
                    <a:pt x="222" y="706"/>
                  </a:lnTo>
                  <a:lnTo>
                    <a:pt x="221" y="705"/>
                  </a:lnTo>
                  <a:lnTo>
                    <a:pt x="219" y="705"/>
                  </a:lnTo>
                  <a:lnTo>
                    <a:pt x="218" y="706"/>
                  </a:lnTo>
                  <a:lnTo>
                    <a:pt x="216" y="706"/>
                  </a:lnTo>
                  <a:lnTo>
                    <a:pt x="214" y="706"/>
                  </a:lnTo>
                  <a:lnTo>
                    <a:pt x="213" y="706"/>
                  </a:lnTo>
                  <a:lnTo>
                    <a:pt x="211" y="706"/>
                  </a:lnTo>
                  <a:lnTo>
                    <a:pt x="210" y="708"/>
                  </a:lnTo>
                  <a:lnTo>
                    <a:pt x="208" y="709"/>
                  </a:lnTo>
                  <a:lnTo>
                    <a:pt x="207" y="711"/>
                  </a:lnTo>
                  <a:lnTo>
                    <a:pt x="205" y="712"/>
                  </a:lnTo>
                  <a:lnTo>
                    <a:pt x="205" y="714"/>
                  </a:lnTo>
                  <a:lnTo>
                    <a:pt x="203" y="719"/>
                  </a:lnTo>
                  <a:lnTo>
                    <a:pt x="203" y="720"/>
                  </a:lnTo>
                  <a:lnTo>
                    <a:pt x="203" y="723"/>
                  </a:lnTo>
                  <a:lnTo>
                    <a:pt x="203" y="725"/>
                  </a:lnTo>
                  <a:lnTo>
                    <a:pt x="203" y="726"/>
                  </a:lnTo>
                  <a:lnTo>
                    <a:pt x="202" y="728"/>
                  </a:lnTo>
                  <a:lnTo>
                    <a:pt x="200" y="730"/>
                  </a:lnTo>
                  <a:lnTo>
                    <a:pt x="200" y="731"/>
                  </a:lnTo>
                  <a:lnTo>
                    <a:pt x="202" y="733"/>
                  </a:lnTo>
                  <a:lnTo>
                    <a:pt x="202" y="734"/>
                  </a:lnTo>
                  <a:lnTo>
                    <a:pt x="200" y="736"/>
                  </a:lnTo>
                  <a:lnTo>
                    <a:pt x="199" y="737"/>
                  </a:lnTo>
                  <a:lnTo>
                    <a:pt x="197" y="741"/>
                  </a:lnTo>
                  <a:lnTo>
                    <a:pt x="197" y="742"/>
                  </a:lnTo>
                  <a:lnTo>
                    <a:pt x="197" y="744"/>
                  </a:lnTo>
                  <a:lnTo>
                    <a:pt x="197" y="745"/>
                  </a:lnTo>
                  <a:lnTo>
                    <a:pt x="197" y="747"/>
                  </a:lnTo>
                  <a:lnTo>
                    <a:pt x="199" y="748"/>
                  </a:lnTo>
                  <a:lnTo>
                    <a:pt x="200" y="750"/>
                  </a:lnTo>
                  <a:lnTo>
                    <a:pt x="200" y="751"/>
                  </a:lnTo>
                  <a:lnTo>
                    <a:pt x="199" y="753"/>
                  </a:lnTo>
                  <a:lnTo>
                    <a:pt x="196" y="756"/>
                  </a:lnTo>
                  <a:lnTo>
                    <a:pt x="196" y="758"/>
                  </a:lnTo>
                  <a:lnTo>
                    <a:pt x="196" y="762"/>
                  </a:lnTo>
                  <a:lnTo>
                    <a:pt x="196" y="766"/>
                  </a:lnTo>
                  <a:lnTo>
                    <a:pt x="196" y="767"/>
                  </a:lnTo>
                  <a:lnTo>
                    <a:pt x="197" y="767"/>
                  </a:lnTo>
                  <a:lnTo>
                    <a:pt x="199" y="769"/>
                  </a:lnTo>
                  <a:lnTo>
                    <a:pt x="199" y="772"/>
                  </a:lnTo>
                  <a:lnTo>
                    <a:pt x="197" y="772"/>
                  </a:lnTo>
                  <a:lnTo>
                    <a:pt x="196" y="777"/>
                  </a:lnTo>
                  <a:lnTo>
                    <a:pt x="196" y="778"/>
                  </a:lnTo>
                  <a:lnTo>
                    <a:pt x="194" y="780"/>
                  </a:lnTo>
                  <a:lnTo>
                    <a:pt x="194" y="781"/>
                  </a:lnTo>
                  <a:lnTo>
                    <a:pt x="192" y="783"/>
                  </a:lnTo>
                  <a:lnTo>
                    <a:pt x="191" y="784"/>
                  </a:lnTo>
                  <a:lnTo>
                    <a:pt x="191" y="786"/>
                  </a:lnTo>
                  <a:lnTo>
                    <a:pt x="191" y="788"/>
                  </a:lnTo>
                  <a:lnTo>
                    <a:pt x="189" y="788"/>
                  </a:lnTo>
                  <a:lnTo>
                    <a:pt x="189" y="789"/>
                  </a:lnTo>
                  <a:lnTo>
                    <a:pt x="188" y="791"/>
                  </a:lnTo>
                  <a:lnTo>
                    <a:pt x="186" y="794"/>
                  </a:lnTo>
                  <a:lnTo>
                    <a:pt x="182" y="803"/>
                  </a:lnTo>
                  <a:lnTo>
                    <a:pt x="182" y="805"/>
                  </a:lnTo>
                  <a:lnTo>
                    <a:pt x="180" y="806"/>
                  </a:lnTo>
                  <a:lnTo>
                    <a:pt x="178" y="809"/>
                  </a:lnTo>
                  <a:lnTo>
                    <a:pt x="177" y="813"/>
                  </a:lnTo>
                  <a:lnTo>
                    <a:pt x="177" y="814"/>
                  </a:lnTo>
                  <a:lnTo>
                    <a:pt x="175" y="814"/>
                  </a:lnTo>
                  <a:lnTo>
                    <a:pt x="175" y="817"/>
                  </a:lnTo>
                  <a:lnTo>
                    <a:pt x="174" y="817"/>
                  </a:lnTo>
                  <a:lnTo>
                    <a:pt x="174" y="819"/>
                  </a:lnTo>
                  <a:lnTo>
                    <a:pt x="171" y="825"/>
                  </a:lnTo>
                  <a:lnTo>
                    <a:pt x="171" y="827"/>
                  </a:lnTo>
                  <a:lnTo>
                    <a:pt x="169" y="828"/>
                  </a:lnTo>
                  <a:lnTo>
                    <a:pt x="167" y="830"/>
                  </a:lnTo>
                  <a:lnTo>
                    <a:pt x="167" y="831"/>
                  </a:lnTo>
                  <a:lnTo>
                    <a:pt x="166" y="830"/>
                  </a:lnTo>
                  <a:lnTo>
                    <a:pt x="164" y="828"/>
                  </a:lnTo>
                  <a:lnTo>
                    <a:pt x="164" y="827"/>
                  </a:lnTo>
                  <a:lnTo>
                    <a:pt x="164" y="825"/>
                  </a:lnTo>
                  <a:lnTo>
                    <a:pt x="164" y="824"/>
                  </a:lnTo>
                  <a:lnTo>
                    <a:pt x="163" y="820"/>
                  </a:lnTo>
                  <a:lnTo>
                    <a:pt x="163" y="819"/>
                  </a:lnTo>
                  <a:lnTo>
                    <a:pt x="161" y="817"/>
                  </a:lnTo>
                  <a:lnTo>
                    <a:pt x="160" y="816"/>
                  </a:lnTo>
                  <a:lnTo>
                    <a:pt x="160" y="814"/>
                  </a:lnTo>
                  <a:lnTo>
                    <a:pt x="160" y="813"/>
                  </a:lnTo>
                  <a:lnTo>
                    <a:pt x="158" y="811"/>
                  </a:lnTo>
                  <a:lnTo>
                    <a:pt x="156" y="811"/>
                  </a:lnTo>
                  <a:lnTo>
                    <a:pt x="156" y="809"/>
                  </a:lnTo>
                  <a:lnTo>
                    <a:pt x="156" y="808"/>
                  </a:lnTo>
                  <a:lnTo>
                    <a:pt x="156" y="806"/>
                  </a:lnTo>
                  <a:lnTo>
                    <a:pt x="156" y="805"/>
                  </a:lnTo>
                  <a:lnTo>
                    <a:pt x="155" y="803"/>
                  </a:lnTo>
                  <a:lnTo>
                    <a:pt x="155" y="802"/>
                  </a:lnTo>
                  <a:lnTo>
                    <a:pt x="155" y="800"/>
                  </a:lnTo>
                  <a:lnTo>
                    <a:pt x="156" y="798"/>
                  </a:lnTo>
                  <a:lnTo>
                    <a:pt x="156" y="797"/>
                  </a:lnTo>
                  <a:lnTo>
                    <a:pt x="156" y="795"/>
                  </a:lnTo>
                  <a:lnTo>
                    <a:pt x="155" y="794"/>
                  </a:lnTo>
                  <a:lnTo>
                    <a:pt x="155" y="792"/>
                  </a:lnTo>
                  <a:lnTo>
                    <a:pt x="155" y="791"/>
                  </a:lnTo>
                  <a:lnTo>
                    <a:pt x="155" y="789"/>
                  </a:lnTo>
                  <a:lnTo>
                    <a:pt x="156" y="789"/>
                  </a:lnTo>
                  <a:lnTo>
                    <a:pt x="156" y="788"/>
                  </a:lnTo>
                  <a:lnTo>
                    <a:pt x="156" y="786"/>
                  </a:lnTo>
                  <a:lnTo>
                    <a:pt x="155" y="786"/>
                  </a:lnTo>
                  <a:lnTo>
                    <a:pt x="155" y="784"/>
                  </a:lnTo>
                  <a:lnTo>
                    <a:pt x="155" y="783"/>
                  </a:lnTo>
                  <a:lnTo>
                    <a:pt x="155" y="781"/>
                  </a:lnTo>
                  <a:lnTo>
                    <a:pt x="155" y="780"/>
                  </a:lnTo>
                  <a:lnTo>
                    <a:pt x="153" y="778"/>
                  </a:lnTo>
                  <a:lnTo>
                    <a:pt x="153" y="777"/>
                  </a:lnTo>
                  <a:lnTo>
                    <a:pt x="156" y="777"/>
                  </a:lnTo>
                  <a:lnTo>
                    <a:pt x="156" y="775"/>
                  </a:lnTo>
                  <a:lnTo>
                    <a:pt x="158" y="773"/>
                  </a:lnTo>
                  <a:lnTo>
                    <a:pt x="156" y="772"/>
                  </a:lnTo>
                  <a:lnTo>
                    <a:pt x="156" y="770"/>
                  </a:lnTo>
                  <a:lnTo>
                    <a:pt x="156" y="767"/>
                  </a:lnTo>
                  <a:lnTo>
                    <a:pt x="155" y="767"/>
                  </a:lnTo>
                  <a:lnTo>
                    <a:pt x="155" y="766"/>
                  </a:lnTo>
                  <a:lnTo>
                    <a:pt x="155" y="764"/>
                  </a:lnTo>
                  <a:lnTo>
                    <a:pt x="153" y="764"/>
                  </a:lnTo>
                  <a:lnTo>
                    <a:pt x="153" y="762"/>
                  </a:lnTo>
                  <a:lnTo>
                    <a:pt x="152" y="761"/>
                  </a:lnTo>
                  <a:lnTo>
                    <a:pt x="152" y="759"/>
                  </a:lnTo>
                  <a:lnTo>
                    <a:pt x="150" y="759"/>
                  </a:lnTo>
                  <a:lnTo>
                    <a:pt x="150" y="758"/>
                  </a:lnTo>
                  <a:lnTo>
                    <a:pt x="149" y="758"/>
                  </a:lnTo>
                  <a:lnTo>
                    <a:pt x="147" y="758"/>
                  </a:lnTo>
                  <a:lnTo>
                    <a:pt x="147" y="759"/>
                  </a:lnTo>
                  <a:lnTo>
                    <a:pt x="146" y="759"/>
                  </a:lnTo>
                  <a:lnTo>
                    <a:pt x="146" y="758"/>
                  </a:lnTo>
                  <a:lnTo>
                    <a:pt x="144" y="756"/>
                  </a:lnTo>
                  <a:lnTo>
                    <a:pt x="142" y="755"/>
                  </a:lnTo>
                  <a:lnTo>
                    <a:pt x="141" y="751"/>
                  </a:lnTo>
                  <a:lnTo>
                    <a:pt x="139" y="750"/>
                  </a:lnTo>
                  <a:lnTo>
                    <a:pt x="138" y="748"/>
                  </a:lnTo>
                  <a:lnTo>
                    <a:pt x="136" y="748"/>
                  </a:lnTo>
                  <a:lnTo>
                    <a:pt x="136" y="747"/>
                  </a:lnTo>
                  <a:lnTo>
                    <a:pt x="135" y="747"/>
                  </a:lnTo>
                  <a:lnTo>
                    <a:pt x="133" y="747"/>
                  </a:lnTo>
                  <a:lnTo>
                    <a:pt x="133" y="748"/>
                  </a:lnTo>
                  <a:lnTo>
                    <a:pt x="131" y="748"/>
                  </a:lnTo>
                  <a:lnTo>
                    <a:pt x="130" y="748"/>
                  </a:lnTo>
                  <a:lnTo>
                    <a:pt x="130" y="747"/>
                  </a:lnTo>
                  <a:lnTo>
                    <a:pt x="128" y="747"/>
                  </a:lnTo>
                  <a:lnTo>
                    <a:pt x="128" y="745"/>
                  </a:lnTo>
                  <a:lnTo>
                    <a:pt x="125" y="744"/>
                  </a:lnTo>
                  <a:lnTo>
                    <a:pt x="125" y="742"/>
                  </a:lnTo>
                  <a:lnTo>
                    <a:pt x="122" y="741"/>
                  </a:lnTo>
                  <a:lnTo>
                    <a:pt x="122" y="739"/>
                  </a:lnTo>
                  <a:lnTo>
                    <a:pt x="120" y="737"/>
                  </a:lnTo>
                  <a:lnTo>
                    <a:pt x="119" y="736"/>
                  </a:lnTo>
                  <a:lnTo>
                    <a:pt x="116" y="733"/>
                  </a:lnTo>
                  <a:lnTo>
                    <a:pt x="116" y="731"/>
                  </a:lnTo>
                  <a:lnTo>
                    <a:pt x="114" y="731"/>
                  </a:lnTo>
                  <a:lnTo>
                    <a:pt x="113" y="728"/>
                  </a:lnTo>
                  <a:lnTo>
                    <a:pt x="111" y="726"/>
                  </a:lnTo>
                  <a:lnTo>
                    <a:pt x="106" y="722"/>
                  </a:lnTo>
                  <a:lnTo>
                    <a:pt x="105" y="720"/>
                  </a:lnTo>
                  <a:lnTo>
                    <a:pt x="105" y="719"/>
                  </a:lnTo>
                  <a:lnTo>
                    <a:pt x="102" y="715"/>
                  </a:lnTo>
                  <a:lnTo>
                    <a:pt x="100" y="714"/>
                  </a:lnTo>
                  <a:lnTo>
                    <a:pt x="99" y="712"/>
                  </a:lnTo>
                  <a:lnTo>
                    <a:pt x="95" y="709"/>
                  </a:lnTo>
                  <a:lnTo>
                    <a:pt x="94" y="708"/>
                  </a:lnTo>
                  <a:lnTo>
                    <a:pt x="92" y="706"/>
                  </a:lnTo>
                  <a:lnTo>
                    <a:pt x="92" y="705"/>
                  </a:lnTo>
                  <a:lnTo>
                    <a:pt x="91" y="705"/>
                  </a:lnTo>
                  <a:lnTo>
                    <a:pt x="86" y="698"/>
                  </a:lnTo>
                  <a:lnTo>
                    <a:pt x="84" y="698"/>
                  </a:lnTo>
                  <a:lnTo>
                    <a:pt x="83" y="695"/>
                  </a:lnTo>
                  <a:lnTo>
                    <a:pt x="81" y="694"/>
                  </a:lnTo>
                  <a:lnTo>
                    <a:pt x="80" y="692"/>
                  </a:lnTo>
                  <a:lnTo>
                    <a:pt x="78" y="690"/>
                  </a:lnTo>
                  <a:lnTo>
                    <a:pt x="77" y="687"/>
                  </a:lnTo>
                  <a:lnTo>
                    <a:pt x="75" y="686"/>
                  </a:lnTo>
                  <a:lnTo>
                    <a:pt x="74" y="684"/>
                  </a:lnTo>
                  <a:lnTo>
                    <a:pt x="70" y="678"/>
                  </a:lnTo>
                  <a:lnTo>
                    <a:pt x="69" y="676"/>
                  </a:lnTo>
                  <a:lnTo>
                    <a:pt x="69" y="675"/>
                  </a:lnTo>
                  <a:lnTo>
                    <a:pt x="67" y="675"/>
                  </a:lnTo>
                  <a:lnTo>
                    <a:pt x="67" y="672"/>
                  </a:lnTo>
                  <a:lnTo>
                    <a:pt x="64" y="669"/>
                  </a:lnTo>
                  <a:lnTo>
                    <a:pt x="64" y="665"/>
                  </a:lnTo>
                  <a:lnTo>
                    <a:pt x="63" y="664"/>
                  </a:lnTo>
                  <a:lnTo>
                    <a:pt x="61" y="664"/>
                  </a:lnTo>
                  <a:lnTo>
                    <a:pt x="59" y="664"/>
                  </a:lnTo>
                  <a:lnTo>
                    <a:pt x="59" y="662"/>
                  </a:lnTo>
                  <a:lnTo>
                    <a:pt x="61" y="662"/>
                  </a:lnTo>
                  <a:lnTo>
                    <a:pt x="63" y="661"/>
                  </a:lnTo>
                  <a:lnTo>
                    <a:pt x="64" y="661"/>
                  </a:lnTo>
                  <a:lnTo>
                    <a:pt x="66" y="661"/>
                  </a:lnTo>
                  <a:lnTo>
                    <a:pt x="67" y="659"/>
                  </a:lnTo>
                  <a:lnTo>
                    <a:pt x="69" y="659"/>
                  </a:lnTo>
                  <a:lnTo>
                    <a:pt x="70" y="659"/>
                  </a:lnTo>
                  <a:lnTo>
                    <a:pt x="72" y="658"/>
                  </a:lnTo>
                  <a:lnTo>
                    <a:pt x="70" y="656"/>
                  </a:lnTo>
                  <a:lnTo>
                    <a:pt x="69" y="656"/>
                  </a:lnTo>
                  <a:lnTo>
                    <a:pt x="69" y="658"/>
                  </a:lnTo>
                  <a:lnTo>
                    <a:pt x="69" y="656"/>
                  </a:lnTo>
                  <a:lnTo>
                    <a:pt x="67" y="656"/>
                  </a:lnTo>
                  <a:lnTo>
                    <a:pt x="67" y="654"/>
                  </a:lnTo>
                  <a:lnTo>
                    <a:pt x="67" y="653"/>
                  </a:lnTo>
                  <a:lnTo>
                    <a:pt x="66" y="653"/>
                  </a:lnTo>
                  <a:lnTo>
                    <a:pt x="66" y="651"/>
                  </a:lnTo>
                  <a:lnTo>
                    <a:pt x="64" y="650"/>
                  </a:lnTo>
                  <a:lnTo>
                    <a:pt x="66" y="648"/>
                  </a:lnTo>
                  <a:lnTo>
                    <a:pt x="64" y="648"/>
                  </a:lnTo>
                  <a:lnTo>
                    <a:pt x="64" y="647"/>
                  </a:lnTo>
                  <a:lnTo>
                    <a:pt x="64" y="645"/>
                  </a:lnTo>
                  <a:lnTo>
                    <a:pt x="64" y="643"/>
                  </a:lnTo>
                  <a:lnTo>
                    <a:pt x="64" y="642"/>
                  </a:lnTo>
                  <a:lnTo>
                    <a:pt x="64" y="640"/>
                  </a:lnTo>
                  <a:lnTo>
                    <a:pt x="64" y="639"/>
                  </a:lnTo>
                  <a:lnTo>
                    <a:pt x="63" y="639"/>
                  </a:lnTo>
                  <a:lnTo>
                    <a:pt x="63" y="637"/>
                  </a:lnTo>
                  <a:lnTo>
                    <a:pt x="64" y="637"/>
                  </a:lnTo>
                  <a:lnTo>
                    <a:pt x="63" y="637"/>
                  </a:lnTo>
                  <a:lnTo>
                    <a:pt x="63" y="636"/>
                  </a:lnTo>
                  <a:lnTo>
                    <a:pt x="63" y="634"/>
                  </a:lnTo>
                  <a:lnTo>
                    <a:pt x="61" y="634"/>
                  </a:lnTo>
                  <a:lnTo>
                    <a:pt x="61" y="633"/>
                  </a:lnTo>
                  <a:lnTo>
                    <a:pt x="61" y="631"/>
                  </a:lnTo>
                  <a:lnTo>
                    <a:pt x="59" y="631"/>
                  </a:lnTo>
                  <a:lnTo>
                    <a:pt x="59" y="629"/>
                  </a:lnTo>
                  <a:lnTo>
                    <a:pt x="58" y="629"/>
                  </a:lnTo>
                  <a:lnTo>
                    <a:pt x="58" y="628"/>
                  </a:lnTo>
                  <a:lnTo>
                    <a:pt x="58" y="629"/>
                  </a:lnTo>
                  <a:lnTo>
                    <a:pt x="58" y="628"/>
                  </a:lnTo>
                  <a:lnTo>
                    <a:pt x="56" y="626"/>
                  </a:lnTo>
                  <a:lnTo>
                    <a:pt x="56" y="625"/>
                  </a:lnTo>
                  <a:lnTo>
                    <a:pt x="56" y="623"/>
                  </a:lnTo>
                  <a:lnTo>
                    <a:pt x="55" y="623"/>
                  </a:lnTo>
                  <a:lnTo>
                    <a:pt x="53" y="623"/>
                  </a:lnTo>
                  <a:lnTo>
                    <a:pt x="53" y="622"/>
                  </a:lnTo>
                  <a:lnTo>
                    <a:pt x="52" y="622"/>
                  </a:lnTo>
                  <a:lnTo>
                    <a:pt x="50" y="622"/>
                  </a:lnTo>
                  <a:lnTo>
                    <a:pt x="48" y="622"/>
                  </a:lnTo>
                  <a:lnTo>
                    <a:pt x="48" y="620"/>
                  </a:lnTo>
                  <a:lnTo>
                    <a:pt x="47" y="620"/>
                  </a:lnTo>
                  <a:lnTo>
                    <a:pt x="45" y="618"/>
                  </a:lnTo>
                  <a:lnTo>
                    <a:pt x="44" y="618"/>
                  </a:lnTo>
                  <a:lnTo>
                    <a:pt x="42" y="617"/>
                  </a:lnTo>
                  <a:lnTo>
                    <a:pt x="41" y="617"/>
                  </a:lnTo>
                  <a:lnTo>
                    <a:pt x="41" y="615"/>
                  </a:lnTo>
                  <a:lnTo>
                    <a:pt x="39" y="615"/>
                  </a:lnTo>
                  <a:lnTo>
                    <a:pt x="39" y="614"/>
                  </a:lnTo>
                  <a:lnTo>
                    <a:pt x="38" y="614"/>
                  </a:lnTo>
                  <a:lnTo>
                    <a:pt x="36" y="614"/>
                  </a:lnTo>
                  <a:lnTo>
                    <a:pt x="36" y="612"/>
                  </a:lnTo>
                  <a:lnTo>
                    <a:pt x="34" y="611"/>
                  </a:lnTo>
                  <a:lnTo>
                    <a:pt x="33" y="609"/>
                  </a:lnTo>
                  <a:lnTo>
                    <a:pt x="33" y="607"/>
                  </a:lnTo>
                  <a:lnTo>
                    <a:pt x="31" y="607"/>
                  </a:lnTo>
                  <a:lnTo>
                    <a:pt x="30" y="606"/>
                  </a:lnTo>
                  <a:lnTo>
                    <a:pt x="28" y="606"/>
                  </a:lnTo>
                  <a:lnTo>
                    <a:pt x="30" y="604"/>
                  </a:lnTo>
                  <a:lnTo>
                    <a:pt x="28" y="603"/>
                  </a:lnTo>
                  <a:lnTo>
                    <a:pt x="28" y="601"/>
                  </a:lnTo>
                  <a:lnTo>
                    <a:pt x="28" y="600"/>
                  </a:lnTo>
                  <a:lnTo>
                    <a:pt x="28" y="598"/>
                  </a:lnTo>
                  <a:lnTo>
                    <a:pt x="28" y="596"/>
                  </a:lnTo>
                  <a:lnTo>
                    <a:pt x="28" y="595"/>
                  </a:lnTo>
                  <a:lnTo>
                    <a:pt x="28" y="593"/>
                  </a:lnTo>
                  <a:lnTo>
                    <a:pt x="27" y="592"/>
                  </a:lnTo>
                  <a:lnTo>
                    <a:pt x="27" y="590"/>
                  </a:lnTo>
                  <a:lnTo>
                    <a:pt x="28" y="590"/>
                  </a:lnTo>
                  <a:lnTo>
                    <a:pt x="28" y="589"/>
                  </a:lnTo>
                  <a:lnTo>
                    <a:pt x="28" y="587"/>
                  </a:lnTo>
                  <a:lnTo>
                    <a:pt x="28" y="586"/>
                  </a:lnTo>
                  <a:lnTo>
                    <a:pt x="27" y="584"/>
                  </a:lnTo>
                  <a:lnTo>
                    <a:pt x="27" y="582"/>
                  </a:lnTo>
                  <a:lnTo>
                    <a:pt x="28" y="581"/>
                  </a:lnTo>
                  <a:lnTo>
                    <a:pt x="27" y="581"/>
                  </a:lnTo>
                  <a:lnTo>
                    <a:pt x="27" y="579"/>
                  </a:lnTo>
                  <a:lnTo>
                    <a:pt x="27" y="578"/>
                  </a:lnTo>
                  <a:lnTo>
                    <a:pt x="25" y="578"/>
                  </a:lnTo>
                  <a:lnTo>
                    <a:pt x="25" y="576"/>
                  </a:lnTo>
                  <a:lnTo>
                    <a:pt x="25" y="575"/>
                  </a:lnTo>
                  <a:lnTo>
                    <a:pt x="25" y="573"/>
                  </a:lnTo>
                  <a:lnTo>
                    <a:pt x="25" y="571"/>
                  </a:lnTo>
                  <a:lnTo>
                    <a:pt x="25" y="570"/>
                  </a:lnTo>
                  <a:lnTo>
                    <a:pt x="23" y="570"/>
                  </a:lnTo>
                  <a:lnTo>
                    <a:pt x="23" y="568"/>
                  </a:lnTo>
                  <a:lnTo>
                    <a:pt x="25" y="568"/>
                  </a:lnTo>
                  <a:lnTo>
                    <a:pt x="23" y="568"/>
                  </a:lnTo>
                  <a:lnTo>
                    <a:pt x="25" y="568"/>
                  </a:lnTo>
                  <a:lnTo>
                    <a:pt x="25" y="567"/>
                  </a:lnTo>
                  <a:lnTo>
                    <a:pt x="23" y="567"/>
                  </a:lnTo>
                  <a:lnTo>
                    <a:pt x="25" y="567"/>
                  </a:lnTo>
                  <a:lnTo>
                    <a:pt x="25" y="564"/>
                  </a:lnTo>
                  <a:lnTo>
                    <a:pt x="25" y="562"/>
                  </a:lnTo>
                  <a:lnTo>
                    <a:pt x="23" y="562"/>
                  </a:lnTo>
                  <a:lnTo>
                    <a:pt x="23" y="560"/>
                  </a:lnTo>
                  <a:lnTo>
                    <a:pt x="25" y="560"/>
                  </a:lnTo>
                  <a:lnTo>
                    <a:pt x="25" y="559"/>
                  </a:lnTo>
                  <a:lnTo>
                    <a:pt x="25" y="557"/>
                  </a:lnTo>
                  <a:lnTo>
                    <a:pt x="23" y="551"/>
                  </a:lnTo>
                  <a:lnTo>
                    <a:pt x="23" y="550"/>
                  </a:lnTo>
                  <a:lnTo>
                    <a:pt x="22" y="550"/>
                  </a:lnTo>
                  <a:lnTo>
                    <a:pt x="22" y="548"/>
                  </a:lnTo>
                  <a:lnTo>
                    <a:pt x="20" y="548"/>
                  </a:lnTo>
                  <a:lnTo>
                    <a:pt x="19" y="548"/>
                  </a:lnTo>
                  <a:lnTo>
                    <a:pt x="17" y="548"/>
                  </a:lnTo>
                  <a:lnTo>
                    <a:pt x="16" y="548"/>
                  </a:lnTo>
                  <a:lnTo>
                    <a:pt x="16" y="546"/>
                  </a:lnTo>
                  <a:lnTo>
                    <a:pt x="14" y="546"/>
                  </a:lnTo>
                  <a:lnTo>
                    <a:pt x="12" y="546"/>
                  </a:lnTo>
                  <a:lnTo>
                    <a:pt x="12" y="545"/>
                  </a:lnTo>
                  <a:lnTo>
                    <a:pt x="9" y="543"/>
                  </a:lnTo>
                  <a:lnTo>
                    <a:pt x="9" y="542"/>
                  </a:lnTo>
                  <a:lnTo>
                    <a:pt x="11" y="542"/>
                  </a:lnTo>
                  <a:lnTo>
                    <a:pt x="11" y="540"/>
                  </a:lnTo>
                  <a:lnTo>
                    <a:pt x="12" y="540"/>
                  </a:lnTo>
                  <a:lnTo>
                    <a:pt x="11" y="540"/>
                  </a:lnTo>
                  <a:lnTo>
                    <a:pt x="11" y="539"/>
                  </a:lnTo>
                  <a:lnTo>
                    <a:pt x="12" y="539"/>
                  </a:lnTo>
                  <a:lnTo>
                    <a:pt x="12" y="537"/>
                  </a:lnTo>
                  <a:lnTo>
                    <a:pt x="14" y="534"/>
                  </a:lnTo>
                  <a:lnTo>
                    <a:pt x="14" y="532"/>
                  </a:lnTo>
                  <a:lnTo>
                    <a:pt x="16" y="532"/>
                  </a:lnTo>
                  <a:lnTo>
                    <a:pt x="16" y="531"/>
                  </a:lnTo>
                  <a:lnTo>
                    <a:pt x="17" y="531"/>
                  </a:lnTo>
                  <a:lnTo>
                    <a:pt x="17" y="529"/>
                  </a:lnTo>
                  <a:lnTo>
                    <a:pt x="17" y="528"/>
                  </a:lnTo>
                  <a:lnTo>
                    <a:pt x="17" y="526"/>
                  </a:lnTo>
                  <a:lnTo>
                    <a:pt x="17" y="524"/>
                  </a:lnTo>
                  <a:lnTo>
                    <a:pt x="17" y="523"/>
                  </a:lnTo>
                  <a:lnTo>
                    <a:pt x="19" y="523"/>
                  </a:lnTo>
                  <a:lnTo>
                    <a:pt x="19" y="521"/>
                  </a:lnTo>
                  <a:lnTo>
                    <a:pt x="19" y="520"/>
                  </a:lnTo>
                  <a:lnTo>
                    <a:pt x="19" y="518"/>
                  </a:lnTo>
                  <a:lnTo>
                    <a:pt x="17" y="518"/>
                  </a:lnTo>
                  <a:lnTo>
                    <a:pt x="17" y="517"/>
                  </a:lnTo>
                  <a:lnTo>
                    <a:pt x="17" y="515"/>
                  </a:lnTo>
                  <a:lnTo>
                    <a:pt x="16" y="514"/>
                  </a:lnTo>
                  <a:lnTo>
                    <a:pt x="16" y="512"/>
                  </a:lnTo>
                  <a:lnTo>
                    <a:pt x="16" y="510"/>
                  </a:lnTo>
                  <a:lnTo>
                    <a:pt x="17" y="510"/>
                  </a:lnTo>
                  <a:lnTo>
                    <a:pt x="17" y="509"/>
                  </a:lnTo>
                  <a:lnTo>
                    <a:pt x="17" y="507"/>
                  </a:lnTo>
                  <a:lnTo>
                    <a:pt x="17" y="506"/>
                  </a:lnTo>
                  <a:lnTo>
                    <a:pt x="19" y="504"/>
                  </a:lnTo>
                  <a:lnTo>
                    <a:pt x="19" y="503"/>
                  </a:lnTo>
                  <a:lnTo>
                    <a:pt x="19" y="499"/>
                  </a:lnTo>
                  <a:lnTo>
                    <a:pt x="19" y="496"/>
                  </a:lnTo>
                  <a:lnTo>
                    <a:pt x="19" y="492"/>
                  </a:lnTo>
                  <a:lnTo>
                    <a:pt x="19" y="488"/>
                  </a:lnTo>
                  <a:lnTo>
                    <a:pt x="19" y="487"/>
                  </a:lnTo>
                  <a:lnTo>
                    <a:pt x="19" y="485"/>
                  </a:lnTo>
                  <a:lnTo>
                    <a:pt x="19" y="484"/>
                  </a:lnTo>
                  <a:lnTo>
                    <a:pt x="17" y="482"/>
                  </a:lnTo>
                  <a:lnTo>
                    <a:pt x="16" y="481"/>
                  </a:lnTo>
                  <a:lnTo>
                    <a:pt x="16" y="482"/>
                  </a:lnTo>
                  <a:lnTo>
                    <a:pt x="14" y="482"/>
                  </a:lnTo>
                  <a:lnTo>
                    <a:pt x="14" y="484"/>
                  </a:lnTo>
                  <a:lnTo>
                    <a:pt x="12" y="484"/>
                  </a:lnTo>
                  <a:lnTo>
                    <a:pt x="12" y="482"/>
                  </a:lnTo>
                  <a:lnTo>
                    <a:pt x="9" y="484"/>
                  </a:lnTo>
                  <a:lnTo>
                    <a:pt x="8" y="484"/>
                  </a:lnTo>
                  <a:lnTo>
                    <a:pt x="8" y="482"/>
                  </a:lnTo>
                  <a:lnTo>
                    <a:pt x="6" y="482"/>
                  </a:lnTo>
                  <a:lnTo>
                    <a:pt x="6" y="481"/>
                  </a:lnTo>
                  <a:lnTo>
                    <a:pt x="6" y="479"/>
                  </a:lnTo>
                  <a:lnTo>
                    <a:pt x="5" y="479"/>
                  </a:lnTo>
                  <a:lnTo>
                    <a:pt x="5" y="477"/>
                  </a:lnTo>
                  <a:lnTo>
                    <a:pt x="3" y="476"/>
                  </a:lnTo>
                  <a:lnTo>
                    <a:pt x="2" y="474"/>
                  </a:lnTo>
                  <a:lnTo>
                    <a:pt x="2" y="473"/>
                  </a:lnTo>
                  <a:lnTo>
                    <a:pt x="0" y="471"/>
                  </a:lnTo>
                  <a:lnTo>
                    <a:pt x="0" y="470"/>
                  </a:lnTo>
                  <a:lnTo>
                    <a:pt x="0" y="468"/>
                  </a:lnTo>
                  <a:lnTo>
                    <a:pt x="0" y="467"/>
                  </a:lnTo>
                  <a:lnTo>
                    <a:pt x="2" y="465"/>
                  </a:lnTo>
                  <a:lnTo>
                    <a:pt x="3" y="465"/>
                  </a:lnTo>
                  <a:lnTo>
                    <a:pt x="5" y="465"/>
                  </a:lnTo>
                  <a:lnTo>
                    <a:pt x="5" y="463"/>
                  </a:lnTo>
                  <a:lnTo>
                    <a:pt x="6" y="462"/>
                  </a:lnTo>
                  <a:lnTo>
                    <a:pt x="8" y="462"/>
                  </a:lnTo>
                  <a:lnTo>
                    <a:pt x="8" y="460"/>
                  </a:lnTo>
                  <a:lnTo>
                    <a:pt x="9" y="459"/>
                  </a:lnTo>
                  <a:lnTo>
                    <a:pt x="11" y="457"/>
                  </a:lnTo>
                  <a:lnTo>
                    <a:pt x="12" y="456"/>
                  </a:lnTo>
                  <a:lnTo>
                    <a:pt x="14" y="456"/>
                  </a:lnTo>
                  <a:lnTo>
                    <a:pt x="17" y="454"/>
                  </a:lnTo>
                  <a:lnTo>
                    <a:pt x="19" y="454"/>
                  </a:lnTo>
                  <a:lnTo>
                    <a:pt x="20" y="454"/>
                  </a:lnTo>
                  <a:lnTo>
                    <a:pt x="22" y="454"/>
                  </a:lnTo>
                  <a:lnTo>
                    <a:pt x="28" y="451"/>
                  </a:lnTo>
                  <a:lnTo>
                    <a:pt x="30" y="449"/>
                  </a:lnTo>
                  <a:lnTo>
                    <a:pt x="31" y="449"/>
                  </a:lnTo>
                  <a:lnTo>
                    <a:pt x="33" y="445"/>
                  </a:lnTo>
                  <a:lnTo>
                    <a:pt x="34" y="443"/>
                  </a:lnTo>
                  <a:lnTo>
                    <a:pt x="36" y="443"/>
                  </a:lnTo>
                  <a:lnTo>
                    <a:pt x="36" y="441"/>
                  </a:lnTo>
                  <a:lnTo>
                    <a:pt x="38" y="440"/>
                  </a:lnTo>
                  <a:lnTo>
                    <a:pt x="36" y="437"/>
                  </a:lnTo>
                  <a:lnTo>
                    <a:pt x="36" y="435"/>
                  </a:lnTo>
                  <a:lnTo>
                    <a:pt x="38" y="435"/>
                  </a:lnTo>
                  <a:lnTo>
                    <a:pt x="38" y="434"/>
                  </a:lnTo>
                  <a:lnTo>
                    <a:pt x="39" y="432"/>
                  </a:lnTo>
                  <a:lnTo>
                    <a:pt x="39" y="431"/>
                  </a:lnTo>
                  <a:lnTo>
                    <a:pt x="39" y="429"/>
                  </a:lnTo>
                  <a:lnTo>
                    <a:pt x="41" y="426"/>
                  </a:lnTo>
                  <a:lnTo>
                    <a:pt x="42" y="426"/>
                  </a:lnTo>
                  <a:lnTo>
                    <a:pt x="42" y="424"/>
                  </a:lnTo>
                  <a:lnTo>
                    <a:pt x="44" y="418"/>
                  </a:lnTo>
                  <a:lnTo>
                    <a:pt x="47" y="415"/>
                  </a:lnTo>
                  <a:lnTo>
                    <a:pt x="47" y="413"/>
                  </a:lnTo>
                  <a:lnTo>
                    <a:pt x="47" y="412"/>
                  </a:lnTo>
                  <a:lnTo>
                    <a:pt x="48" y="410"/>
                  </a:lnTo>
                  <a:lnTo>
                    <a:pt x="48" y="409"/>
                  </a:lnTo>
                  <a:lnTo>
                    <a:pt x="48" y="407"/>
                  </a:lnTo>
                  <a:lnTo>
                    <a:pt x="50" y="407"/>
                  </a:lnTo>
                  <a:lnTo>
                    <a:pt x="50" y="405"/>
                  </a:lnTo>
                  <a:lnTo>
                    <a:pt x="52" y="404"/>
                  </a:lnTo>
                  <a:lnTo>
                    <a:pt x="52" y="402"/>
                  </a:lnTo>
                  <a:lnTo>
                    <a:pt x="53" y="402"/>
                  </a:lnTo>
                  <a:lnTo>
                    <a:pt x="55" y="402"/>
                  </a:lnTo>
                  <a:lnTo>
                    <a:pt x="56" y="401"/>
                  </a:lnTo>
                  <a:lnTo>
                    <a:pt x="58" y="401"/>
                  </a:lnTo>
                  <a:lnTo>
                    <a:pt x="58" y="402"/>
                  </a:lnTo>
                  <a:lnTo>
                    <a:pt x="59" y="402"/>
                  </a:lnTo>
                  <a:lnTo>
                    <a:pt x="61" y="401"/>
                  </a:lnTo>
                  <a:lnTo>
                    <a:pt x="61" y="399"/>
                  </a:lnTo>
                  <a:lnTo>
                    <a:pt x="61" y="398"/>
                  </a:lnTo>
                  <a:lnTo>
                    <a:pt x="61" y="396"/>
                  </a:lnTo>
                  <a:lnTo>
                    <a:pt x="63" y="395"/>
                  </a:lnTo>
                  <a:lnTo>
                    <a:pt x="63" y="393"/>
                  </a:lnTo>
                  <a:lnTo>
                    <a:pt x="64" y="393"/>
                  </a:lnTo>
                  <a:lnTo>
                    <a:pt x="64" y="391"/>
                  </a:lnTo>
                  <a:lnTo>
                    <a:pt x="64" y="390"/>
                  </a:lnTo>
                  <a:lnTo>
                    <a:pt x="66" y="390"/>
                  </a:lnTo>
                  <a:lnTo>
                    <a:pt x="66" y="388"/>
                  </a:lnTo>
                  <a:lnTo>
                    <a:pt x="66" y="387"/>
                  </a:lnTo>
                  <a:lnTo>
                    <a:pt x="67" y="385"/>
                  </a:lnTo>
                  <a:lnTo>
                    <a:pt x="67" y="384"/>
                  </a:lnTo>
                  <a:lnTo>
                    <a:pt x="67" y="382"/>
                  </a:lnTo>
                  <a:lnTo>
                    <a:pt x="69" y="379"/>
                  </a:lnTo>
                  <a:lnTo>
                    <a:pt x="69" y="377"/>
                  </a:lnTo>
                  <a:lnTo>
                    <a:pt x="69" y="376"/>
                  </a:lnTo>
                  <a:lnTo>
                    <a:pt x="69" y="374"/>
                  </a:lnTo>
                  <a:lnTo>
                    <a:pt x="70" y="373"/>
                  </a:lnTo>
                  <a:lnTo>
                    <a:pt x="72" y="373"/>
                  </a:lnTo>
                  <a:lnTo>
                    <a:pt x="74" y="373"/>
                  </a:lnTo>
                  <a:lnTo>
                    <a:pt x="74" y="371"/>
                  </a:lnTo>
                  <a:lnTo>
                    <a:pt x="74" y="369"/>
                  </a:lnTo>
                  <a:lnTo>
                    <a:pt x="75" y="366"/>
                  </a:lnTo>
                  <a:lnTo>
                    <a:pt x="75" y="363"/>
                  </a:lnTo>
                  <a:lnTo>
                    <a:pt x="75" y="362"/>
                  </a:lnTo>
                  <a:lnTo>
                    <a:pt x="75" y="360"/>
                  </a:lnTo>
                  <a:lnTo>
                    <a:pt x="77" y="360"/>
                  </a:lnTo>
                  <a:lnTo>
                    <a:pt x="77" y="359"/>
                  </a:lnTo>
                  <a:lnTo>
                    <a:pt x="75" y="359"/>
                  </a:lnTo>
                  <a:lnTo>
                    <a:pt x="75" y="357"/>
                  </a:lnTo>
                  <a:lnTo>
                    <a:pt x="77" y="355"/>
                  </a:lnTo>
                  <a:lnTo>
                    <a:pt x="78" y="354"/>
                  </a:lnTo>
                  <a:lnTo>
                    <a:pt x="80" y="354"/>
                  </a:lnTo>
                  <a:lnTo>
                    <a:pt x="80" y="352"/>
                  </a:lnTo>
                  <a:lnTo>
                    <a:pt x="81" y="351"/>
                  </a:lnTo>
                  <a:lnTo>
                    <a:pt x="83" y="349"/>
                  </a:lnTo>
                  <a:lnTo>
                    <a:pt x="84" y="349"/>
                  </a:lnTo>
                  <a:lnTo>
                    <a:pt x="86" y="348"/>
                  </a:lnTo>
                  <a:lnTo>
                    <a:pt x="88" y="346"/>
                  </a:lnTo>
                  <a:lnTo>
                    <a:pt x="89" y="346"/>
                  </a:lnTo>
                  <a:lnTo>
                    <a:pt x="89" y="344"/>
                  </a:lnTo>
                  <a:lnTo>
                    <a:pt x="91" y="344"/>
                  </a:lnTo>
                  <a:lnTo>
                    <a:pt x="92" y="343"/>
                  </a:lnTo>
                  <a:lnTo>
                    <a:pt x="92" y="341"/>
                  </a:lnTo>
                  <a:lnTo>
                    <a:pt x="94" y="340"/>
                  </a:lnTo>
                  <a:lnTo>
                    <a:pt x="95" y="340"/>
                  </a:lnTo>
                  <a:lnTo>
                    <a:pt x="95" y="338"/>
                  </a:lnTo>
                  <a:lnTo>
                    <a:pt x="97" y="337"/>
                  </a:lnTo>
                  <a:lnTo>
                    <a:pt x="99" y="335"/>
                  </a:lnTo>
                  <a:lnTo>
                    <a:pt x="99" y="333"/>
                  </a:lnTo>
                  <a:lnTo>
                    <a:pt x="100" y="333"/>
                  </a:lnTo>
                  <a:lnTo>
                    <a:pt x="100" y="332"/>
                  </a:lnTo>
                  <a:lnTo>
                    <a:pt x="102" y="332"/>
                  </a:lnTo>
                  <a:lnTo>
                    <a:pt x="102" y="330"/>
                  </a:lnTo>
                  <a:lnTo>
                    <a:pt x="102" y="329"/>
                  </a:lnTo>
                  <a:lnTo>
                    <a:pt x="105" y="330"/>
                  </a:lnTo>
                  <a:lnTo>
                    <a:pt x="106" y="330"/>
                  </a:lnTo>
                  <a:lnTo>
                    <a:pt x="108" y="330"/>
                  </a:lnTo>
                  <a:lnTo>
                    <a:pt x="113" y="330"/>
                  </a:lnTo>
                  <a:lnTo>
                    <a:pt x="114" y="330"/>
                  </a:lnTo>
                  <a:lnTo>
                    <a:pt x="116" y="330"/>
                  </a:lnTo>
                  <a:lnTo>
                    <a:pt x="117" y="330"/>
                  </a:lnTo>
                  <a:lnTo>
                    <a:pt x="124" y="330"/>
                  </a:lnTo>
                  <a:lnTo>
                    <a:pt x="124" y="332"/>
                  </a:lnTo>
                  <a:lnTo>
                    <a:pt x="125" y="333"/>
                  </a:lnTo>
                  <a:lnTo>
                    <a:pt x="125" y="335"/>
                  </a:lnTo>
                  <a:lnTo>
                    <a:pt x="127" y="335"/>
                  </a:lnTo>
                  <a:lnTo>
                    <a:pt x="127" y="337"/>
                  </a:lnTo>
                  <a:lnTo>
                    <a:pt x="127" y="335"/>
                  </a:lnTo>
                  <a:lnTo>
                    <a:pt x="128" y="335"/>
                  </a:lnTo>
                  <a:lnTo>
                    <a:pt x="130" y="337"/>
                  </a:lnTo>
                  <a:lnTo>
                    <a:pt x="131" y="338"/>
                  </a:lnTo>
                  <a:lnTo>
                    <a:pt x="131" y="337"/>
                  </a:lnTo>
                  <a:lnTo>
                    <a:pt x="133" y="337"/>
                  </a:lnTo>
                  <a:lnTo>
                    <a:pt x="135" y="337"/>
                  </a:lnTo>
                  <a:lnTo>
                    <a:pt x="136" y="337"/>
                  </a:lnTo>
                  <a:lnTo>
                    <a:pt x="138" y="335"/>
                  </a:lnTo>
                  <a:lnTo>
                    <a:pt x="141" y="335"/>
                  </a:lnTo>
                  <a:lnTo>
                    <a:pt x="142" y="333"/>
                  </a:lnTo>
                  <a:lnTo>
                    <a:pt x="144" y="333"/>
                  </a:lnTo>
                  <a:lnTo>
                    <a:pt x="147" y="333"/>
                  </a:lnTo>
                  <a:lnTo>
                    <a:pt x="149" y="332"/>
                  </a:lnTo>
                  <a:lnTo>
                    <a:pt x="150" y="332"/>
                  </a:lnTo>
                  <a:lnTo>
                    <a:pt x="150" y="330"/>
                  </a:lnTo>
                  <a:lnTo>
                    <a:pt x="152" y="329"/>
                  </a:lnTo>
                  <a:lnTo>
                    <a:pt x="152" y="327"/>
                  </a:lnTo>
                  <a:lnTo>
                    <a:pt x="153" y="326"/>
                  </a:lnTo>
                  <a:lnTo>
                    <a:pt x="153" y="324"/>
                  </a:lnTo>
                  <a:lnTo>
                    <a:pt x="155" y="324"/>
                  </a:lnTo>
                  <a:lnTo>
                    <a:pt x="156" y="324"/>
                  </a:lnTo>
                  <a:lnTo>
                    <a:pt x="158" y="322"/>
                  </a:lnTo>
                  <a:lnTo>
                    <a:pt x="160" y="324"/>
                  </a:lnTo>
                  <a:lnTo>
                    <a:pt x="161" y="324"/>
                  </a:lnTo>
                  <a:lnTo>
                    <a:pt x="163" y="322"/>
                  </a:lnTo>
                  <a:lnTo>
                    <a:pt x="164" y="322"/>
                  </a:lnTo>
                  <a:lnTo>
                    <a:pt x="166" y="322"/>
                  </a:lnTo>
                  <a:lnTo>
                    <a:pt x="166" y="321"/>
                  </a:lnTo>
                  <a:lnTo>
                    <a:pt x="167" y="321"/>
                  </a:lnTo>
                  <a:lnTo>
                    <a:pt x="169" y="321"/>
                  </a:lnTo>
                  <a:lnTo>
                    <a:pt x="171" y="321"/>
                  </a:lnTo>
                  <a:lnTo>
                    <a:pt x="171" y="322"/>
                  </a:lnTo>
                  <a:lnTo>
                    <a:pt x="172" y="321"/>
                  </a:lnTo>
                  <a:lnTo>
                    <a:pt x="174" y="321"/>
                  </a:lnTo>
                  <a:lnTo>
                    <a:pt x="175" y="319"/>
                  </a:lnTo>
                  <a:lnTo>
                    <a:pt x="177" y="319"/>
                  </a:lnTo>
                  <a:lnTo>
                    <a:pt x="177" y="318"/>
                  </a:lnTo>
                  <a:lnTo>
                    <a:pt x="178" y="318"/>
                  </a:lnTo>
                  <a:lnTo>
                    <a:pt x="182" y="316"/>
                  </a:lnTo>
                  <a:lnTo>
                    <a:pt x="183" y="316"/>
                  </a:lnTo>
                  <a:lnTo>
                    <a:pt x="185" y="316"/>
                  </a:lnTo>
                  <a:lnTo>
                    <a:pt x="186" y="316"/>
                  </a:lnTo>
                  <a:lnTo>
                    <a:pt x="186" y="315"/>
                  </a:lnTo>
                  <a:lnTo>
                    <a:pt x="188" y="315"/>
                  </a:lnTo>
                  <a:lnTo>
                    <a:pt x="188" y="313"/>
                  </a:lnTo>
                  <a:lnTo>
                    <a:pt x="189" y="312"/>
                  </a:lnTo>
                  <a:lnTo>
                    <a:pt x="188" y="310"/>
                  </a:lnTo>
                  <a:lnTo>
                    <a:pt x="188" y="308"/>
                  </a:lnTo>
                  <a:lnTo>
                    <a:pt x="189" y="308"/>
                  </a:lnTo>
                  <a:lnTo>
                    <a:pt x="188" y="307"/>
                  </a:lnTo>
                  <a:lnTo>
                    <a:pt x="188" y="305"/>
                  </a:lnTo>
                  <a:lnTo>
                    <a:pt x="189" y="305"/>
                  </a:lnTo>
                  <a:lnTo>
                    <a:pt x="191" y="304"/>
                  </a:lnTo>
                  <a:lnTo>
                    <a:pt x="192" y="304"/>
                  </a:lnTo>
                  <a:lnTo>
                    <a:pt x="192" y="305"/>
                  </a:lnTo>
                  <a:lnTo>
                    <a:pt x="196" y="304"/>
                  </a:lnTo>
                  <a:lnTo>
                    <a:pt x="196" y="302"/>
                  </a:lnTo>
                  <a:lnTo>
                    <a:pt x="197" y="302"/>
                  </a:lnTo>
                  <a:lnTo>
                    <a:pt x="197" y="301"/>
                  </a:lnTo>
                  <a:lnTo>
                    <a:pt x="197" y="299"/>
                  </a:lnTo>
                  <a:lnTo>
                    <a:pt x="199" y="299"/>
                  </a:lnTo>
                  <a:lnTo>
                    <a:pt x="200" y="299"/>
                  </a:lnTo>
                  <a:lnTo>
                    <a:pt x="200" y="297"/>
                  </a:lnTo>
                  <a:lnTo>
                    <a:pt x="200" y="299"/>
                  </a:lnTo>
                  <a:lnTo>
                    <a:pt x="202" y="299"/>
                  </a:lnTo>
                  <a:lnTo>
                    <a:pt x="202" y="297"/>
                  </a:lnTo>
                  <a:lnTo>
                    <a:pt x="203" y="297"/>
                  </a:lnTo>
                  <a:lnTo>
                    <a:pt x="205" y="296"/>
                  </a:lnTo>
                  <a:lnTo>
                    <a:pt x="205" y="297"/>
                  </a:lnTo>
                  <a:lnTo>
                    <a:pt x="205" y="299"/>
                  </a:lnTo>
                  <a:lnTo>
                    <a:pt x="203" y="301"/>
                  </a:lnTo>
                  <a:lnTo>
                    <a:pt x="205" y="301"/>
                  </a:lnTo>
                  <a:lnTo>
                    <a:pt x="205" y="302"/>
                  </a:lnTo>
                  <a:lnTo>
                    <a:pt x="205" y="304"/>
                  </a:lnTo>
                  <a:lnTo>
                    <a:pt x="205" y="305"/>
                  </a:lnTo>
                  <a:lnTo>
                    <a:pt x="205" y="307"/>
                  </a:lnTo>
                  <a:lnTo>
                    <a:pt x="207" y="307"/>
                  </a:lnTo>
                  <a:lnTo>
                    <a:pt x="208" y="307"/>
                  </a:lnTo>
                  <a:lnTo>
                    <a:pt x="210" y="307"/>
                  </a:lnTo>
                  <a:lnTo>
                    <a:pt x="210" y="308"/>
                  </a:lnTo>
                  <a:lnTo>
                    <a:pt x="211" y="310"/>
                  </a:lnTo>
                  <a:lnTo>
                    <a:pt x="213" y="310"/>
                  </a:lnTo>
                  <a:lnTo>
                    <a:pt x="211" y="312"/>
                  </a:lnTo>
                  <a:lnTo>
                    <a:pt x="211" y="313"/>
                  </a:lnTo>
                  <a:lnTo>
                    <a:pt x="211" y="315"/>
                  </a:lnTo>
                  <a:lnTo>
                    <a:pt x="211" y="316"/>
                  </a:lnTo>
                  <a:lnTo>
                    <a:pt x="213" y="316"/>
                  </a:lnTo>
                  <a:lnTo>
                    <a:pt x="213" y="318"/>
                  </a:lnTo>
                  <a:lnTo>
                    <a:pt x="214" y="318"/>
                  </a:lnTo>
                  <a:lnTo>
                    <a:pt x="216" y="318"/>
                  </a:lnTo>
                  <a:lnTo>
                    <a:pt x="218" y="318"/>
                  </a:lnTo>
                  <a:lnTo>
                    <a:pt x="219" y="319"/>
                  </a:lnTo>
                  <a:lnTo>
                    <a:pt x="219" y="321"/>
                  </a:lnTo>
                  <a:lnTo>
                    <a:pt x="221" y="321"/>
                  </a:lnTo>
                  <a:lnTo>
                    <a:pt x="222" y="322"/>
                  </a:lnTo>
                  <a:lnTo>
                    <a:pt x="224" y="324"/>
                  </a:lnTo>
                  <a:lnTo>
                    <a:pt x="224" y="326"/>
                  </a:lnTo>
                  <a:lnTo>
                    <a:pt x="224" y="327"/>
                  </a:lnTo>
                  <a:lnTo>
                    <a:pt x="225" y="327"/>
                  </a:lnTo>
                  <a:lnTo>
                    <a:pt x="225" y="329"/>
                  </a:lnTo>
                  <a:lnTo>
                    <a:pt x="227" y="329"/>
                  </a:lnTo>
                  <a:lnTo>
                    <a:pt x="228" y="329"/>
                  </a:lnTo>
                  <a:lnTo>
                    <a:pt x="230" y="329"/>
                  </a:lnTo>
                  <a:lnTo>
                    <a:pt x="232" y="329"/>
                  </a:lnTo>
                  <a:lnTo>
                    <a:pt x="232" y="327"/>
                  </a:lnTo>
                  <a:lnTo>
                    <a:pt x="233" y="327"/>
                  </a:lnTo>
                  <a:lnTo>
                    <a:pt x="235" y="327"/>
                  </a:lnTo>
                  <a:lnTo>
                    <a:pt x="235" y="326"/>
                  </a:lnTo>
                  <a:lnTo>
                    <a:pt x="233" y="326"/>
                  </a:lnTo>
                  <a:lnTo>
                    <a:pt x="233" y="324"/>
                  </a:lnTo>
                  <a:lnTo>
                    <a:pt x="235" y="322"/>
                  </a:lnTo>
                  <a:lnTo>
                    <a:pt x="233" y="322"/>
                  </a:lnTo>
                  <a:lnTo>
                    <a:pt x="233" y="321"/>
                  </a:lnTo>
                  <a:lnTo>
                    <a:pt x="235" y="321"/>
                  </a:lnTo>
                  <a:lnTo>
                    <a:pt x="236" y="322"/>
                  </a:lnTo>
                  <a:lnTo>
                    <a:pt x="236" y="321"/>
                  </a:lnTo>
                  <a:lnTo>
                    <a:pt x="238" y="319"/>
                  </a:lnTo>
                  <a:lnTo>
                    <a:pt x="239" y="319"/>
                  </a:lnTo>
                  <a:lnTo>
                    <a:pt x="241" y="319"/>
                  </a:lnTo>
                  <a:lnTo>
                    <a:pt x="243" y="319"/>
                  </a:lnTo>
                  <a:lnTo>
                    <a:pt x="244" y="319"/>
                  </a:lnTo>
                  <a:lnTo>
                    <a:pt x="247" y="319"/>
                  </a:lnTo>
                  <a:lnTo>
                    <a:pt x="247" y="318"/>
                  </a:lnTo>
                  <a:lnTo>
                    <a:pt x="249" y="318"/>
                  </a:lnTo>
                  <a:lnTo>
                    <a:pt x="250" y="318"/>
                  </a:lnTo>
                  <a:lnTo>
                    <a:pt x="252" y="316"/>
                  </a:lnTo>
                  <a:lnTo>
                    <a:pt x="252" y="315"/>
                  </a:lnTo>
                  <a:lnTo>
                    <a:pt x="252" y="313"/>
                  </a:lnTo>
                  <a:lnTo>
                    <a:pt x="254" y="315"/>
                  </a:lnTo>
                  <a:lnTo>
                    <a:pt x="255" y="316"/>
                  </a:lnTo>
                  <a:lnTo>
                    <a:pt x="257" y="316"/>
                  </a:lnTo>
                  <a:lnTo>
                    <a:pt x="258" y="316"/>
                  </a:lnTo>
                  <a:lnTo>
                    <a:pt x="258" y="315"/>
                  </a:lnTo>
                  <a:lnTo>
                    <a:pt x="260" y="315"/>
                  </a:lnTo>
                  <a:lnTo>
                    <a:pt x="260" y="313"/>
                  </a:lnTo>
                  <a:lnTo>
                    <a:pt x="261" y="312"/>
                  </a:lnTo>
                  <a:lnTo>
                    <a:pt x="263" y="312"/>
                  </a:lnTo>
                  <a:lnTo>
                    <a:pt x="263" y="310"/>
                  </a:lnTo>
                  <a:lnTo>
                    <a:pt x="264" y="310"/>
                  </a:lnTo>
                  <a:lnTo>
                    <a:pt x="264" y="308"/>
                  </a:lnTo>
                  <a:lnTo>
                    <a:pt x="264" y="307"/>
                  </a:lnTo>
                  <a:lnTo>
                    <a:pt x="266" y="307"/>
                  </a:lnTo>
                  <a:lnTo>
                    <a:pt x="268" y="308"/>
                  </a:lnTo>
                  <a:lnTo>
                    <a:pt x="269" y="308"/>
                  </a:lnTo>
                  <a:lnTo>
                    <a:pt x="269" y="307"/>
                  </a:lnTo>
                  <a:lnTo>
                    <a:pt x="268" y="305"/>
                  </a:lnTo>
                  <a:lnTo>
                    <a:pt x="269" y="305"/>
                  </a:lnTo>
                  <a:lnTo>
                    <a:pt x="269" y="304"/>
                  </a:lnTo>
                  <a:lnTo>
                    <a:pt x="271" y="304"/>
                  </a:lnTo>
                  <a:lnTo>
                    <a:pt x="272" y="304"/>
                  </a:lnTo>
                  <a:lnTo>
                    <a:pt x="272" y="302"/>
                  </a:lnTo>
                  <a:lnTo>
                    <a:pt x="272" y="301"/>
                  </a:lnTo>
                  <a:lnTo>
                    <a:pt x="274" y="301"/>
                  </a:lnTo>
                  <a:lnTo>
                    <a:pt x="274" y="302"/>
                  </a:lnTo>
                  <a:lnTo>
                    <a:pt x="275" y="302"/>
                  </a:lnTo>
                  <a:lnTo>
                    <a:pt x="275" y="301"/>
                  </a:lnTo>
                  <a:lnTo>
                    <a:pt x="275" y="299"/>
                  </a:lnTo>
                  <a:lnTo>
                    <a:pt x="277" y="299"/>
                  </a:lnTo>
                  <a:lnTo>
                    <a:pt x="279" y="299"/>
                  </a:lnTo>
                  <a:lnTo>
                    <a:pt x="280" y="299"/>
                  </a:lnTo>
                  <a:lnTo>
                    <a:pt x="282" y="299"/>
                  </a:lnTo>
                  <a:lnTo>
                    <a:pt x="282" y="297"/>
                  </a:lnTo>
                  <a:lnTo>
                    <a:pt x="283" y="297"/>
                  </a:lnTo>
                  <a:lnTo>
                    <a:pt x="283" y="296"/>
                  </a:lnTo>
                  <a:lnTo>
                    <a:pt x="285" y="296"/>
                  </a:lnTo>
                  <a:lnTo>
                    <a:pt x="285" y="297"/>
                  </a:lnTo>
                  <a:lnTo>
                    <a:pt x="286" y="297"/>
                  </a:lnTo>
                  <a:lnTo>
                    <a:pt x="286" y="296"/>
                  </a:lnTo>
                  <a:lnTo>
                    <a:pt x="288" y="294"/>
                  </a:lnTo>
                  <a:lnTo>
                    <a:pt x="289" y="296"/>
                  </a:lnTo>
                  <a:lnTo>
                    <a:pt x="291" y="296"/>
                  </a:lnTo>
                  <a:lnTo>
                    <a:pt x="291" y="297"/>
                  </a:lnTo>
                  <a:lnTo>
                    <a:pt x="293" y="297"/>
                  </a:lnTo>
                  <a:lnTo>
                    <a:pt x="293" y="294"/>
                  </a:lnTo>
                  <a:lnTo>
                    <a:pt x="293" y="296"/>
                  </a:lnTo>
                  <a:lnTo>
                    <a:pt x="294" y="296"/>
                  </a:lnTo>
                  <a:lnTo>
                    <a:pt x="294" y="294"/>
                  </a:lnTo>
                  <a:lnTo>
                    <a:pt x="294" y="293"/>
                  </a:lnTo>
                  <a:lnTo>
                    <a:pt x="296" y="293"/>
                  </a:lnTo>
                  <a:lnTo>
                    <a:pt x="296" y="291"/>
                  </a:lnTo>
                  <a:lnTo>
                    <a:pt x="297" y="293"/>
                  </a:lnTo>
                  <a:lnTo>
                    <a:pt x="299" y="291"/>
                  </a:lnTo>
                  <a:lnTo>
                    <a:pt x="300" y="291"/>
                  </a:lnTo>
                  <a:lnTo>
                    <a:pt x="302" y="291"/>
                  </a:lnTo>
                  <a:lnTo>
                    <a:pt x="304" y="290"/>
                  </a:lnTo>
                  <a:lnTo>
                    <a:pt x="305" y="290"/>
                  </a:lnTo>
                  <a:lnTo>
                    <a:pt x="305" y="288"/>
                  </a:lnTo>
                  <a:lnTo>
                    <a:pt x="305" y="286"/>
                  </a:lnTo>
                  <a:lnTo>
                    <a:pt x="307" y="286"/>
                  </a:lnTo>
                  <a:lnTo>
                    <a:pt x="308" y="286"/>
                  </a:lnTo>
                  <a:lnTo>
                    <a:pt x="310" y="286"/>
                  </a:lnTo>
                  <a:lnTo>
                    <a:pt x="310" y="288"/>
                  </a:lnTo>
                  <a:lnTo>
                    <a:pt x="311" y="286"/>
                  </a:lnTo>
                  <a:lnTo>
                    <a:pt x="313" y="286"/>
                  </a:lnTo>
                  <a:lnTo>
                    <a:pt x="315" y="286"/>
                  </a:lnTo>
                  <a:lnTo>
                    <a:pt x="316" y="286"/>
                  </a:lnTo>
                  <a:lnTo>
                    <a:pt x="319" y="286"/>
                  </a:lnTo>
                  <a:lnTo>
                    <a:pt x="319" y="288"/>
                  </a:lnTo>
                  <a:lnTo>
                    <a:pt x="324" y="288"/>
                  </a:lnTo>
                  <a:lnTo>
                    <a:pt x="330" y="288"/>
                  </a:lnTo>
                  <a:lnTo>
                    <a:pt x="332" y="288"/>
                  </a:lnTo>
                  <a:lnTo>
                    <a:pt x="333" y="288"/>
                  </a:lnTo>
                  <a:lnTo>
                    <a:pt x="336" y="285"/>
                  </a:lnTo>
                  <a:lnTo>
                    <a:pt x="338" y="285"/>
                  </a:lnTo>
                  <a:lnTo>
                    <a:pt x="338" y="286"/>
                  </a:lnTo>
                  <a:lnTo>
                    <a:pt x="340" y="285"/>
                  </a:lnTo>
                  <a:lnTo>
                    <a:pt x="341" y="283"/>
                  </a:lnTo>
                  <a:lnTo>
                    <a:pt x="343" y="283"/>
                  </a:lnTo>
                  <a:lnTo>
                    <a:pt x="349" y="283"/>
                  </a:lnTo>
                  <a:lnTo>
                    <a:pt x="352" y="283"/>
                  </a:lnTo>
                  <a:lnTo>
                    <a:pt x="354" y="283"/>
                  </a:lnTo>
                  <a:lnTo>
                    <a:pt x="355" y="283"/>
                  </a:lnTo>
                  <a:lnTo>
                    <a:pt x="358" y="283"/>
                  </a:lnTo>
                  <a:lnTo>
                    <a:pt x="361" y="282"/>
                  </a:lnTo>
                  <a:lnTo>
                    <a:pt x="363" y="283"/>
                  </a:lnTo>
                  <a:lnTo>
                    <a:pt x="363" y="282"/>
                  </a:lnTo>
                  <a:lnTo>
                    <a:pt x="366" y="282"/>
                  </a:lnTo>
                  <a:lnTo>
                    <a:pt x="368" y="282"/>
                  </a:lnTo>
                  <a:lnTo>
                    <a:pt x="369" y="282"/>
                  </a:lnTo>
                  <a:lnTo>
                    <a:pt x="371" y="282"/>
                  </a:lnTo>
                  <a:lnTo>
                    <a:pt x="376" y="282"/>
                  </a:lnTo>
                  <a:lnTo>
                    <a:pt x="377" y="282"/>
                  </a:lnTo>
                  <a:lnTo>
                    <a:pt x="379" y="282"/>
                  </a:lnTo>
                  <a:lnTo>
                    <a:pt x="380" y="282"/>
                  </a:lnTo>
                  <a:lnTo>
                    <a:pt x="382" y="282"/>
                  </a:lnTo>
                  <a:lnTo>
                    <a:pt x="383" y="282"/>
                  </a:lnTo>
                  <a:lnTo>
                    <a:pt x="383" y="280"/>
                  </a:lnTo>
                  <a:lnTo>
                    <a:pt x="385" y="280"/>
                  </a:lnTo>
                  <a:lnTo>
                    <a:pt x="390" y="280"/>
                  </a:lnTo>
                  <a:lnTo>
                    <a:pt x="391" y="280"/>
                  </a:lnTo>
                  <a:lnTo>
                    <a:pt x="394" y="280"/>
                  </a:lnTo>
                  <a:lnTo>
                    <a:pt x="396" y="280"/>
                  </a:lnTo>
                  <a:lnTo>
                    <a:pt x="397" y="279"/>
                  </a:lnTo>
                  <a:lnTo>
                    <a:pt x="397" y="277"/>
                  </a:lnTo>
                  <a:lnTo>
                    <a:pt x="397" y="276"/>
                  </a:lnTo>
                  <a:lnTo>
                    <a:pt x="397" y="274"/>
                  </a:lnTo>
                  <a:lnTo>
                    <a:pt x="397" y="272"/>
                  </a:lnTo>
                  <a:lnTo>
                    <a:pt x="397" y="271"/>
                  </a:lnTo>
                  <a:lnTo>
                    <a:pt x="399" y="269"/>
                  </a:lnTo>
                  <a:lnTo>
                    <a:pt x="399" y="268"/>
                  </a:lnTo>
                  <a:lnTo>
                    <a:pt x="401" y="268"/>
                  </a:lnTo>
                  <a:lnTo>
                    <a:pt x="401" y="266"/>
                  </a:lnTo>
                  <a:lnTo>
                    <a:pt x="401" y="265"/>
                  </a:lnTo>
                  <a:lnTo>
                    <a:pt x="402" y="265"/>
                  </a:lnTo>
                  <a:lnTo>
                    <a:pt x="404" y="263"/>
                  </a:lnTo>
                  <a:lnTo>
                    <a:pt x="405" y="263"/>
                  </a:lnTo>
                  <a:lnTo>
                    <a:pt x="407" y="261"/>
                  </a:lnTo>
                  <a:lnTo>
                    <a:pt x="408" y="261"/>
                  </a:lnTo>
                  <a:lnTo>
                    <a:pt x="410" y="261"/>
                  </a:lnTo>
                  <a:lnTo>
                    <a:pt x="412" y="261"/>
                  </a:lnTo>
                  <a:lnTo>
                    <a:pt x="412" y="260"/>
                  </a:lnTo>
                  <a:lnTo>
                    <a:pt x="413" y="260"/>
                  </a:lnTo>
                  <a:lnTo>
                    <a:pt x="415" y="260"/>
                  </a:lnTo>
                  <a:lnTo>
                    <a:pt x="415" y="258"/>
                  </a:lnTo>
                  <a:lnTo>
                    <a:pt x="416" y="258"/>
                  </a:lnTo>
                  <a:lnTo>
                    <a:pt x="416" y="257"/>
                  </a:lnTo>
                  <a:lnTo>
                    <a:pt x="418" y="257"/>
                  </a:lnTo>
                  <a:lnTo>
                    <a:pt x="418" y="255"/>
                  </a:lnTo>
                  <a:lnTo>
                    <a:pt x="419" y="255"/>
                  </a:lnTo>
                  <a:lnTo>
                    <a:pt x="419" y="254"/>
                  </a:lnTo>
                  <a:lnTo>
                    <a:pt x="418" y="252"/>
                  </a:lnTo>
                  <a:lnTo>
                    <a:pt x="419" y="252"/>
                  </a:lnTo>
                  <a:lnTo>
                    <a:pt x="421" y="252"/>
                  </a:lnTo>
                  <a:lnTo>
                    <a:pt x="421" y="250"/>
                  </a:lnTo>
                  <a:lnTo>
                    <a:pt x="423" y="250"/>
                  </a:lnTo>
                  <a:lnTo>
                    <a:pt x="421" y="250"/>
                  </a:lnTo>
                  <a:lnTo>
                    <a:pt x="423" y="250"/>
                  </a:lnTo>
                  <a:lnTo>
                    <a:pt x="423" y="249"/>
                  </a:lnTo>
                  <a:lnTo>
                    <a:pt x="424" y="249"/>
                  </a:lnTo>
                  <a:lnTo>
                    <a:pt x="424" y="247"/>
                  </a:lnTo>
                  <a:lnTo>
                    <a:pt x="426" y="247"/>
                  </a:lnTo>
                  <a:lnTo>
                    <a:pt x="424" y="246"/>
                  </a:lnTo>
                  <a:lnTo>
                    <a:pt x="426" y="246"/>
                  </a:lnTo>
                  <a:lnTo>
                    <a:pt x="426" y="244"/>
                  </a:lnTo>
                  <a:lnTo>
                    <a:pt x="426" y="243"/>
                  </a:lnTo>
                  <a:lnTo>
                    <a:pt x="427" y="243"/>
                  </a:lnTo>
                  <a:lnTo>
                    <a:pt x="429" y="241"/>
                  </a:lnTo>
                  <a:lnTo>
                    <a:pt x="430" y="241"/>
                  </a:lnTo>
                  <a:lnTo>
                    <a:pt x="430" y="240"/>
                  </a:lnTo>
                  <a:lnTo>
                    <a:pt x="430" y="238"/>
                  </a:lnTo>
                  <a:lnTo>
                    <a:pt x="432" y="238"/>
                  </a:lnTo>
                  <a:lnTo>
                    <a:pt x="432" y="236"/>
                  </a:lnTo>
                  <a:lnTo>
                    <a:pt x="433" y="235"/>
                  </a:lnTo>
                  <a:lnTo>
                    <a:pt x="435" y="235"/>
                  </a:lnTo>
                  <a:lnTo>
                    <a:pt x="435" y="233"/>
                  </a:lnTo>
                  <a:lnTo>
                    <a:pt x="437" y="232"/>
                  </a:lnTo>
                  <a:lnTo>
                    <a:pt x="437" y="230"/>
                  </a:lnTo>
                  <a:lnTo>
                    <a:pt x="437" y="229"/>
                  </a:lnTo>
                  <a:lnTo>
                    <a:pt x="437" y="227"/>
                  </a:lnTo>
                  <a:lnTo>
                    <a:pt x="438" y="227"/>
                  </a:lnTo>
                  <a:lnTo>
                    <a:pt x="438" y="224"/>
                  </a:lnTo>
                  <a:lnTo>
                    <a:pt x="440" y="224"/>
                  </a:lnTo>
                  <a:lnTo>
                    <a:pt x="441" y="224"/>
                  </a:lnTo>
                  <a:lnTo>
                    <a:pt x="441" y="222"/>
                  </a:lnTo>
                  <a:lnTo>
                    <a:pt x="443" y="222"/>
                  </a:lnTo>
                  <a:lnTo>
                    <a:pt x="444" y="221"/>
                  </a:lnTo>
                  <a:lnTo>
                    <a:pt x="443" y="221"/>
                  </a:lnTo>
                  <a:lnTo>
                    <a:pt x="443" y="219"/>
                  </a:lnTo>
                  <a:lnTo>
                    <a:pt x="441" y="219"/>
                  </a:lnTo>
                  <a:lnTo>
                    <a:pt x="440" y="218"/>
                  </a:lnTo>
                  <a:lnTo>
                    <a:pt x="438" y="218"/>
                  </a:lnTo>
                  <a:lnTo>
                    <a:pt x="437" y="216"/>
                  </a:lnTo>
                  <a:lnTo>
                    <a:pt x="435" y="214"/>
                  </a:lnTo>
                  <a:lnTo>
                    <a:pt x="435" y="213"/>
                  </a:lnTo>
                  <a:lnTo>
                    <a:pt x="433" y="213"/>
                  </a:lnTo>
                  <a:lnTo>
                    <a:pt x="432" y="211"/>
                  </a:lnTo>
                  <a:lnTo>
                    <a:pt x="430" y="211"/>
                  </a:lnTo>
                  <a:lnTo>
                    <a:pt x="429" y="210"/>
                  </a:lnTo>
                  <a:lnTo>
                    <a:pt x="427" y="208"/>
                  </a:lnTo>
                  <a:lnTo>
                    <a:pt x="426" y="208"/>
                  </a:lnTo>
                  <a:lnTo>
                    <a:pt x="424" y="208"/>
                  </a:lnTo>
                  <a:lnTo>
                    <a:pt x="424" y="207"/>
                  </a:lnTo>
                  <a:lnTo>
                    <a:pt x="424" y="205"/>
                  </a:lnTo>
                  <a:lnTo>
                    <a:pt x="423" y="204"/>
                  </a:lnTo>
                  <a:lnTo>
                    <a:pt x="421" y="205"/>
                  </a:lnTo>
                  <a:lnTo>
                    <a:pt x="419" y="205"/>
                  </a:lnTo>
                  <a:lnTo>
                    <a:pt x="419" y="204"/>
                  </a:lnTo>
                  <a:lnTo>
                    <a:pt x="419" y="202"/>
                  </a:lnTo>
                  <a:lnTo>
                    <a:pt x="421" y="202"/>
                  </a:lnTo>
                  <a:lnTo>
                    <a:pt x="423" y="200"/>
                  </a:lnTo>
                  <a:lnTo>
                    <a:pt x="421" y="200"/>
                  </a:lnTo>
                  <a:lnTo>
                    <a:pt x="423" y="199"/>
                  </a:lnTo>
                  <a:lnTo>
                    <a:pt x="424" y="200"/>
                  </a:lnTo>
                  <a:lnTo>
                    <a:pt x="424" y="199"/>
                  </a:lnTo>
                  <a:lnTo>
                    <a:pt x="424" y="197"/>
                  </a:lnTo>
                  <a:lnTo>
                    <a:pt x="426" y="197"/>
                  </a:lnTo>
                  <a:lnTo>
                    <a:pt x="427" y="197"/>
                  </a:lnTo>
                  <a:lnTo>
                    <a:pt x="429" y="197"/>
                  </a:lnTo>
                  <a:lnTo>
                    <a:pt x="429" y="196"/>
                  </a:lnTo>
                  <a:lnTo>
                    <a:pt x="430" y="196"/>
                  </a:lnTo>
                  <a:lnTo>
                    <a:pt x="430" y="194"/>
                  </a:lnTo>
                  <a:lnTo>
                    <a:pt x="430" y="193"/>
                  </a:lnTo>
                  <a:lnTo>
                    <a:pt x="432" y="193"/>
                  </a:lnTo>
                  <a:lnTo>
                    <a:pt x="433" y="193"/>
                  </a:lnTo>
                  <a:lnTo>
                    <a:pt x="433" y="191"/>
                  </a:lnTo>
                  <a:lnTo>
                    <a:pt x="435" y="191"/>
                  </a:lnTo>
                  <a:lnTo>
                    <a:pt x="437" y="191"/>
                  </a:lnTo>
                  <a:lnTo>
                    <a:pt x="438" y="191"/>
                  </a:lnTo>
                  <a:lnTo>
                    <a:pt x="438" y="189"/>
                  </a:lnTo>
                  <a:lnTo>
                    <a:pt x="440" y="189"/>
                  </a:lnTo>
                  <a:lnTo>
                    <a:pt x="441" y="188"/>
                  </a:lnTo>
                  <a:lnTo>
                    <a:pt x="441" y="189"/>
                  </a:lnTo>
                  <a:lnTo>
                    <a:pt x="443" y="189"/>
                  </a:lnTo>
                  <a:lnTo>
                    <a:pt x="444" y="189"/>
                  </a:lnTo>
                  <a:lnTo>
                    <a:pt x="446" y="189"/>
                  </a:lnTo>
                  <a:lnTo>
                    <a:pt x="448" y="189"/>
                  </a:lnTo>
                  <a:lnTo>
                    <a:pt x="448" y="188"/>
                  </a:lnTo>
                  <a:lnTo>
                    <a:pt x="449" y="188"/>
                  </a:lnTo>
                  <a:lnTo>
                    <a:pt x="451" y="188"/>
                  </a:lnTo>
                  <a:lnTo>
                    <a:pt x="454" y="188"/>
                  </a:lnTo>
                  <a:lnTo>
                    <a:pt x="455" y="188"/>
                  </a:lnTo>
                  <a:lnTo>
                    <a:pt x="457" y="188"/>
                  </a:lnTo>
                  <a:lnTo>
                    <a:pt x="459" y="189"/>
                  </a:lnTo>
                  <a:lnTo>
                    <a:pt x="460" y="189"/>
                  </a:lnTo>
                  <a:lnTo>
                    <a:pt x="462" y="189"/>
                  </a:lnTo>
                  <a:lnTo>
                    <a:pt x="463" y="189"/>
                  </a:lnTo>
                  <a:lnTo>
                    <a:pt x="465" y="188"/>
                  </a:lnTo>
                  <a:lnTo>
                    <a:pt x="466" y="188"/>
                  </a:lnTo>
                  <a:lnTo>
                    <a:pt x="466" y="189"/>
                  </a:lnTo>
                  <a:lnTo>
                    <a:pt x="468" y="188"/>
                  </a:lnTo>
                  <a:lnTo>
                    <a:pt x="469" y="188"/>
                  </a:lnTo>
                  <a:lnTo>
                    <a:pt x="471" y="188"/>
                  </a:lnTo>
                  <a:lnTo>
                    <a:pt x="473" y="188"/>
                  </a:lnTo>
                  <a:lnTo>
                    <a:pt x="474" y="188"/>
                  </a:lnTo>
                  <a:lnTo>
                    <a:pt x="476" y="188"/>
                  </a:lnTo>
                  <a:lnTo>
                    <a:pt x="477" y="188"/>
                  </a:lnTo>
                  <a:lnTo>
                    <a:pt x="477" y="189"/>
                  </a:lnTo>
                  <a:lnTo>
                    <a:pt x="477" y="188"/>
                  </a:lnTo>
                  <a:lnTo>
                    <a:pt x="479" y="188"/>
                  </a:lnTo>
                  <a:lnTo>
                    <a:pt x="479" y="186"/>
                  </a:lnTo>
                  <a:lnTo>
                    <a:pt x="480" y="186"/>
                  </a:lnTo>
                  <a:lnTo>
                    <a:pt x="480" y="188"/>
                  </a:lnTo>
                  <a:lnTo>
                    <a:pt x="482" y="188"/>
                  </a:lnTo>
                  <a:lnTo>
                    <a:pt x="484" y="188"/>
                  </a:lnTo>
                  <a:lnTo>
                    <a:pt x="485" y="186"/>
                  </a:lnTo>
                  <a:lnTo>
                    <a:pt x="487" y="186"/>
                  </a:lnTo>
                  <a:lnTo>
                    <a:pt x="488" y="188"/>
                  </a:lnTo>
                  <a:lnTo>
                    <a:pt x="490" y="188"/>
                  </a:lnTo>
                  <a:lnTo>
                    <a:pt x="491" y="188"/>
                  </a:lnTo>
                  <a:lnTo>
                    <a:pt x="493" y="188"/>
                  </a:lnTo>
                  <a:lnTo>
                    <a:pt x="495" y="188"/>
                  </a:lnTo>
                  <a:lnTo>
                    <a:pt x="496" y="188"/>
                  </a:lnTo>
                  <a:lnTo>
                    <a:pt x="498" y="188"/>
                  </a:lnTo>
                  <a:lnTo>
                    <a:pt x="499" y="188"/>
                  </a:lnTo>
                  <a:lnTo>
                    <a:pt x="501" y="186"/>
                  </a:lnTo>
                  <a:lnTo>
                    <a:pt x="502" y="186"/>
                  </a:lnTo>
                  <a:lnTo>
                    <a:pt x="502" y="185"/>
                  </a:lnTo>
                  <a:lnTo>
                    <a:pt x="504" y="185"/>
                  </a:lnTo>
                  <a:lnTo>
                    <a:pt x="505" y="185"/>
                  </a:lnTo>
                  <a:lnTo>
                    <a:pt x="507" y="185"/>
                  </a:lnTo>
                  <a:lnTo>
                    <a:pt x="509" y="185"/>
                  </a:lnTo>
                  <a:lnTo>
                    <a:pt x="510" y="185"/>
                  </a:lnTo>
                  <a:lnTo>
                    <a:pt x="512" y="186"/>
                  </a:lnTo>
                  <a:lnTo>
                    <a:pt x="513" y="185"/>
                  </a:lnTo>
                  <a:lnTo>
                    <a:pt x="515" y="185"/>
                  </a:lnTo>
                  <a:lnTo>
                    <a:pt x="515" y="183"/>
                  </a:lnTo>
                  <a:lnTo>
                    <a:pt x="515" y="185"/>
                  </a:lnTo>
                  <a:lnTo>
                    <a:pt x="516" y="185"/>
                  </a:lnTo>
                  <a:lnTo>
                    <a:pt x="518" y="183"/>
                  </a:lnTo>
                  <a:lnTo>
                    <a:pt x="520" y="185"/>
                  </a:lnTo>
                  <a:lnTo>
                    <a:pt x="521" y="183"/>
                  </a:lnTo>
                  <a:lnTo>
                    <a:pt x="521" y="182"/>
                  </a:lnTo>
                  <a:lnTo>
                    <a:pt x="523" y="182"/>
                  </a:lnTo>
                  <a:lnTo>
                    <a:pt x="526" y="182"/>
                  </a:lnTo>
                  <a:lnTo>
                    <a:pt x="526" y="180"/>
                  </a:lnTo>
                  <a:lnTo>
                    <a:pt x="527" y="178"/>
                  </a:lnTo>
                  <a:lnTo>
                    <a:pt x="527" y="180"/>
                  </a:lnTo>
                  <a:lnTo>
                    <a:pt x="527" y="178"/>
                  </a:lnTo>
                  <a:lnTo>
                    <a:pt x="529" y="178"/>
                  </a:lnTo>
                  <a:lnTo>
                    <a:pt x="531" y="178"/>
                  </a:lnTo>
                  <a:lnTo>
                    <a:pt x="532" y="177"/>
                  </a:lnTo>
                  <a:lnTo>
                    <a:pt x="534" y="177"/>
                  </a:lnTo>
                  <a:lnTo>
                    <a:pt x="535" y="177"/>
                  </a:lnTo>
                  <a:lnTo>
                    <a:pt x="535" y="175"/>
                  </a:lnTo>
                  <a:lnTo>
                    <a:pt x="537" y="175"/>
                  </a:lnTo>
                  <a:lnTo>
                    <a:pt x="538" y="177"/>
                  </a:lnTo>
                  <a:lnTo>
                    <a:pt x="540" y="177"/>
                  </a:lnTo>
                  <a:lnTo>
                    <a:pt x="541" y="177"/>
                  </a:lnTo>
                  <a:lnTo>
                    <a:pt x="545" y="177"/>
                  </a:lnTo>
                  <a:lnTo>
                    <a:pt x="546" y="175"/>
                  </a:lnTo>
                  <a:lnTo>
                    <a:pt x="548" y="175"/>
                  </a:lnTo>
                  <a:lnTo>
                    <a:pt x="549" y="177"/>
                  </a:lnTo>
                  <a:lnTo>
                    <a:pt x="551" y="177"/>
                  </a:lnTo>
                  <a:lnTo>
                    <a:pt x="552" y="178"/>
                  </a:lnTo>
                  <a:lnTo>
                    <a:pt x="554" y="178"/>
                  </a:lnTo>
                  <a:lnTo>
                    <a:pt x="556" y="178"/>
                  </a:lnTo>
                  <a:lnTo>
                    <a:pt x="557" y="178"/>
                  </a:lnTo>
                  <a:lnTo>
                    <a:pt x="559" y="177"/>
                  </a:lnTo>
                  <a:lnTo>
                    <a:pt x="560" y="178"/>
                  </a:lnTo>
                  <a:lnTo>
                    <a:pt x="563" y="177"/>
                  </a:lnTo>
                  <a:lnTo>
                    <a:pt x="563" y="175"/>
                  </a:lnTo>
                  <a:lnTo>
                    <a:pt x="567" y="175"/>
                  </a:lnTo>
                  <a:lnTo>
                    <a:pt x="568" y="175"/>
                  </a:lnTo>
                  <a:lnTo>
                    <a:pt x="570" y="175"/>
                  </a:lnTo>
                  <a:lnTo>
                    <a:pt x="570" y="174"/>
                  </a:lnTo>
                  <a:lnTo>
                    <a:pt x="571" y="169"/>
                  </a:lnTo>
                  <a:lnTo>
                    <a:pt x="573" y="167"/>
                  </a:lnTo>
                  <a:lnTo>
                    <a:pt x="574" y="164"/>
                  </a:lnTo>
                  <a:lnTo>
                    <a:pt x="573" y="163"/>
                  </a:lnTo>
                  <a:lnTo>
                    <a:pt x="573" y="161"/>
                  </a:lnTo>
                  <a:lnTo>
                    <a:pt x="574" y="161"/>
                  </a:lnTo>
                  <a:lnTo>
                    <a:pt x="576" y="161"/>
                  </a:lnTo>
                  <a:lnTo>
                    <a:pt x="577" y="160"/>
                  </a:lnTo>
                  <a:lnTo>
                    <a:pt x="576" y="158"/>
                  </a:lnTo>
                  <a:lnTo>
                    <a:pt x="577" y="158"/>
                  </a:lnTo>
                  <a:lnTo>
                    <a:pt x="579" y="158"/>
                  </a:lnTo>
                  <a:lnTo>
                    <a:pt x="581" y="158"/>
                  </a:lnTo>
                  <a:lnTo>
                    <a:pt x="582" y="158"/>
                  </a:lnTo>
                  <a:lnTo>
                    <a:pt x="584" y="160"/>
                  </a:lnTo>
                  <a:lnTo>
                    <a:pt x="587" y="160"/>
                  </a:lnTo>
                  <a:lnTo>
                    <a:pt x="587" y="158"/>
                  </a:lnTo>
                  <a:lnTo>
                    <a:pt x="585" y="158"/>
                  </a:lnTo>
                  <a:lnTo>
                    <a:pt x="587" y="158"/>
                  </a:lnTo>
                  <a:lnTo>
                    <a:pt x="588" y="158"/>
                  </a:lnTo>
                  <a:lnTo>
                    <a:pt x="588" y="157"/>
                  </a:lnTo>
                  <a:lnTo>
                    <a:pt x="588" y="155"/>
                  </a:lnTo>
                  <a:lnTo>
                    <a:pt x="590" y="153"/>
                  </a:lnTo>
                  <a:lnTo>
                    <a:pt x="590" y="152"/>
                  </a:lnTo>
                  <a:lnTo>
                    <a:pt x="593" y="152"/>
                  </a:lnTo>
                  <a:lnTo>
                    <a:pt x="593" y="153"/>
                  </a:lnTo>
                  <a:lnTo>
                    <a:pt x="595" y="152"/>
                  </a:lnTo>
                  <a:lnTo>
                    <a:pt x="596" y="152"/>
                  </a:lnTo>
                  <a:lnTo>
                    <a:pt x="598" y="152"/>
                  </a:lnTo>
                  <a:lnTo>
                    <a:pt x="599" y="152"/>
                  </a:lnTo>
                  <a:lnTo>
                    <a:pt x="599" y="150"/>
                  </a:lnTo>
                  <a:lnTo>
                    <a:pt x="601" y="149"/>
                  </a:lnTo>
                  <a:lnTo>
                    <a:pt x="603" y="149"/>
                  </a:lnTo>
                  <a:lnTo>
                    <a:pt x="604" y="150"/>
                  </a:lnTo>
                  <a:lnTo>
                    <a:pt x="606" y="149"/>
                  </a:lnTo>
                  <a:lnTo>
                    <a:pt x="606" y="147"/>
                  </a:lnTo>
                  <a:lnTo>
                    <a:pt x="606" y="146"/>
                  </a:lnTo>
                  <a:lnTo>
                    <a:pt x="606" y="144"/>
                  </a:lnTo>
                  <a:lnTo>
                    <a:pt x="607" y="144"/>
                  </a:lnTo>
                  <a:lnTo>
                    <a:pt x="609" y="144"/>
                  </a:lnTo>
                  <a:lnTo>
                    <a:pt x="609" y="142"/>
                  </a:lnTo>
                  <a:lnTo>
                    <a:pt x="610" y="142"/>
                  </a:lnTo>
                  <a:lnTo>
                    <a:pt x="610" y="141"/>
                  </a:lnTo>
                  <a:lnTo>
                    <a:pt x="612" y="141"/>
                  </a:lnTo>
                  <a:lnTo>
                    <a:pt x="613" y="139"/>
                  </a:lnTo>
                  <a:lnTo>
                    <a:pt x="613" y="141"/>
                  </a:lnTo>
                  <a:lnTo>
                    <a:pt x="613" y="139"/>
                  </a:lnTo>
                  <a:lnTo>
                    <a:pt x="613" y="138"/>
                  </a:lnTo>
                  <a:lnTo>
                    <a:pt x="615" y="138"/>
                  </a:lnTo>
                  <a:lnTo>
                    <a:pt x="615" y="136"/>
                  </a:lnTo>
                  <a:lnTo>
                    <a:pt x="617" y="136"/>
                  </a:lnTo>
                  <a:lnTo>
                    <a:pt x="617" y="135"/>
                  </a:lnTo>
                  <a:lnTo>
                    <a:pt x="617" y="131"/>
                  </a:lnTo>
                  <a:lnTo>
                    <a:pt x="618" y="131"/>
                  </a:lnTo>
                  <a:lnTo>
                    <a:pt x="620" y="131"/>
                  </a:lnTo>
                  <a:lnTo>
                    <a:pt x="621" y="131"/>
                  </a:lnTo>
                  <a:lnTo>
                    <a:pt x="620" y="130"/>
                  </a:lnTo>
                  <a:lnTo>
                    <a:pt x="618" y="130"/>
                  </a:lnTo>
                  <a:lnTo>
                    <a:pt x="618" y="128"/>
                  </a:lnTo>
                  <a:lnTo>
                    <a:pt x="620" y="128"/>
                  </a:lnTo>
                  <a:lnTo>
                    <a:pt x="620" y="130"/>
                  </a:lnTo>
                  <a:lnTo>
                    <a:pt x="621" y="128"/>
                  </a:lnTo>
                  <a:lnTo>
                    <a:pt x="620" y="128"/>
                  </a:lnTo>
                  <a:lnTo>
                    <a:pt x="620" y="127"/>
                  </a:lnTo>
                  <a:lnTo>
                    <a:pt x="621" y="125"/>
                  </a:lnTo>
                  <a:lnTo>
                    <a:pt x="620" y="124"/>
                  </a:lnTo>
                  <a:lnTo>
                    <a:pt x="618" y="124"/>
                  </a:lnTo>
                  <a:lnTo>
                    <a:pt x="620" y="124"/>
                  </a:lnTo>
                  <a:lnTo>
                    <a:pt x="621" y="124"/>
                  </a:lnTo>
                  <a:lnTo>
                    <a:pt x="621" y="122"/>
                  </a:lnTo>
                  <a:lnTo>
                    <a:pt x="621" y="121"/>
                  </a:lnTo>
                  <a:lnTo>
                    <a:pt x="621" y="119"/>
                  </a:lnTo>
                  <a:lnTo>
                    <a:pt x="623" y="121"/>
                  </a:lnTo>
                  <a:lnTo>
                    <a:pt x="624" y="121"/>
                  </a:lnTo>
                  <a:lnTo>
                    <a:pt x="624" y="119"/>
                  </a:lnTo>
                  <a:lnTo>
                    <a:pt x="624" y="117"/>
                  </a:lnTo>
                  <a:lnTo>
                    <a:pt x="626" y="116"/>
                  </a:lnTo>
                  <a:lnTo>
                    <a:pt x="626" y="117"/>
                  </a:lnTo>
                  <a:lnTo>
                    <a:pt x="628" y="117"/>
                  </a:lnTo>
                  <a:lnTo>
                    <a:pt x="629" y="116"/>
                  </a:lnTo>
                  <a:lnTo>
                    <a:pt x="631" y="116"/>
                  </a:lnTo>
                  <a:lnTo>
                    <a:pt x="632" y="116"/>
                  </a:lnTo>
                  <a:lnTo>
                    <a:pt x="632" y="114"/>
                  </a:lnTo>
                  <a:lnTo>
                    <a:pt x="632" y="113"/>
                  </a:lnTo>
                  <a:lnTo>
                    <a:pt x="634" y="111"/>
                  </a:lnTo>
                  <a:lnTo>
                    <a:pt x="634" y="110"/>
                  </a:lnTo>
                  <a:lnTo>
                    <a:pt x="635" y="108"/>
                  </a:lnTo>
                  <a:lnTo>
                    <a:pt x="638" y="106"/>
                  </a:lnTo>
                  <a:lnTo>
                    <a:pt x="640" y="106"/>
                  </a:lnTo>
                  <a:lnTo>
                    <a:pt x="640" y="105"/>
                  </a:lnTo>
                  <a:lnTo>
                    <a:pt x="642" y="105"/>
                  </a:lnTo>
                  <a:lnTo>
                    <a:pt x="640" y="102"/>
                  </a:lnTo>
                  <a:lnTo>
                    <a:pt x="642" y="102"/>
                  </a:lnTo>
                  <a:lnTo>
                    <a:pt x="642" y="100"/>
                  </a:lnTo>
                  <a:lnTo>
                    <a:pt x="643" y="100"/>
                  </a:lnTo>
                  <a:lnTo>
                    <a:pt x="643" y="99"/>
                  </a:lnTo>
                  <a:lnTo>
                    <a:pt x="645" y="99"/>
                  </a:lnTo>
                  <a:lnTo>
                    <a:pt x="645" y="97"/>
                  </a:lnTo>
                  <a:lnTo>
                    <a:pt x="646" y="97"/>
                  </a:lnTo>
                  <a:lnTo>
                    <a:pt x="646" y="95"/>
                  </a:lnTo>
                  <a:lnTo>
                    <a:pt x="648" y="97"/>
                  </a:lnTo>
                  <a:lnTo>
                    <a:pt x="649" y="97"/>
                  </a:lnTo>
                  <a:lnTo>
                    <a:pt x="649" y="99"/>
                  </a:lnTo>
                  <a:lnTo>
                    <a:pt x="651" y="99"/>
                  </a:lnTo>
                  <a:lnTo>
                    <a:pt x="651" y="97"/>
                  </a:lnTo>
                  <a:lnTo>
                    <a:pt x="651" y="99"/>
                  </a:lnTo>
                  <a:lnTo>
                    <a:pt x="653" y="99"/>
                  </a:lnTo>
                  <a:lnTo>
                    <a:pt x="654" y="99"/>
                  </a:lnTo>
                  <a:lnTo>
                    <a:pt x="656" y="99"/>
                  </a:lnTo>
                  <a:lnTo>
                    <a:pt x="656" y="97"/>
                  </a:lnTo>
                  <a:lnTo>
                    <a:pt x="657" y="97"/>
                  </a:lnTo>
                  <a:lnTo>
                    <a:pt x="657" y="95"/>
                  </a:lnTo>
                  <a:lnTo>
                    <a:pt x="659" y="95"/>
                  </a:lnTo>
                  <a:lnTo>
                    <a:pt x="659" y="94"/>
                  </a:lnTo>
                  <a:lnTo>
                    <a:pt x="660" y="94"/>
                  </a:lnTo>
                  <a:lnTo>
                    <a:pt x="659" y="92"/>
                  </a:lnTo>
                  <a:lnTo>
                    <a:pt x="660" y="92"/>
                  </a:lnTo>
                  <a:lnTo>
                    <a:pt x="660" y="91"/>
                  </a:lnTo>
                  <a:lnTo>
                    <a:pt x="662" y="91"/>
                  </a:lnTo>
                  <a:lnTo>
                    <a:pt x="664" y="89"/>
                  </a:lnTo>
                  <a:lnTo>
                    <a:pt x="664" y="88"/>
                  </a:lnTo>
                  <a:lnTo>
                    <a:pt x="665" y="88"/>
                  </a:lnTo>
                  <a:lnTo>
                    <a:pt x="664" y="86"/>
                  </a:lnTo>
                  <a:lnTo>
                    <a:pt x="665" y="86"/>
                  </a:lnTo>
                  <a:lnTo>
                    <a:pt x="665" y="85"/>
                  </a:lnTo>
                  <a:lnTo>
                    <a:pt x="664" y="85"/>
                  </a:lnTo>
                  <a:lnTo>
                    <a:pt x="665" y="83"/>
                  </a:lnTo>
                  <a:lnTo>
                    <a:pt x="667" y="81"/>
                  </a:lnTo>
                  <a:lnTo>
                    <a:pt x="665" y="81"/>
                  </a:lnTo>
                  <a:lnTo>
                    <a:pt x="667" y="80"/>
                  </a:lnTo>
                  <a:lnTo>
                    <a:pt x="668" y="80"/>
                  </a:lnTo>
                  <a:lnTo>
                    <a:pt x="668" y="78"/>
                  </a:lnTo>
                  <a:lnTo>
                    <a:pt x="670" y="78"/>
                  </a:lnTo>
                  <a:lnTo>
                    <a:pt x="670" y="77"/>
                  </a:lnTo>
                  <a:lnTo>
                    <a:pt x="671" y="75"/>
                  </a:lnTo>
                  <a:lnTo>
                    <a:pt x="673" y="74"/>
                  </a:lnTo>
                  <a:lnTo>
                    <a:pt x="674" y="75"/>
                  </a:lnTo>
                  <a:lnTo>
                    <a:pt x="676" y="75"/>
                  </a:lnTo>
                  <a:lnTo>
                    <a:pt x="678" y="75"/>
                  </a:lnTo>
                  <a:lnTo>
                    <a:pt x="679" y="75"/>
                  </a:lnTo>
                  <a:lnTo>
                    <a:pt x="681" y="74"/>
                  </a:lnTo>
                  <a:lnTo>
                    <a:pt x="682" y="74"/>
                  </a:lnTo>
                  <a:lnTo>
                    <a:pt x="685" y="74"/>
                  </a:lnTo>
                  <a:lnTo>
                    <a:pt x="685" y="72"/>
                  </a:lnTo>
                  <a:lnTo>
                    <a:pt x="684" y="72"/>
                  </a:lnTo>
                  <a:lnTo>
                    <a:pt x="684" y="70"/>
                  </a:lnTo>
                  <a:lnTo>
                    <a:pt x="685" y="70"/>
                  </a:lnTo>
                  <a:lnTo>
                    <a:pt x="685" y="69"/>
                  </a:lnTo>
                  <a:lnTo>
                    <a:pt x="687" y="69"/>
                  </a:lnTo>
                  <a:lnTo>
                    <a:pt x="689" y="69"/>
                  </a:lnTo>
                  <a:lnTo>
                    <a:pt x="690" y="67"/>
                  </a:lnTo>
                  <a:lnTo>
                    <a:pt x="690" y="66"/>
                  </a:lnTo>
                  <a:lnTo>
                    <a:pt x="692" y="66"/>
                  </a:lnTo>
                  <a:lnTo>
                    <a:pt x="690" y="64"/>
                  </a:lnTo>
                  <a:lnTo>
                    <a:pt x="690" y="63"/>
                  </a:lnTo>
                  <a:lnTo>
                    <a:pt x="690" y="61"/>
                  </a:lnTo>
                  <a:lnTo>
                    <a:pt x="692" y="63"/>
                  </a:lnTo>
                  <a:lnTo>
                    <a:pt x="692" y="61"/>
                  </a:lnTo>
                  <a:lnTo>
                    <a:pt x="692" y="59"/>
                  </a:lnTo>
                  <a:lnTo>
                    <a:pt x="693" y="58"/>
                  </a:lnTo>
                  <a:lnTo>
                    <a:pt x="695" y="56"/>
                  </a:lnTo>
                  <a:lnTo>
                    <a:pt x="693" y="56"/>
                  </a:lnTo>
                  <a:lnTo>
                    <a:pt x="693" y="55"/>
                  </a:lnTo>
                  <a:lnTo>
                    <a:pt x="693" y="53"/>
                  </a:lnTo>
                  <a:lnTo>
                    <a:pt x="693" y="52"/>
                  </a:lnTo>
                  <a:lnTo>
                    <a:pt x="692" y="52"/>
                  </a:lnTo>
                  <a:lnTo>
                    <a:pt x="690" y="50"/>
                  </a:lnTo>
                  <a:lnTo>
                    <a:pt x="690" y="48"/>
                  </a:lnTo>
                  <a:lnTo>
                    <a:pt x="690" y="47"/>
                  </a:lnTo>
                  <a:lnTo>
                    <a:pt x="690" y="45"/>
                  </a:lnTo>
                  <a:lnTo>
                    <a:pt x="690" y="44"/>
                  </a:lnTo>
                  <a:lnTo>
                    <a:pt x="690" y="42"/>
                  </a:lnTo>
                  <a:lnTo>
                    <a:pt x="690" y="41"/>
                  </a:lnTo>
                  <a:lnTo>
                    <a:pt x="690" y="39"/>
                  </a:lnTo>
                  <a:lnTo>
                    <a:pt x="690" y="38"/>
                  </a:lnTo>
                  <a:lnTo>
                    <a:pt x="690" y="36"/>
                  </a:lnTo>
                  <a:lnTo>
                    <a:pt x="690" y="34"/>
                  </a:lnTo>
                  <a:lnTo>
                    <a:pt x="690" y="33"/>
                  </a:lnTo>
                  <a:lnTo>
                    <a:pt x="692" y="33"/>
                  </a:lnTo>
                  <a:lnTo>
                    <a:pt x="692" y="34"/>
                  </a:lnTo>
                  <a:lnTo>
                    <a:pt x="693" y="34"/>
                  </a:lnTo>
                  <a:lnTo>
                    <a:pt x="695" y="33"/>
                  </a:lnTo>
                  <a:lnTo>
                    <a:pt x="696" y="33"/>
                  </a:lnTo>
                  <a:lnTo>
                    <a:pt x="696" y="31"/>
                  </a:lnTo>
                  <a:lnTo>
                    <a:pt x="696" y="30"/>
                  </a:lnTo>
                  <a:lnTo>
                    <a:pt x="695" y="28"/>
                  </a:lnTo>
                  <a:lnTo>
                    <a:pt x="696" y="28"/>
                  </a:lnTo>
                  <a:lnTo>
                    <a:pt x="696" y="27"/>
                  </a:lnTo>
                  <a:lnTo>
                    <a:pt x="696" y="25"/>
                  </a:lnTo>
                  <a:lnTo>
                    <a:pt x="696" y="23"/>
                  </a:lnTo>
                  <a:lnTo>
                    <a:pt x="696" y="22"/>
                  </a:lnTo>
                  <a:lnTo>
                    <a:pt x="696" y="20"/>
                  </a:lnTo>
                  <a:lnTo>
                    <a:pt x="698" y="20"/>
                  </a:lnTo>
                  <a:lnTo>
                    <a:pt x="698" y="19"/>
                  </a:lnTo>
                  <a:lnTo>
                    <a:pt x="700" y="17"/>
                  </a:lnTo>
                  <a:lnTo>
                    <a:pt x="700" y="16"/>
                  </a:lnTo>
                  <a:lnTo>
                    <a:pt x="701" y="16"/>
                  </a:lnTo>
                  <a:lnTo>
                    <a:pt x="703" y="16"/>
                  </a:lnTo>
                  <a:lnTo>
                    <a:pt x="704" y="14"/>
                  </a:lnTo>
                  <a:lnTo>
                    <a:pt x="704" y="12"/>
                  </a:lnTo>
                  <a:lnTo>
                    <a:pt x="706" y="12"/>
                  </a:lnTo>
                  <a:lnTo>
                    <a:pt x="706" y="14"/>
                  </a:lnTo>
                  <a:lnTo>
                    <a:pt x="707" y="14"/>
                  </a:lnTo>
                  <a:lnTo>
                    <a:pt x="707" y="12"/>
                  </a:lnTo>
                  <a:lnTo>
                    <a:pt x="709" y="12"/>
                  </a:lnTo>
                  <a:lnTo>
                    <a:pt x="709" y="14"/>
                  </a:lnTo>
                  <a:lnTo>
                    <a:pt x="710" y="14"/>
                  </a:lnTo>
                  <a:lnTo>
                    <a:pt x="710" y="16"/>
                  </a:lnTo>
                  <a:lnTo>
                    <a:pt x="710" y="14"/>
                  </a:lnTo>
                  <a:lnTo>
                    <a:pt x="710" y="12"/>
                  </a:lnTo>
                  <a:lnTo>
                    <a:pt x="710" y="14"/>
                  </a:lnTo>
                  <a:lnTo>
                    <a:pt x="712" y="14"/>
                  </a:lnTo>
                  <a:lnTo>
                    <a:pt x="712" y="12"/>
                  </a:lnTo>
                  <a:lnTo>
                    <a:pt x="714" y="14"/>
                  </a:lnTo>
                  <a:lnTo>
                    <a:pt x="715" y="14"/>
                  </a:lnTo>
                  <a:lnTo>
                    <a:pt x="715" y="12"/>
                  </a:lnTo>
                  <a:lnTo>
                    <a:pt x="717" y="12"/>
                  </a:lnTo>
                  <a:lnTo>
                    <a:pt x="718" y="12"/>
                  </a:lnTo>
                  <a:lnTo>
                    <a:pt x="718" y="11"/>
                  </a:lnTo>
                  <a:lnTo>
                    <a:pt x="720" y="12"/>
                  </a:lnTo>
                  <a:lnTo>
                    <a:pt x="721" y="11"/>
                  </a:lnTo>
                  <a:lnTo>
                    <a:pt x="723" y="11"/>
                  </a:lnTo>
                  <a:lnTo>
                    <a:pt x="725" y="11"/>
                  </a:lnTo>
                  <a:lnTo>
                    <a:pt x="726" y="12"/>
                  </a:lnTo>
                  <a:lnTo>
                    <a:pt x="728" y="12"/>
                  </a:lnTo>
                  <a:lnTo>
                    <a:pt x="729" y="12"/>
                  </a:lnTo>
                  <a:lnTo>
                    <a:pt x="731" y="12"/>
                  </a:lnTo>
                  <a:lnTo>
                    <a:pt x="732" y="12"/>
                  </a:lnTo>
                  <a:lnTo>
                    <a:pt x="734" y="11"/>
                  </a:lnTo>
                  <a:lnTo>
                    <a:pt x="734" y="9"/>
                  </a:lnTo>
                  <a:lnTo>
                    <a:pt x="736" y="9"/>
                  </a:lnTo>
                  <a:lnTo>
                    <a:pt x="737" y="9"/>
                  </a:lnTo>
                  <a:lnTo>
                    <a:pt x="739" y="9"/>
                  </a:lnTo>
                  <a:lnTo>
                    <a:pt x="739" y="8"/>
                  </a:lnTo>
                  <a:lnTo>
                    <a:pt x="740" y="8"/>
                  </a:lnTo>
                  <a:lnTo>
                    <a:pt x="742" y="8"/>
                  </a:lnTo>
                  <a:lnTo>
                    <a:pt x="743" y="8"/>
                  </a:lnTo>
                  <a:lnTo>
                    <a:pt x="745" y="6"/>
                  </a:lnTo>
                  <a:lnTo>
                    <a:pt x="746" y="5"/>
                  </a:lnTo>
                  <a:lnTo>
                    <a:pt x="750" y="5"/>
                  </a:lnTo>
                  <a:lnTo>
                    <a:pt x="751" y="5"/>
                  </a:lnTo>
                  <a:lnTo>
                    <a:pt x="751" y="3"/>
                  </a:lnTo>
                  <a:lnTo>
                    <a:pt x="753" y="5"/>
                  </a:lnTo>
                  <a:lnTo>
                    <a:pt x="754" y="3"/>
                  </a:lnTo>
                  <a:lnTo>
                    <a:pt x="756" y="3"/>
                  </a:lnTo>
                  <a:lnTo>
                    <a:pt x="757" y="3"/>
                  </a:lnTo>
                  <a:lnTo>
                    <a:pt x="757" y="2"/>
                  </a:lnTo>
                  <a:lnTo>
                    <a:pt x="759" y="2"/>
                  </a:lnTo>
                  <a:lnTo>
                    <a:pt x="761" y="2"/>
                  </a:lnTo>
                  <a:lnTo>
                    <a:pt x="762" y="2"/>
                  </a:lnTo>
                  <a:lnTo>
                    <a:pt x="764" y="0"/>
                  </a:lnTo>
                  <a:lnTo>
                    <a:pt x="765" y="0"/>
                  </a:lnTo>
                  <a:close/>
                </a:path>
              </a:pathLst>
            </a:custGeom>
            <a:solidFill>
              <a:srgbClr val="900008"/>
            </a:solidFill>
            <a:ln w="635">
              <a:solidFill>
                <a:schemeClr val="bg2">
                  <a:lumMod val="90000"/>
                </a:schemeClr>
              </a:solidFill>
              <a:round/>
              <a:headEnd/>
              <a:tailEnd/>
            </a:ln>
          </p:spPr>
          <p:txBody>
            <a:bodyPr vert="horz" wrap="square" lIns="91441" tIns="45720" rIns="91441" bIns="45720" numCol="1" anchor="t" anchorCtr="0" compatLnSpc="1">
              <a:prstTxWarp prst="textNoShape">
                <a:avLst/>
              </a:prstTxWarp>
            </a:bodyPr>
            <a:lstStyle/>
            <a:p>
              <a:endParaRPr lang="en-US"/>
            </a:p>
          </p:txBody>
        </p:sp>
        <p:sp>
          <p:nvSpPr>
            <p:cNvPr id="65" name="Freeform 37">
              <a:extLst>
                <a:ext uri="{FF2B5EF4-FFF2-40B4-BE49-F238E27FC236}">
                  <a16:creationId xmlns:a16="http://schemas.microsoft.com/office/drawing/2014/main" id="{59DD1F90-3F03-2096-E5B2-89357C14934D}"/>
                </a:ext>
              </a:extLst>
            </p:cNvPr>
            <p:cNvSpPr>
              <a:spLocks/>
            </p:cNvSpPr>
            <p:nvPr/>
          </p:nvSpPr>
          <p:spPr bwMode="auto">
            <a:xfrm>
              <a:off x="7670801" y="949325"/>
              <a:ext cx="1581150" cy="2403475"/>
            </a:xfrm>
            <a:custGeom>
              <a:avLst/>
              <a:gdLst>
                <a:gd name="T0" fmla="*/ 996 w 996"/>
                <a:gd name="T1" fmla="*/ 489 h 1514"/>
                <a:gd name="T2" fmla="*/ 996 w 996"/>
                <a:gd name="T3" fmla="*/ 637 h 1514"/>
                <a:gd name="T4" fmla="*/ 981 w 996"/>
                <a:gd name="T5" fmla="*/ 728 h 1514"/>
                <a:gd name="T6" fmla="*/ 927 w 996"/>
                <a:gd name="T7" fmla="*/ 731 h 1514"/>
                <a:gd name="T8" fmla="*/ 894 w 996"/>
                <a:gd name="T9" fmla="*/ 749 h 1514"/>
                <a:gd name="T10" fmla="*/ 895 w 996"/>
                <a:gd name="T11" fmla="*/ 785 h 1514"/>
                <a:gd name="T12" fmla="*/ 863 w 996"/>
                <a:gd name="T13" fmla="*/ 832 h 1514"/>
                <a:gd name="T14" fmla="*/ 831 w 996"/>
                <a:gd name="T15" fmla="*/ 896 h 1514"/>
                <a:gd name="T16" fmla="*/ 828 w 996"/>
                <a:gd name="T17" fmla="*/ 940 h 1514"/>
                <a:gd name="T18" fmla="*/ 823 w 996"/>
                <a:gd name="T19" fmla="*/ 965 h 1514"/>
                <a:gd name="T20" fmla="*/ 798 w 996"/>
                <a:gd name="T21" fmla="*/ 988 h 1514"/>
                <a:gd name="T22" fmla="*/ 801 w 996"/>
                <a:gd name="T23" fmla="*/ 1023 h 1514"/>
                <a:gd name="T24" fmla="*/ 848 w 996"/>
                <a:gd name="T25" fmla="*/ 1052 h 1514"/>
                <a:gd name="T26" fmla="*/ 856 w 996"/>
                <a:gd name="T27" fmla="*/ 1079 h 1514"/>
                <a:gd name="T28" fmla="*/ 888 w 996"/>
                <a:gd name="T29" fmla="*/ 1184 h 1514"/>
                <a:gd name="T30" fmla="*/ 830 w 996"/>
                <a:gd name="T31" fmla="*/ 1184 h 1514"/>
                <a:gd name="T32" fmla="*/ 795 w 996"/>
                <a:gd name="T33" fmla="*/ 1190 h 1514"/>
                <a:gd name="T34" fmla="*/ 784 w 996"/>
                <a:gd name="T35" fmla="*/ 1229 h 1514"/>
                <a:gd name="T36" fmla="*/ 756 w 996"/>
                <a:gd name="T37" fmla="*/ 1257 h 1514"/>
                <a:gd name="T38" fmla="*/ 733 w 996"/>
                <a:gd name="T39" fmla="*/ 1276 h 1514"/>
                <a:gd name="T40" fmla="*/ 709 w 996"/>
                <a:gd name="T41" fmla="*/ 1304 h 1514"/>
                <a:gd name="T42" fmla="*/ 681 w 996"/>
                <a:gd name="T43" fmla="*/ 1328 h 1514"/>
                <a:gd name="T44" fmla="*/ 642 w 996"/>
                <a:gd name="T45" fmla="*/ 1353 h 1514"/>
                <a:gd name="T46" fmla="*/ 595 w 996"/>
                <a:gd name="T47" fmla="*/ 1361 h 1514"/>
                <a:gd name="T48" fmla="*/ 550 w 996"/>
                <a:gd name="T49" fmla="*/ 1365 h 1514"/>
                <a:gd name="T50" fmla="*/ 510 w 996"/>
                <a:gd name="T51" fmla="*/ 1378 h 1514"/>
                <a:gd name="T52" fmla="*/ 524 w 996"/>
                <a:gd name="T53" fmla="*/ 1411 h 1514"/>
                <a:gd name="T54" fmla="*/ 499 w 996"/>
                <a:gd name="T55" fmla="*/ 1437 h 1514"/>
                <a:gd name="T56" fmla="*/ 449 w 996"/>
                <a:gd name="T57" fmla="*/ 1459 h 1514"/>
                <a:gd name="T58" fmla="*/ 385 w 996"/>
                <a:gd name="T59" fmla="*/ 1469 h 1514"/>
                <a:gd name="T60" fmla="*/ 359 w 996"/>
                <a:gd name="T61" fmla="*/ 1484 h 1514"/>
                <a:gd name="T62" fmla="*/ 326 w 996"/>
                <a:gd name="T63" fmla="*/ 1502 h 1514"/>
                <a:gd name="T64" fmla="*/ 296 w 996"/>
                <a:gd name="T65" fmla="*/ 1478 h 1514"/>
                <a:gd name="T66" fmla="*/ 269 w 996"/>
                <a:gd name="T67" fmla="*/ 1494 h 1514"/>
                <a:gd name="T68" fmla="*/ 222 w 996"/>
                <a:gd name="T69" fmla="*/ 1514 h 1514"/>
                <a:gd name="T70" fmla="*/ 202 w 996"/>
                <a:gd name="T71" fmla="*/ 1483 h 1514"/>
                <a:gd name="T72" fmla="*/ 168 w 996"/>
                <a:gd name="T73" fmla="*/ 1414 h 1514"/>
                <a:gd name="T74" fmla="*/ 133 w 996"/>
                <a:gd name="T75" fmla="*/ 1384 h 1514"/>
                <a:gd name="T76" fmla="*/ 88 w 996"/>
                <a:gd name="T77" fmla="*/ 1348 h 1514"/>
                <a:gd name="T78" fmla="*/ 55 w 996"/>
                <a:gd name="T79" fmla="*/ 1306 h 1514"/>
                <a:gd name="T80" fmla="*/ 97 w 996"/>
                <a:gd name="T81" fmla="*/ 1270 h 1514"/>
                <a:gd name="T82" fmla="*/ 155 w 996"/>
                <a:gd name="T83" fmla="*/ 1275 h 1514"/>
                <a:gd name="T84" fmla="*/ 207 w 996"/>
                <a:gd name="T85" fmla="*/ 1273 h 1514"/>
                <a:gd name="T86" fmla="*/ 174 w 996"/>
                <a:gd name="T87" fmla="*/ 1239 h 1514"/>
                <a:gd name="T88" fmla="*/ 152 w 996"/>
                <a:gd name="T89" fmla="*/ 1193 h 1514"/>
                <a:gd name="T90" fmla="*/ 149 w 996"/>
                <a:gd name="T91" fmla="*/ 1149 h 1514"/>
                <a:gd name="T92" fmla="*/ 152 w 996"/>
                <a:gd name="T93" fmla="*/ 1110 h 1514"/>
                <a:gd name="T94" fmla="*/ 154 w 996"/>
                <a:gd name="T95" fmla="*/ 1082 h 1514"/>
                <a:gd name="T96" fmla="*/ 136 w 996"/>
                <a:gd name="T97" fmla="*/ 1044 h 1514"/>
                <a:gd name="T98" fmla="*/ 113 w 996"/>
                <a:gd name="T99" fmla="*/ 1015 h 1514"/>
                <a:gd name="T100" fmla="*/ 86 w 996"/>
                <a:gd name="T101" fmla="*/ 980 h 1514"/>
                <a:gd name="T102" fmla="*/ 38 w 996"/>
                <a:gd name="T103" fmla="*/ 952 h 1514"/>
                <a:gd name="T104" fmla="*/ 13 w 996"/>
                <a:gd name="T105" fmla="*/ 904 h 1514"/>
                <a:gd name="T106" fmla="*/ 17 w 996"/>
                <a:gd name="T107" fmla="*/ 844 h 1514"/>
                <a:gd name="T108" fmla="*/ 36 w 996"/>
                <a:gd name="T109" fmla="*/ 799 h 1514"/>
                <a:gd name="T110" fmla="*/ 85 w 996"/>
                <a:gd name="T111" fmla="*/ 733 h 1514"/>
                <a:gd name="T112" fmla="*/ 152 w 996"/>
                <a:gd name="T113" fmla="*/ 662 h 1514"/>
                <a:gd name="T114" fmla="*/ 194 w 996"/>
                <a:gd name="T115" fmla="*/ 584 h 1514"/>
                <a:gd name="T116" fmla="*/ 201 w 996"/>
                <a:gd name="T117" fmla="*/ 464 h 1514"/>
                <a:gd name="T118" fmla="*/ 210 w 996"/>
                <a:gd name="T119" fmla="*/ 382 h 1514"/>
                <a:gd name="T120" fmla="*/ 238 w 996"/>
                <a:gd name="T121" fmla="*/ 291 h 1514"/>
                <a:gd name="T122" fmla="*/ 190 w 996"/>
                <a:gd name="T123" fmla="*/ 215 h 1514"/>
                <a:gd name="T124" fmla="*/ 163 w 996"/>
                <a:gd name="T125" fmla="*/ 135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6" h="1514">
                  <a:moveTo>
                    <a:pt x="240" y="0"/>
                  </a:moveTo>
                  <a:lnTo>
                    <a:pt x="326" y="42"/>
                  </a:lnTo>
                  <a:lnTo>
                    <a:pt x="531" y="144"/>
                  </a:lnTo>
                  <a:lnTo>
                    <a:pt x="542" y="149"/>
                  </a:lnTo>
                  <a:lnTo>
                    <a:pt x="546" y="150"/>
                  </a:lnTo>
                  <a:lnTo>
                    <a:pt x="711" y="232"/>
                  </a:lnTo>
                  <a:lnTo>
                    <a:pt x="839" y="296"/>
                  </a:lnTo>
                  <a:lnTo>
                    <a:pt x="996" y="373"/>
                  </a:lnTo>
                  <a:lnTo>
                    <a:pt x="996" y="377"/>
                  </a:lnTo>
                  <a:lnTo>
                    <a:pt x="996" y="381"/>
                  </a:lnTo>
                  <a:lnTo>
                    <a:pt x="996" y="385"/>
                  </a:lnTo>
                  <a:lnTo>
                    <a:pt x="996" y="390"/>
                  </a:lnTo>
                  <a:lnTo>
                    <a:pt x="996" y="395"/>
                  </a:lnTo>
                  <a:lnTo>
                    <a:pt x="996" y="398"/>
                  </a:lnTo>
                  <a:lnTo>
                    <a:pt x="996" y="403"/>
                  </a:lnTo>
                  <a:lnTo>
                    <a:pt x="996" y="407"/>
                  </a:lnTo>
                  <a:lnTo>
                    <a:pt x="996" y="410"/>
                  </a:lnTo>
                  <a:lnTo>
                    <a:pt x="996" y="415"/>
                  </a:lnTo>
                  <a:lnTo>
                    <a:pt x="996" y="420"/>
                  </a:lnTo>
                  <a:lnTo>
                    <a:pt x="996" y="424"/>
                  </a:lnTo>
                  <a:lnTo>
                    <a:pt x="996" y="428"/>
                  </a:lnTo>
                  <a:lnTo>
                    <a:pt x="996" y="432"/>
                  </a:lnTo>
                  <a:lnTo>
                    <a:pt x="996" y="437"/>
                  </a:lnTo>
                  <a:lnTo>
                    <a:pt x="996" y="442"/>
                  </a:lnTo>
                  <a:lnTo>
                    <a:pt x="996" y="445"/>
                  </a:lnTo>
                  <a:lnTo>
                    <a:pt x="996" y="449"/>
                  </a:lnTo>
                  <a:lnTo>
                    <a:pt x="996" y="454"/>
                  </a:lnTo>
                  <a:lnTo>
                    <a:pt x="996" y="459"/>
                  </a:lnTo>
                  <a:lnTo>
                    <a:pt x="996" y="462"/>
                  </a:lnTo>
                  <a:lnTo>
                    <a:pt x="996" y="467"/>
                  </a:lnTo>
                  <a:lnTo>
                    <a:pt x="996" y="471"/>
                  </a:lnTo>
                  <a:lnTo>
                    <a:pt x="996" y="476"/>
                  </a:lnTo>
                  <a:lnTo>
                    <a:pt x="996" y="479"/>
                  </a:lnTo>
                  <a:lnTo>
                    <a:pt x="996" y="484"/>
                  </a:lnTo>
                  <a:lnTo>
                    <a:pt x="996" y="489"/>
                  </a:lnTo>
                  <a:lnTo>
                    <a:pt x="996" y="492"/>
                  </a:lnTo>
                  <a:lnTo>
                    <a:pt x="996" y="496"/>
                  </a:lnTo>
                  <a:lnTo>
                    <a:pt x="996" y="501"/>
                  </a:lnTo>
                  <a:lnTo>
                    <a:pt x="996" y="506"/>
                  </a:lnTo>
                  <a:lnTo>
                    <a:pt x="996" y="509"/>
                  </a:lnTo>
                  <a:lnTo>
                    <a:pt x="996" y="514"/>
                  </a:lnTo>
                  <a:lnTo>
                    <a:pt x="996" y="518"/>
                  </a:lnTo>
                  <a:lnTo>
                    <a:pt x="996" y="523"/>
                  </a:lnTo>
                  <a:lnTo>
                    <a:pt x="996" y="526"/>
                  </a:lnTo>
                  <a:lnTo>
                    <a:pt x="996" y="531"/>
                  </a:lnTo>
                  <a:lnTo>
                    <a:pt x="996" y="536"/>
                  </a:lnTo>
                  <a:lnTo>
                    <a:pt x="996" y="540"/>
                  </a:lnTo>
                  <a:lnTo>
                    <a:pt x="996" y="543"/>
                  </a:lnTo>
                  <a:lnTo>
                    <a:pt x="996" y="548"/>
                  </a:lnTo>
                  <a:lnTo>
                    <a:pt x="996" y="553"/>
                  </a:lnTo>
                  <a:lnTo>
                    <a:pt x="996" y="556"/>
                  </a:lnTo>
                  <a:lnTo>
                    <a:pt x="996" y="561"/>
                  </a:lnTo>
                  <a:lnTo>
                    <a:pt x="996" y="565"/>
                  </a:lnTo>
                  <a:lnTo>
                    <a:pt x="996" y="570"/>
                  </a:lnTo>
                  <a:lnTo>
                    <a:pt x="996" y="573"/>
                  </a:lnTo>
                  <a:lnTo>
                    <a:pt x="996" y="578"/>
                  </a:lnTo>
                  <a:lnTo>
                    <a:pt x="996" y="583"/>
                  </a:lnTo>
                  <a:lnTo>
                    <a:pt x="996" y="587"/>
                  </a:lnTo>
                  <a:lnTo>
                    <a:pt x="996" y="590"/>
                  </a:lnTo>
                  <a:lnTo>
                    <a:pt x="996" y="595"/>
                  </a:lnTo>
                  <a:lnTo>
                    <a:pt x="996" y="600"/>
                  </a:lnTo>
                  <a:lnTo>
                    <a:pt x="996" y="604"/>
                  </a:lnTo>
                  <a:lnTo>
                    <a:pt x="996" y="608"/>
                  </a:lnTo>
                  <a:lnTo>
                    <a:pt x="996" y="612"/>
                  </a:lnTo>
                  <a:lnTo>
                    <a:pt x="996" y="617"/>
                  </a:lnTo>
                  <a:lnTo>
                    <a:pt x="996" y="620"/>
                  </a:lnTo>
                  <a:lnTo>
                    <a:pt x="996" y="625"/>
                  </a:lnTo>
                  <a:lnTo>
                    <a:pt x="996" y="630"/>
                  </a:lnTo>
                  <a:lnTo>
                    <a:pt x="996" y="634"/>
                  </a:lnTo>
                  <a:lnTo>
                    <a:pt x="996" y="637"/>
                  </a:lnTo>
                  <a:lnTo>
                    <a:pt x="996" y="642"/>
                  </a:lnTo>
                  <a:lnTo>
                    <a:pt x="996" y="647"/>
                  </a:lnTo>
                  <a:lnTo>
                    <a:pt x="996" y="651"/>
                  </a:lnTo>
                  <a:lnTo>
                    <a:pt x="996" y="655"/>
                  </a:lnTo>
                  <a:lnTo>
                    <a:pt x="996" y="656"/>
                  </a:lnTo>
                  <a:lnTo>
                    <a:pt x="996" y="659"/>
                  </a:lnTo>
                  <a:lnTo>
                    <a:pt x="996" y="661"/>
                  </a:lnTo>
                  <a:lnTo>
                    <a:pt x="996" y="664"/>
                  </a:lnTo>
                  <a:lnTo>
                    <a:pt x="996" y="667"/>
                  </a:lnTo>
                  <a:lnTo>
                    <a:pt x="996" y="672"/>
                  </a:lnTo>
                  <a:lnTo>
                    <a:pt x="996" y="677"/>
                  </a:lnTo>
                  <a:lnTo>
                    <a:pt x="996" y="681"/>
                  </a:lnTo>
                  <a:lnTo>
                    <a:pt x="996" y="684"/>
                  </a:lnTo>
                  <a:lnTo>
                    <a:pt x="996" y="689"/>
                  </a:lnTo>
                  <a:lnTo>
                    <a:pt x="996" y="694"/>
                  </a:lnTo>
                  <a:lnTo>
                    <a:pt x="996" y="698"/>
                  </a:lnTo>
                  <a:lnTo>
                    <a:pt x="996" y="702"/>
                  </a:lnTo>
                  <a:lnTo>
                    <a:pt x="996" y="706"/>
                  </a:lnTo>
                  <a:lnTo>
                    <a:pt x="996" y="711"/>
                  </a:lnTo>
                  <a:lnTo>
                    <a:pt x="996" y="716"/>
                  </a:lnTo>
                  <a:lnTo>
                    <a:pt x="996" y="719"/>
                  </a:lnTo>
                  <a:lnTo>
                    <a:pt x="996" y="723"/>
                  </a:lnTo>
                  <a:lnTo>
                    <a:pt x="996" y="728"/>
                  </a:lnTo>
                  <a:lnTo>
                    <a:pt x="996" y="733"/>
                  </a:lnTo>
                  <a:lnTo>
                    <a:pt x="996" y="731"/>
                  </a:lnTo>
                  <a:lnTo>
                    <a:pt x="994" y="731"/>
                  </a:lnTo>
                  <a:lnTo>
                    <a:pt x="992" y="731"/>
                  </a:lnTo>
                  <a:lnTo>
                    <a:pt x="992" y="730"/>
                  </a:lnTo>
                  <a:lnTo>
                    <a:pt x="991" y="730"/>
                  </a:lnTo>
                  <a:lnTo>
                    <a:pt x="989" y="730"/>
                  </a:lnTo>
                  <a:lnTo>
                    <a:pt x="988" y="730"/>
                  </a:lnTo>
                  <a:lnTo>
                    <a:pt x="986" y="730"/>
                  </a:lnTo>
                  <a:lnTo>
                    <a:pt x="985" y="730"/>
                  </a:lnTo>
                  <a:lnTo>
                    <a:pt x="983" y="728"/>
                  </a:lnTo>
                  <a:lnTo>
                    <a:pt x="981" y="728"/>
                  </a:lnTo>
                  <a:lnTo>
                    <a:pt x="980" y="728"/>
                  </a:lnTo>
                  <a:lnTo>
                    <a:pt x="978" y="728"/>
                  </a:lnTo>
                  <a:lnTo>
                    <a:pt x="977" y="728"/>
                  </a:lnTo>
                  <a:lnTo>
                    <a:pt x="975" y="728"/>
                  </a:lnTo>
                  <a:lnTo>
                    <a:pt x="974" y="728"/>
                  </a:lnTo>
                  <a:lnTo>
                    <a:pt x="972" y="728"/>
                  </a:lnTo>
                  <a:lnTo>
                    <a:pt x="971" y="728"/>
                  </a:lnTo>
                  <a:lnTo>
                    <a:pt x="969" y="727"/>
                  </a:lnTo>
                  <a:lnTo>
                    <a:pt x="967" y="727"/>
                  </a:lnTo>
                  <a:lnTo>
                    <a:pt x="966" y="727"/>
                  </a:lnTo>
                  <a:lnTo>
                    <a:pt x="963" y="727"/>
                  </a:lnTo>
                  <a:lnTo>
                    <a:pt x="961" y="727"/>
                  </a:lnTo>
                  <a:lnTo>
                    <a:pt x="960" y="727"/>
                  </a:lnTo>
                  <a:lnTo>
                    <a:pt x="958" y="727"/>
                  </a:lnTo>
                  <a:lnTo>
                    <a:pt x="956" y="727"/>
                  </a:lnTo>
                  <a:lnTo>
                    <a:pt x="955" y="727"/>
                  </a:lnTo>
                  <a:lnTo>
                    <a:pt x="953" y="727"/>
                  </a:lnTo>
                  <a:lnTo>
                    <a:pt x="952" y="727"/>
                  </a:lnTo>
                  <a:lnTo>
                    <a:pt x="950" y="728"/>
                  </a:lnTo>
                  <a:lnTo>
                    <a:pt x="949" y="728"/>
                  </a:lnTo>
                  <a:lnTo>
                    <a:pt x="947" y="728"/>
                  </a:lnTo>
                  <a:lnTo>
                    <a:pt x="945" y="730"/>
                  </a:lnTo>
                  <a:lnTo>
                    <a:pt x="944" y="730"/>
                  </a:lnTo>
                  <a:lnTo>
                    <a:pt x="942" y="731"/>
                  </a:lnTo>
                  <a:lnTo>
                    <a:pt x="942" y="733"/>
                  </a:lnTo>
                  <a:lnTo>
                    <a:pt x="941" y="733"/>
                  </a:lnTo>
                  <a:lnTo>
                    <a:pt x="939" y="733"/>
                  </a:lnTo>
                  <a:lnTo>
                    <a:pt x="938" y="733"/>
                  </a:lnTo>
                  <a:lnTo>
                    <a:pt x="936" y="733"/>
                  </a:lnTo>
                  <a:lnTo>
                    <a:pt x="935" y="733"/>
                  </a:lnTo>
                  <a:lnTo>
                    <a:pt x="933" y="733"/>
                  </a:lnTo>
                  <a:lnTo>
                    <a:pt x="931" y="733"/>
                  </a:lnTo>
                  <a:lnTo>
                    <a:pt x="930" y="733"/>
                  </a:lnTo>
                  <a:lnTo>
                    <a:pt x="928" y="731"/>
                  </a:lnTo>
                  <a:lnTo>
                    <a:pt x="927" y="731"/>
                  </a:lnTo>
                  <a:lnTo>
                    <a:pt x="925" y="733"/>
                  </a:lnTo>
                  <a:lnTo>
                    <a:pt x="924" y="731"/>
                  </a:lnTo>
                  <a:lnTo>
                    <a:pt x="922" y="731"/>
                  </a:lnTo>
                  <a:lnTo>
                    <a:pt x="920" y="731"/>
                  </a:lnTo>
                  <a:lnTo>
                    <a:pt x="919" y="731"/>
                  </a:lnTo>
                  <a:lnTo>
                    <a:pt x="917" y="731"/>
                  </a:lnTo>
                  <a:lnTo>
                    <a:pt x="916" y="730"/>
                  </a:lnTo>
                  <a:lnTo>
                    <a:pt x="914" y="731"/>
                  </a:lnTo>
                  <a:lnTo>
                    <a:pt x="914" y="730"/>
                  </a:lnTo>
                  <a:lnTo>
                    <a:pt x="913" y="731"/>
                  </a:lnTo>
                  <a:lnTo>
                    <a:pt x="913" y="733"/>
                  </a:lnTo>
                  <a:lnTo>
                    <a:pt x="911" y="733"/>
                  </a:lnTo>
                  <a:lnTo>
                    <a:pt x="911" y="734"/>
                  </a:lnTo>
                  <a:lnTo>
                    <a:pt x="909" y="734"/>
                  </a:lnTo>
                  <a:lnTo>
                    <a:pt x="909" y="736"/>
                  </a:lnTo>
                  <a:lnTo>
                    <a:pt x="908" y="736"/>
                  </a:lnTo>
                  <a:lnTo>
                    <a:pt x="906" y="736"/>
                  </a:lnTo>
                  <a:lnTo>
                    <a:pt x="906" y="738"/>
                  </a:lnTo>
                  <a:lnTo>
                    <a:pt x="906" y="739"/>
                  </a:lnTo>
                  <a:lnTo>
                    <a:pt x="905" y="739"/>
                  </a:lnTo>
                  <a:lnTo>
                    <a:pt x="905" y="741"/>
                  </a:lnTo>
                  <a:lnTo>
                    <a:pt x="903" y="741"/>
                  </a:lnTo>
                  <a:lnTo>
                    <a:pt x="902" y="741"/>
                  </a:lnTo>
                  <a:lnTo>
                    <a:pt x="902" y="742"/>
                  </a:lnTo>
                  <a:lnTo>
                    <a:pt x="902" y="744"/>
                  </a:lnTo>
                  <a:lnTo>
                    <a:pt x="900" y="744"/>
                  </a:lnTo>
                  <a:lnTo>
                    <a:pt x="899" y="744"/>
                  </a:lnTo>
                  <a:lnTo>
                    <a:pt x="897" y="744"/>
                  </a:lnTo>
                  <a:lnTo>
                    <a:pt x="897" y="745"/>
                  </a:lnTo>
                  <a:lnTo>
                    <a:pt x="895" y="745"/>
                  </a:lnTo>
                  <a:lnTo>
                    <a:pt x="895" y="747"/>
                  </a:lnTo>
                  <a:lnTo>
                    <a:pt x="894" y="747"/>
                  </a:lnTo>
                  <a:lnTo>
                    <a:pt x="895" y="747"/>
                  </a:lnTo>
                  <a:lnTo>
                    <a:pt x="895" y="749"/>
                  </a:lnTo>
                  <a:lnTo>
                    <a:pt x="894" y="749"/>
                  </a:lnTo>
                  <a:lnTo>
                    <a:pt x="895" y="749"/>
                  </a:lnTo>
                  <a:lnTo>
                    <a:pt x="895" y="750"/>
                  </a:lnTo>
                  <a:lnTo>
                    <a:pt x="894" y="750"/>
                  </a:lnTo>
                  <a:lnTo>
                    <a:pt x="894" y="752"/>
                  </a:lnTo>
                  <a:lnTo>
                    <a:pt x="894" y="753"/>
                  </a:lnTo>
                  <a:lnTo>
                    <a:pt x="894" y="755"/>
                  </a:lnTo>
                  <a:lnTo>
                    <a:pt x="895" y="755"/>
                  </a:lnTo>
                  <a:lnTo>
                    <a:pt x="897" y="755"/>
                  </a:lnTo>
                  <a:lnTo>
                    <a:pt x="897" y="756"/>
                  </a:lnTo>
                  <a:lnTo>
                    <a:pt x="899" y="756"/>
                  </a:lnTo>
                  <a:lnTo>
                    <a:pt x="899" y="758"/>
                  </a:lnTo>
                  <a:lnTo>
                    <a:pt x="900" y="758"/>
                  </a:lnTo>
                  <a:lnTo>
                    <a:pt x="900" y="759"/>
                  </a:lnTo>
                  <a:lnTo>
                    <a:pt x="900" y="761"/>
                  </a:lnTo>
                  <a:lnTo>
                    <a:pt x="900" y="763"/>
                  </a:lnTo>
                  <a:lnTo>
                    <a:pt x="902" y="764"/>
                  </a:lnTo>
                  <a:lnTo>
                    <a:pt x="902" y="766"/>
                  </a:lnTo>
                  <a:lnTo>
                    <a:pt x="900" y="767"/>
                  </a:lnTo>
                  <a:lnTo>
                    <a:pt x="902" y="767"/>
                  </a:lnTo>
                  <a:lnTo>
                    <a:pt x="902" y="769"/>
                  </a:lnTo>
                  <a:lnTo>
                    <a:pt x="902" y="770"/>
                  </a:lnTo>
                  <a:lnTo>
                    <a:pt x="900" y="770"/>
                  </a:lnTo>
                  <a:lnTo>
                    <a:pt x="900" y="772"/>
                  </a:lnTo>
                  <a:lnTo>
                    <a:pt x="900" y="774"/>
                  </a:lnTo>
                  <a:lnTo>
                    <a:pt x="902" y="775"/>
                  </a:lnTo>
                  <a:lnTo>
                    <a:pt x="902" y="777"/>
                  </a:lnTo>
                  <a:lnTo>
                    <a:pt x="900" y="777"/>
                  </a:lnTo>
                  <a:lnTo>
                    <a:pt x="900" y="778"/>
                  </a:lnTo>
                  <a:lnTo>
                    <a:pt x="900" y="780"/>
                  </a:lnTo>
                  <a:lnTo>
                    <a:pt x="899" y="780"/>
                  </a:lnTo>
                  <a:lnTo>
                    <a:pt x="899" y="781"/>
                  </a:lnTo>
                  <a:lnTo>
                    <a:pt x="897" y="781"/>
                  </a:lnTo>
                  <a:lnTo>
                    <a:pt x="897" y="783"/>
                  </a:lnTo>
                  <a:lnTo>
                    <a:pt x="895" y="783"/>
                  </a:lnTo>
                  <a:lnTo>
                    <a:pt x="895" y="785"/>
                  </a:lnTo>
                  <a:lnTo>
                    <a:pt x="895" y="786"/>
                  </a:lnTo>
                  <a:lnTo>
                    <a:pt x="895" y="788"/>
                  </a:lnTo>
                  <a:lnTo>
                    <a:pt x="895" y="789"/>
                  </a:lnTo>
                  <a:lnTo>
                    <a:pt x="894" y="789"/>
                  </a:lnTo>
                  <a:lnTo>
                    <a:pt x="892" y="789"/>
                  </a:lnTo>
                  <a:lnTo>
                    <a:pt x="891" y="789"/>
                  </a:lnTo>
                  <a:lnTo>
                    <a:pt x="891" y="791"/>
                  </a:lnTo>
                  <a:lnTo>
                    <a:pt x="889" y="791"/>
                  </a:lnTo>
                  <a:lnTo>
                    <a:pt x="889" y="792"/>
                  </a:lnTo>
                  <a:lnTo>
                    <a:pt x="888" y="792"/>
                  </a:lnTo>
                  <a:lnTo>
                    <a:pt x="888" y="794"/>
                  </a:lnTo>
                  <a:lnTo>
                    <a:pt x="886" y="794"/>
                  </a:lnTo>
                  <a:lnTo>
                    <a:pt x="884" y="794"/>
                  </a:lnTo>
                  <a:lnTo>
                    <a:pt x="884" y="795"/>
                  </a:lnTo>
                  <a:lnTo>
                    <a:pt x="883" y="797"/>
                  </a:lnTo>
                  <a:lnTo>
                    <a:pt x="881" y="799"/>
                  </a:lnTo>
                  <a:lnTo>
                    <a:pt x="880" y="799"/>
                  </a:lnTo>
                  <a:lnTo>
                    <a:pt x="880" y="800"/>
                  </a:lnTo>
                  <a:lnTo>
                    <a:pt x="878" y="800"/>
                  </a:lnTo>
                  <a:lnTo>
                    <a:pt x="878" y="802"/>
                  </a:lnTo>
                  <a:lnTo>
                    <a:pt x="878" y="803"/>
                  </a:lnTo>
                  <a:lnTo>
                    <a:pt x="878" y="805"/>
                  </a:lnTo>
                  <a:lnTo>
                    <a:pt x="878" y="806"/>
                  </a:lnTo>
                  <a:lnTo>
                    <a:pt x="878" y="808"/>
                  </a:lnTo>
                  <a:lnTo>
                    <a:pt x="877" y="808"/>
                  </a:lnTo>
                  <a:lnTo>
                    <a:pt x="875" y="808"/>
                  </a:lnTo>
                  <a:lnTo>
                    <a:pt x="873" y="808"/>
                  </a:lnTo>
                  <a:lnTo>
                    <a:pt x="873" y="810"/>
                  </a:lnTo>
                  <a:lnTo>
                    <a:pt x="872" y="810"/>
                  </a:lnTo>
                  <a:lnTo>
                    <a:pt x="872" y="811"/>
                  </a:lnTo>
                  <a:lnTo>
                    <a:pt x="870" y="811"/>
                  </a:lnTo>
                  <a:lnTo>
                    <a:pt x="870" y="813"/>
                  </a:lnTo>
                  <a:lnTo>
                    <a:pt x="875" y="824"/>
                  </a:lnTo>
                  <a:lnTo>
                    <a:pt x="875" y="827"/>
                  </a:lnTo>
                  <a:lnTo>
                    <a:pt x="863" y="832"/>
                  </a:lnTo>
                  <a:lnTo>
                    <a:pt x="856" y="832"/>
                  </a:lnTo>
                  <a:lnTo>
                    <a:pt x="852" y="833"/>
                  </a:lnTo>
                  <a:lnTo>
                    <a:pt x="848" y="836"/>
                  </a:lnTo>
                  <a:lnTo>
                    <a:pt x="845" y="836"/>
                  </a:lnTo>
                  <a:lnTo>
                    <a:pt x="845" y="838"/>
                  </a:lnTo>
                  <a:lnTo>
                    <a:pt x="844" y="844"/>
                  </a:lnTo>
                  <a:lnTo>
                    <a:pt x="847" y="846"/>
                  </a:lnTo>
                  <a:lnTo>
                    <a:pt x="848" y="847"/>
                  </a:lnTo>
                  <a:lnTo>
                    <a:pt x="848" y="850"/>
                  </a:lnTo>
                  <a:lnTo>
                    <a:pt x="848" y="853"/>
                  </a:lnTo>
                  <a:lnTo>
                    <a:pt x="848" y="858"/>
                  </a:lnTo>
                  <a:lnTo>
                    <a:pt x="850" y="860"/>
                  </a:lnTo>
                  <a:lnTo>
                    <a:pt x="850" y="861"/>
                  </a:lnTo>
                  <a:lnTo>
                    <a:pt x="850" y="863"/>
                  </a:lnTo>
                  <a:lnTo>
                    <a:pt x="848" y="863"/>
                  </a:lnTo>
                  <a:lnTo>
                    <a:pt x="847" y="863"/>
                  </a:lnTo>
                  <a:lnTo>
                    <a:pt x="847" y="866"/>
                  </a:lnTo>
                  <a:lnTo>
                    <a:pt x="852" y="869"/>
                  </a:lnTo>
                  <a:lnTo>
                    <a:pt x="853" y="869"/>
                  </a:lnTo>
                  <a:lnTo>
                    <a:pt x="855" y="869"/>
                  </a:lnTo>
                  <a:lnTo>
                    <a:pt x="859" y="871"/>
                  </a:lnTo>
                  <a:lnTo>
                    <a:pt x="859" y="872"/>
                  </a:lnTo>
                  <a:lnTo>
                    <a:pt x="859" y="874"/>
                  </a:lnTo>
                  <a:lnTo>
                    <a:pt x="861" y="875"/>
                  </a:lnTo>
                  <a:lnTo>
                    <a:pt x="858" y="882"/>
                  </a:lnTo>
                  <a:lnTo>
                    <a:pt x="853" y="883"/>
                  </a:lnTo>
                  <a:lnTo>
                    <a:pt x="848" y="888"/>
                  </a:lnTo>
                  <a:lnTo>
                    <a:pt x="847" y="888"/>
                  </a:lnTo>
                  <a:lnTo>
                    <a:pt x="845" y="888"/>
                  </a:lnTo>
                  <a:lnTo>
                    <a:pt x="844" y="888"/>
                  </a:lnTo>
                  <a:lnTo>
                    <a:pt x="841" y="891"/>
                  </a:lnTo>
                  <a:lnTo>
                    <a:pt x="837" y="891"/>
                  </a:lnTo>
                  <a:lnTo>
                    <a:pt x="834" y="896"/>
                  </a:lnTo>
                  <a:lnTo>
                    <a:pt x="833" y="896"/>
                  </a:lnTo>
                  <a:lnTo>
                    <a:pt x="831" y="896"/>
                  </a:lnTo>
                  <a:lnTo>
                    <a:pt x="831" y="897"/>
                  </a:lnTo>
                  <a:lnTo>
                    <a:pt x="830" y="897"/>
                  </a:lnTo>
                  <a:lnTo>
                    <a:pt x="828" y="897"/>
                  </a:lnTo>
                  <a:lnTo>
                    <a:pt x="828" y="899"/>
                  </a:lnTo>
                  <a:lnTo>
                    <a:pt x="827" y="899"/>
                  </a:lnTo>
                  <a:lnTo>
                    <a:pt x="827" y="900"/>
                  </a:lnTo>
                  <a:lnTo>
                    <a:pt x="825" y="902"/>
                  </a:lnTo>
                  <a:lnTo>
                    <a:pt x="820" y="907"/>
                  </a:lnTo>
                  <a:lnTo>
                    <a:pt x="816" y="913"/>
                  </a:lnTo>
                  <a:lnTo>
                    <a:pt x="814" y="914"/>
                  </a:lnTo>
                  <a:lnTo>
                    <a:pt x="816" y="914"/>
                  </a:lnTo>
                  <a:lnTo>
                    <a:pt x="816" y="916"/>
                  </a:lnTo>
                  <a:lnTo>
                    <a:pt x="817" y="916"/>
                  </a:lnTo>
                  <a:lnTo>
                    <a:pt x="817" y="918"/>
                  </a:lnTo>
                  <a:lnTo>
                    <a:pt x="819" y="918"/>
                  </a:lnTo>
                  <a:lnTo>
                    <a:pt x="819" y="919"/>
                  </a:lnTo>
                  <a:lnTo>
                    <a:pt x="819" y="921"/>
                  </a:lnTo>
                  <a:lnTo>
                    <a:pt x="819" y="922"/>
                  </a:lnTo>
                  <a:lnTo>
                    <a:pt x="819" y="924"/>
                  </a:lnTo>
                  <a:lnTo>
                    <a:pt x="819" y="925"/>
                  </a:lnTo>
                  <a:lnTo>
                    <a:pt x="820" y="925"/>
                  </a:lnTo>
                  <a:lnTo>
                    <a:pt x="820" y="927"/>
                  </a:lnTo>
                  <a:lnTo>
                    <a:pt x="820" y="929"/>
                  </a:lnTo>
                  <a:lnTo>
                    <a:pt x="822" y="929"/>
                  </a:lnTo>
                  <a:lnTo>
                    <a:pt x="822" y="930"/>
                  </a:lnTo>
                  <a:lnTo>
                    <a:pt x="823" y="930"/>
                  </a:lnTo>
                  <a:lnTo>
                    <a:pt x="823" y="932"/>
                  </a:lnTo>
                  <a:lnTo>
                    <a:pt x="825" y="932"/>
                  </a:lnTo>
                  <a:lnTo>
                    <a:pt x="825" y="933"/>
                  </a:lnTo>
                  <a:lnTo>
                    <a:pt x="827" y="933"/>
                  </a:lnTo>
                  <a:lnTo>
                    <a:pt x="827" y="935"/>
                  </a:lnTo>
                  <a:lnTo>
                    <a:pt x="828" y="935"/>
                  </a:lnTo>
                  <a:lnTo>
                    <a:pt x="828" y="936"/>
                  </a:lnTo>
                  <a:lnTo>
                    <a:pt x="828" y="938"/>
                  </a:lnTo>
                  <a:lnTo>
                    <a:pt x="828" y="940"/>
                  </a:lnTo>
                  <a:lnTo>
                    <a:pt x="827" y="940"/>
                  </a:lnTo>
                  <a:lnTo>
                    <a:pt x="828" y="940"/>
                  </a:lnTo>
                  <a:lnTo>
                    <a:pt x="828" y="941"/>
                  </a:lnTo>
                  <a:lnTo>
                    <a:pt x="828" y="943"/>
                  </a:lnTo>
                  <a:lnTo>
                    <a:pt x="828" y="944"/>
                  </a:lnTo>
                  <a:lnTo>
                    <a:pt x="828" y="946"/>
                  </a:lnTo>
                  <a:lnTo>
                    <a:pt x="830" y="946"/>
                  </a:lnTo>
                  <a:lnTo>
                    <a:pt x="830" y="947"/>
                  </a:lnTo>
                  <a:lnTo>
                    <a:pt x="830" y="949"/>
                  </a:lnTo>
                  <a:lnTo>
                    <a:pt x="831" y="949"/>
                  </a:lnTo>
                  <a:lnTo>
                    <a:pt x="833" y="949"/>
                  </a:lnTo>
                  <a:lnTo>
                    <a:pt x="833" y="951"/>
                  </a:lnTo>
                  <a:lnTo>
                    <a:pt x="833" y="949"/>
                  </a:lnTo>
                  <a:lnTo>
                    <a:pt x="833" y="951"/>
                  </a:lnTo>
                  <a:lnTo>
                    <a:pt x="834" y="951"/>
                  </a:lnTo>
                  <a:lnTo>
                    <a:pt x="834" y="952"/>
                  </a:lnTo>
                  <a:lnTo>
                    <a:pt x="834" y="954"/>
                  </a:lnTo>
                  <a:lnTo>
                    <a:pt x="834" y="955"/>
                  </a:lnTo>
                  <a:lnTo>
                    <a:pt x="833" y="955"/>
                  </a:lnTo>
                  <a:lnTo>
                    <a:pt x="834" y="955"/>
                  </a:lnTo>
                  <a:lnTo>
                    <a:pt x="833" y="955"/>
                  </a:lnTo>
                  <a:lnTo>
                    <a:pt x="834" y="955"/>
                  </a:lnTo>
                  <a:lnTo>
                    <a:pt x="833" y="955"/>
                  </a:lnTo>
                  <a:lnTo>
                    <a:pt x="833" y="957"/>
                  </a:lnTo>
                  <a:lnTo>
                    <a:pt x="831" y="957"/>
                  </a:lnTo>
                  <a:lnTo>
                    <a:pt x="831" y="958"/>
                  </a:lnTo>
                  <a:lnTo>
                    <a:pt x="830" y="958"/>
                  </a:lnTo>
                  <a:lnTo>
                    <a:pt x="830" y="960"/>
                  </a:lnTo>
                  <a:lnTo>
                    <a:pt x="828" y="960"/>
                  </a:lnTo>
                  <a:lnTo>
                    <a:pt x="828" y="961"/>
                  </a:lnTo>
                  <a:lnTo>
                    <a:pt x="827" y="961"/>
                  </a:lnTo>
                  <a:lnTo>
                    <a:pt x="827" y="963"/>
                  </a:lnTo>
                  <a:lnTo>
                    <a:pt x="825" y="963"/>
                  </a:lnTo>
                  <a:lnTo>
                    <a:pt x="825" y="965"/>
                  </a:lnTo>
                  <a:lnTo>
                    <a:pt x="823" y="965"/>
                  </a:lnTo>
                  <a:lnTo>
                    <a:pt x="823" y="966"/>
                  </a:lnTo>
                  <a:lnTo>
                    <a:pt x="823" y="968"/>
                  </a:lnTo>
                  <a:lnTo>
                    <a:pt x="822" y="968"/>
                  </a:lnTo>
                  <a:lnTo>
                    <a:pt x="822" y="969"/>
                  </a:lnTo>
                  <a:lnTo>
                    <a:pt x="820" y="969"/>
                  </a:lnTo>
                  <a:lnTo>
                    <a:pt x="822" y="969"/>
                  </a:lnTo>
                  <a:lnTo>
                    <a:pt x="820" y="969"/>
                  </a:lnTo>
                  <a:lnTo>
                    <a:pt x="820" y="971"/>
                  </a:lnTo>
                  <a:lnTo>
                    <a:pt x="820" y="972"/>
                  </a:lnTo>
                  <a:lnTo>
                    <a:pt x="819" y="972"/>
                  </a:lnTo>
                  <a:lnTo>
                    <a:pt x="817" y="972"/>
                  </a:lnTo>
                  <a:lnTo>
                    <a:pt x="816" y="972"/>
                  </a:lnTo>
                  <a:lnTo>
                    <a:pt x="814" y="972"/>
                  </a:lnTo>
                  <a:lnTo>
                    <a:pt x="814" y="974"/>
                  </a:lnTo>
                  <a:lnTo>
                    <a:pt x="812" y="974"/>
                  </a:lnTo>
                  <a:lnTo>
                    <a:pt x="811" y="974"/>
                  </a:lnTo>
                  <a:lnTo>
                    <a:pt x="809" y="974"/>
                  </a:lnTo>
                  <a:lnTo>
                    <a:pt x="808" y="974"/>
                  </a:lnTo>
                  <a:lnTo>
                    <a:pt x="808" y="976"/>
                  </a:lnTo>
                  <a:lnTo>
                    <a:pt x="808" y="977"/>
                  </a:lnTo>
                  <a:lnTo>
                    <a:pt x="806" y="977"/>
                  </a:lnTo>
                  <a:lnTo>
                    <a:pt x="806" y="979"/>
                  </a:lnTo>
                  <a:lnTo>
                    <a:pt x="805" y="979"/>
                  </a:lnTo>
                  <a:lnTo>
                    <a:pt x="805" y="980"/>
                  </a:lnTo>
                  <a:lnTo>
                    <a:pt x="803" y="980"/>
                  </a:lnTo>
                  <a:lnTo>
                    <a:pt x="801" y="980"/>
                  </a:lnTo>
                  <a:lnTo>
                    <a:pt x="801" y="982"/>
                  </a:lnTo>
                  <a:lnTo>
                    <a:pt x="800" y="982"/>
                  </a:lnTo>
                  <a:lnTo>
                    <a:pt x="800" y="983"/>
                  </a:lnTo>
                  <a:lnTo>
                    <a:pt x="800" y="985"/>
                  </a:lnTo>
                  <a:lnTo>
                    <a:pt x="801" y="985"/>
                  </a:lnTo>
                  <a:lnTo>
                    <a:pt x="801" y="987"/>
                  </a:lnTo>
                  <a:lnTo>
                    <a:pt x="800" y="987"/>
                  </a:lnTo>
                  <a:lnTo>
                    <a:pt x="798" y="987"/>
                  </a:lnTo>
                  <a:lnTo>
                    <a:pt x="798" y="988"/>
                  </a:lnTo>
                  <a:lnTo>
                    <a:pt x="797" y="988"/>
                  </a:lnTo>
                  <a:lnTo>
                    <a:pt x="797" y="990"/>
                  </a:lnTo>
                  <a:lnTo>
                    <a:pt x="797" y="991"/>
                  </a:lnTo>
                  <a:lnTo>
                    <a:pt x="797" y="993"/>
                  </a:lnTo>
                  <a:lnTo>
                    <a:pt x="795" y="993"/>
                  </a:lnTo>
                  <a:lnTo>
                    <a:pt x="795" y="994"/>
                  </a:lnTo>
                  <a:lnTo>
                    <a:pt x="795" y="996"/>
                  </a:lnTo>
                  <a:lnTo>
                    <a:pt x="795" y="997"/>
                  </a:lnTo>
                  <a:lnTo>
                    <a:pt x="794" y="997"/>
                  </a:lnTo>
                  <a:lnTo>
                    <a:pt x="794" y="999"/>
                  </a:lnTo>
                  <a:lnTo>
                    <a:pt x="794" y="1001"/>
                  </a:lnTo>
                  <a:lnTo>
                    <a:pt x="794" y="1002"/>
                  </a:lnTo>
                  <a:lnTo>
                    <a:pt x="792" y="1002"/>
                  </a:lnTo>
                  <a:lnTo>
                    <a:pt x="792" y="1004"/>
                  </a:lnTo>
                  <a:lnTo>
                    <a:pt x="791" y="1004"/>
                  </a:lnTo>
                  <a:lnTo>
                    <a:pt x="791" y="1005"/>
                  </a:lnTo>
                  <a:lnTo>
                    <a:pt x="789" y="1005"/>
                  </a:lnTo>
                  <a:lnTo>
                    <a:pt x="789" y="1007"/>
                  </a:lnTo>
                  <a:lnTo>
                    <a:pt x="791" y="1007"/>
                  </a:lnTo>
                  <a:lnTo>
                    <a:pt x="792" y="1007"/>
                  </a:lnTo>
                  <a:lnTo>
                    <a:pt x="792" y="1008"/>
                  </a:lnTo>
                  <a:lnTo>
                    <a:pt x="794" y="1008"/>
                  </a:lnTo>
                  <a:lnTo>
                    <a:pt x="794" y="1010"/>
                  </a:lnTo>
                  <a:lnTo>
                    <a:pt x="794" y="1012"/>
                  </a:lnTo>
                  <a:lnTo>
                    <a:pt x="794" y="1013"/>
                  </a:lnTo>
                  <a:lnTo>
                    <a:pt x="795" y="1015"/>
                  </a:lnTo>
                  <a:lnTo>
                    <a:pt x="797" y="1015"/>
                  </a:lnTo>
                  <a:lnTo>
                    <a:pt x="797" y="1016"/>
                  </a:lnTo>
                  <a:lnTo>
                    <a:pt x="797" y="1018"/>
                  </a:lnTo>
                  <a:lnTo>
                    <a:pt x="798" y="1018"/>
                  </a:lnTo>
                  <a:lnTo>
                    <a:pt x="798" y="1019"/>
                  </a:lnTo>
                  <a:lnTo>
                    <a:pt x="800" y="1019"/>
                  </a:lnTo>
                  <a:lnTo>
                    <a:pt x="800" y="1021"/>
                  </a:lnTo>
                  <a:lnTo>
                    <a:pt x="801" y="1021"/>
                  </a:lnTo>
                  <a:lnTo>
                    <a:pt x="801" y="1023"/>
                  </a:lnTo>
                  <a:lnTo>
                    <a:pt x="822" y="1019"/>
                  </a:lnTo>
                  <a:lnTo>
                    <a:pt x="827" y="1015"/>
                  </a:lnTo>
                  <a:lnTo>
                    <a:pt x="827" y="1010"/>
                  </a:lnTo>
                  <a:lnTo>
                    <a:pt x="837" y="1018"/>
                  </a:lnTo>
                  <a:lnTo>
                    <a:pt x="845" y="1021"/>
                  </a:lnTo>
                  <a:lnTo>
                    <a:pt x="852" y="1023"/>
                  </a:lnTo>
                  <a:lnTo>
                    <a:pt x="848" y="1030"/>
                  </a:lnTo>
                  <a:lnTo>
                    <a:pt x="848" y="1032"/>
                  </a:lnTo>
                  <a:lnTo>
                    <a:pt x="848" y="1033"/>
                  </a:lnTo>
                  <a:lnTo>
                    <a:pt x="847" y="1033"/>
                  </a:lnTo>
                  <a:lnTo>
                    <a:pt x="847" y="1035"/>
                  </a:lnTo>
                  <a:lnTo>
                    <a:pt x="845" y="1035"/>
                  </a:lnTo>
                  <a:lnTo>
                    <a:pt x="845" y="1037"/>
                  </a:lnTo>
                  <a:lnTo>
                    <a:pt x="844" y="1037"/>
                  </a:lnTo>
                  <a:lnTo>
                    <a:pt x="844" y="1038"/>
                  </a:lnTo>
                  <a:lnTo>
                    <a:pt x="844" y="1040"/>
                  </a:lnTo>
                  <a:lnTo>
                    <a:pt x="842" y="1040"/>
                  </a:lnTo>
                  <a:lnTo>
                    <a:pt x="842" y="1041"/>
                  </a:lnTo>
                  <a:lnTo>
                    <a:pt x="844" y="1041"/>
                  </a:lnTo>
                  <a:lnTo>
                    <a:pt x="845" y="1041"/>
                  </a:lnTo>
                  <a:lnTo>
                    <a:pt x="845" y="1043"/>
                  </a:lnTo>
                  <a:lnTo>
                    <a:pt x="847" y="1043"/>
                  </a:lnTo>
                  <a:lnTo>
                    <a:pt x="847" y="1044"/>
                  </a:lnTo>
                  <a:lnTo>
                    <a:pt x="847" y="1046"/>
                  </a:lnTo>
                  <a:lnTo>
                    <a:pt x="848" y="1046"/>
                  </a:lnTo>
                  <a:lnTo>
                    <a:pt x="847" y="1046"/>
                  </a:lnTo>
                  <a:lnTo>
                    <a:pt x="847" y="1048"/>
                  </a:lnTo>
                  <a:lnTo>
                    <a:pt x="848" y="1048"/>
                  </a:lnTo>
                  <a:lnTo>
                    <a:pt x="847" y="1048"/>
                  </a:lnTo>
                  <a:lnTo>
                    <a:pt x="848" y="1048"/>
                  </a:lnTo>
                  <a:lnTo>
                    <a:pt x="848" y="1049"/>
                  </a:lnTo>
                  <a:lnTo>
                    <a:pt x="847" y="1049"/>
                  </a:lnTo>
                  <a:lnTo>
                    <a:pt x="848" y="1049"/>
                  </a:lnTo>
                  <a:lnTo>
                    <a:pt x="848" y="1051"/>
                  </a:lnTo>
                  <a:lnTo>
                    <a:pt x="848" y="1052"/>
                  </a:lnTo>
                  <a:lnTo>
                    <a:pt x="848" y="1054"/>
                  </a:lnTo>
                  <a:lnTo>
                    <a:pt x="850" y="1054"/>
                  </a:lnTo>
                  <a:lnTo>
                    <a:pt x="848" y="1054"/>
                  </a:lnTo>
                  <a:lnTo>
                    <a:pt x="848" y="1055"/>
                  </a:lnTo>
                  <a:lnTo>
                    <a:pt x="850" y="1055"/>
                  </a:lnTo>
                  <a:lnTo>
                    <a:pt x="850" y="1057"/>
                  </a:lnTo>
                  <a:lnTo>
                    <a:pt x="850" y="1059"/>
                  </a:lnTo>
                  <a:lnTo>
                    <a:pt x="852" y="1059"/>
                  </a:lnTo>
                  <a:lnTo>
                    <a:pt x="852" y="1060"/>
                  </a:lnTo>
                  <a:lnTo>
                    <a:pt x="850" y="1060"/>
                  </a:lnTo>
                  <a:lnTo>
                    <a:pt x="852" y="1060"/>
                  </a:lnTo>
                  <a:lnTo>
                    <a:pt x="852" y="1062"/>
                  </a:lnTo>
                  <a:lnTo>
                    <a:pt x="853" y="1062"/>
                  </a:lnTo>
                  <a:lnTo>
                    <a:pt x="852" y="1062"/>
                  </a:lnTo>
                  <a:lnTo>
                    <a:pt x="853" y="1063"/>
                  </a:lnTo>
                  <a:lnTo>
                    <a:pt x="853" y="1065"/>
                  </a:lnTo>
                  <a:lnTo>
                    <a:pt x="853" y="1066"/>
                  </a:lnTo>
                  <a:lnTo>
                    <a:pt x="855" y="1066"/>
                  </a:lnTo>
                  <a:lnTo>
                    <a:pt x="855" y="1068"/>
                  </a:lnTo>
                  <a:lnTo>
                    <a:pt x="853" y="1068"/>
                  </a:lnTo>
                  <a:lnTo>
                    <a:pt x="853" y="1069"/>
                  </a:lnTo>
                  <a:lnTo>
                    <a:pt x="853" y="1071"/>
                  </a:lnTo>
                  <a:lnTo>
                    <a:pt x="853" y="1073"/>
                  </a:lnTo>
                  <a:lnTo>
                    <a:pt x="853" y="1074"/>
                  </a:lnTo>
                  <a:lnTo>
                    <a:pt x="852" y="1074"/>
                  </a:lnTo>
                  <a:lnTo>
                    <a:pt x="852" y="1076"/>
                  </a:lnTo>
                  <a:lnTo>
                    <a:pt x="853" y="1076"/>
                  </a:lnTo>
                  <a:lnTo>
                    <a:pt x="852" y="1076"/>
                  </a:lnTo>
                  <a:lnTo>
                    <a:pt x="853" y="1076"/>
                  </a:lnTo>
                  <a:lnTo>
                    <a:pt x="853" y="1077"/>
                  </a:lnTo>
                  <a:lnTo>
                    <a:pt x="852" y="1077"/>
                  </a:lnTo>
                  <a:lnTo>
                    <a:pt x="852" y="1079"/>
                  </a:lnTo>
                  <a:lnTo>
                    <a:pt x="853" y="1079"/>
                  </a:lnTo>
                  <a:lnTo>
                    <a:pt x="855" y="1079"/>
                  </a:lnTo>
                  <a:lnTo>
                    <a:pt x="856" y="1079"/>
                  </a:lnTo>
                  <a:lnTo>
                    <a:pt x="856" y="1077"/>
                  </a:lnTo>
                  <a:lnTo>
                    <a:pt x="858" y="1077"/>
                  </a:lnTo>
                  <a:lnTo>
                    <a:pt x="858" y="1076"/>
                  </a:lnTo>
                  <a:lnTo>
                    <a:pt x="859" y="1076"/>
                  </a:lnTo>
                  <a:lnTo>
                    <a:pt x="859" y="1077"/>
                  </a:lnTo>
                  <a:lnTo>
                    <a:pt x="861" y="1077"/>
                  </a:lnTo>
                  <a:lnTo>
                    <a:pt x="863" y="1077"/>
                  </a:lnTo>
                  <a:lnTo>
                    <a:pt x="863" y="1076"/>
                  </a:lnTo>
                  <a:lnTo>
                    <a:pt x="864" y="1076"/>
                  </a:lnTo>
                  <a:lnTo>
                    <a:pt x="864" y="1077"/>
                  </a:lnTo>
                  <a:lnTo>
                    <a:pt x="866" y="1077"/>
                  </a:lnTo>
                  <a:lnTo>
                    <a:pt x="866" y="1076"/>
                  </a:lnTo>
                  <a:lnTo>
                    <a:pt x="867" y="1076"/>
                  </a:lnTo>
                  <a:lnTo>
                    <a:pt x="867" y="1077"/>
                  </a:lnTo>
                  <a:lnTo>
                    <a:pt x="863" y="1096"/>
                  </a:lnTo>
                  <a:lnTo>
                    <a:pt x="861" y="1101"/>
                  </a:lnTo>
                  <a:lnTo>
                    <a:pt x="859" y="1110"/>
                  </a:lnTo>
                  <a:lnTo>
                    <a:pt x="859" y="1116"/>
                  </a:lnTo>
                  <a:lnTo>
                    <a:pt x="864" y="1123"/>
                  </a:lnTo>
                  <a:lnTo>
                    <a:pt x="869" y="1129"/>
                  </a:lnTo>
                  <a:lnTo>
                    <a:pt x="877" y="1131"/>
                  </a:lnTo>
                  <a:lnTo>
                    <a:pt x="878" y="1132"/>
                  </a:lnTo>
                  <a:lnTo>
                    <a:pt x="880" y="1132"/>
                  </a:lnTo>
                  <a:lnTo>
                    <a:pt x="881" y="1134"/>
                  </a:lnTo>
                  <a:lnTo>
                    <a:pt x="881" y="1138"/>
                  </a:lnTo>
                  <a:lnTo>
                    <a:pt x="886" y="1137"/>
                  </a:lnTo>
                  <a:lnTo>
                    <a:pt x="897" y="1137"/>
                  </a:lnTo>
                  <a:lnTo>
                    <a:pt x="895" y="1146"/>
                  </a:lnTo>
                  <a:lnTo>
                    <a:pt x="900" y="1148"/>
                  </a:lnTo>
                  <a:lnTo>
                    <a:pt x="900" y="1156"/>
                  </a:lnTo>
                  <a:lnTo>
                    <a:pt x="895" y="1167"/>
                  </a:lnTo>
                  <a:lnTo>
                    <a:pt x="895" y="1168"/>
                  </a:lnTo>
                  <a:lnTo>
                    <a:pt x="889" y="1182"/>
                  </a:lnTo>
                  <a:lnTo>
                    <a:pt x="889" y="1184"/>
                  </a:lnTo>
                  <a:lnTo>
                    <a:pt x="888" y="1184"/>
                  </a:lnTo>
                  <a:lnTo>
                    <a:pt x="884" y="1184"/>
                  </a:lnTo>
                  <a:lnTo>
                    <a:pt x="880" y="1182"/>
                  </a:lnTo>
                  <a:lnTo>
                    <a:pt x="878" y="1181"/>
                  </a:lnTo>
                  <a:lnTo>
                    <a:pt x="878" y="1179"/>
                  </a:lnTo>
                  <a:lnTo>
                    <a:pt x="877" y="1179"/>
                  </a:lnTo>
                  <a:lnTo>
                    <a:pt x="875" y="1179"/>
                  </a:lnTo>
                  <a:lnTo>
                    <a:pt x="873" y="1179"/>
                  </a:lnTo>
                  <a:lnTo>
                    <a:pt x="872" y="1179"/>
                  </a:lnTo>
                  <a:lnTo>
                    <a:pt x="869" y="1179"/>
                  </a:lnTo>
                  <a:lnTo>
                    <a:pt x="867" y="1178"/>
                  </a:lnTo>
                  <a:lnTo>
                    <a:pt x="866" y="1178"/>
                  </a:lnTo>
                  <a:lnTo>
                    <a:pt x="864" y="1178"/>
                  </a:lnTo>
                  <a:lnTo>
                    <a:pt x="863" y="1178"/>
                  </a:lnTo>
                  <a:lnTo>
                    <a:pt x="861" y="1178"/>
                  </a:lnTo>
                  <a:lnTo>
                    <a:pt x="861" y="1179"/>
                  </a:lnTo>
                  <a:lnTo>
                    <a:pt x="859" y="1178"/>
                  </a:lnTo>
                  <a:lnTo>
                    <a:pt x="856" y="1176"/>
                  </a:lnTo>
                  <a:lnTo>
                    <a:pt x="855" y="1176"/>
                  </a:lnTo>
                  <a:lnTo>
                    <a:pt x="853" y="1178"/>
                  </a:lnTo>
                  <a:lnTo>
                    <a:pt x="852" y="1178"/>
                  </a:lnTo>
                  <a:lnTo>
                    <a:pt x="850" y="1178"/>
                  </a:lnTo>
                  <a:lnTo>
                    <a:pt x="848" y="1178"/>
                  </a:lnTo>
                  <a:lnTo>
                    <a:pt x="848" y="1179"/>
                  </a:lnTo>
                  <a:lnTo>
                    <a:pt x="847" y="1179"/>
                  </a:lnTo>
                  <a:lnTo>
                    <a:pt x="845" y="1179"/>
                  </a:lnTo>
                  <a:lnTo>
                    <a:pt x="844" y="1181"/>
                  </a:lnTo>
                  <a:lnTo>
                    <a:pt x="842" y="1179"/>
                  </a:lnTo>
                  <a:lnTo>
                    <a:pt x="842" y="1181"/>
                  </a:lnTo>
                  <a:lnTo>
                    <a:pt x="841" y="1181"/>
                  </a:lnTo>
                  <a:lnTo>
                    <a:pt x="837" y="1181"/>
                  </a:lnTo>
                  <a:lnTo>
                    <a:pt x="836" y="1182"/>
                  </a:lnTo>
                  <a:lnTo>
                    <a:pt x="834" y="1184"/>
                  </a:lnTo>
                  <a:lnTo>
                    <a:pt x="833" y="1184"/>
                  </a:lnTo>
                  <a:lnTo>
                    <a:pt x="831" y="1184"/>
                  </a:lnTo>
                  <a:lnTo>
                    <a:pt x="830" y="1184"/>
                  </a:lnTo>
                  <a:lnTo>
                    <a:pt x="830" y="1185"/>
                  </a:lnTo>
                  <a:lnTo>
                    <a:pt x="828" y="1185"/>
                  </a:lnTo>
                  <a:lnTo>
                    <a:pt x="827" y="1185"/>
                  </a:lnTo>
                  <a:lnTo>
                    <a:pt x="825" y="1185"/>
                  </a:lnTo>
                  <a:lnTo>
                    <a:pt x="825" y="1187"/>
                  </a:lnTo>
                  <a:lnTo>
                    <a:pt x="823" y="1188"/>
                  </a:lnTo>
                  <a:lnTo>
                    <a:pt x="822" y="1188"/>
                  </a:lnTo>
                  <a:lnTo>
                    <a:pt x="820" y="1188"/>
                  </a:lnTo>
                  <a:lnTo>
                    <a:pt x="819" y="1188"/>
                  </a:lnTo>
                  <a:lnTo>
                    <a:pt x="817" y="1188"/>
                  </a:lnTo>
                  <a:lnTo>
                    <a:pt x="816" y="1187"/>
                  </a:lnTo>
                  <a:lnTo>
                    <a:pt x="814" y="1187"/>
                  </a:lnTo>
                  <a:lnTo>
                    <a:pt x="812" y="1187"/>
                  </a:lnTo>
                  <a:lnTo>
                    <a:pt x="811" y="1188"/>
                  </a:lnTo>
                  <a:lnTo>
                    <a:pt x="809" y="1187"/>
                  </a:lnTo>
                  <a:lnTo>
                    <a:pt x="809" y="1188"/>
                  </a:lnTo>
                  <a:lnTo>
                    <a:pt x="808" y="1188"/>
                  </a:lnTo>
                  <a:lnTo>
                    <a:pt x="806" y="1188"/>
                  </a:lnTo>
                  <a:lnTo>
                    <a:pt x="806" y="1190"/>
                  </a:lnTo>
                  <a:lnTo>
                    <a:pt x="805" y="1190"/>
                  </a:lnTo>
                  <a:lnTo>
                    <a:pt x="803" y="1188"/>
                  </a:lnTo>
                  <a:lnTo>
                    <a:pt x="803" y="1190"/>
                  </a:lnTo>
                  <a:lnTo>
                    <a:pt x="801" y="1190"/>
                  </a:lnTo>
                  <a:lnTo>
                    <a:pt x="801" y="1188"/>
                  </a:lnTo>
                  <a:lnTo>
                    <a:pt x="801" y="1190"/>
                  </a:lnTo>
                  <a:lnTo>
                    <a:pt x="801" y="1192"/>
                  </a:lnTo>
                  <a:lnTo>
                    <a:pt x="801" y="1190"/>
                  </a:lnTo>
                  <a:lnTo>
                    <a:pt x="800" y="1190"/>
                  </a:lnTo>
                  <a:lnTo>
                    <a:pt x="800" y="1188"/>
                  </a:lnTo>
                  <a:lnTo>
                    <a:pt x="798" y="1188"/>
                  </a:lnTo>
                  <a:lnTo>
                    <a:pt x="798" y="1190"/>
                  </a:lnTo>
                  <a:lnTo>
                    <a:pt x="797" y="1190"/>
                  </a:lnTo>
                  <a:lnTo>
                    <a:pt x="797" y="1188"/>
                  </a:lnTo>
                  <a:lnTo>
                    <a:pt x="795" y="1188"/>
                  </a:lnTo>
                  <a:lnTo>
                    <a:pt x="795" y="1190"/>
                  </a:lnTo>
                  <a:lnTo>
                    <a:pt x="794" y="1192"/>
                  </a:lnTo>
                  <a:lnTo>
                    <a:pt x="792" y="1192"/>
                  </a:lnTo>
                  <a:lnTo>
                    <a:pt x="791" y="1192"/>
                  </a:lnTo>
                  <a:lnTo>
                    <a:pt x="791" y="1193"/>
                  </a:lnTo>
                  <a:lnTo>
                    <a:pt x="789" y="1195"/>
                  </a:lnTo>
                  <a:lnTo>
                    <a:pt x="789" y="1196"/>
                  </a:lnTo>
                  <a:lnTo>
                    <a:pt x="787" y="1196"/>
                  </a:lnTo>
                  <a:lnTo>
                    <a:pt x="787" y="1198"/>
                  </a:lnTo>
                  <a:lnTo>
                    <a:pt x="787" y="1199"/>
                  </a:lnTo>
                  <a:lnTo>
                    <a:pt x="787" y="1201"/>
                  </a:lnTo>
                  <a:lnTo>
                    <a:pt x="787" y="1203"/>
                  </a:lnTo>
                  <a:lnTo>
                    <a:pt x="787" y="1204"/>
                  </a:lnTo>
                  <a:lnTo>
                    <a:pt x="786" y="1204"/>
                  </a:lnTo>
                  <a:lnTo>
                    <a:pt x="787" y="1206"/>
                  </a:lnTo>
                  <a:lnTo>
                    <a:pt x="787" y="1207"/>
                  </a:lnTo>
                  <a:lnTo>
                    <a:pt x="787" y="1209"/>
                  </a:lnTo>
                  <a:lnTo>
                    <a:pt x="786" y="1209"/>
                  </a:lnTo>
                  <a:lnTo>
                    <a:pt x="784" y="1210"/>
                  </a:lnTo>
                  <a:lnTo>
                    <a:pt x="783" y="1210"/>
                  </a:lnTo>
                  <a:lnTo>
                    <a:pt x="783" y="1209"/>
                  </a:lnTo>
                  <a:lnTo>
                    <a:pt x="781" y="1209"/>
                  </a:lnTo>
                  <a:lnTo>
                    <a:pt x="781" y="1210"/>
                  </a:lnTo>
                  <a:lnTo>
                    <a:pt x="781" y="1212"/>
                  </a:lnTo>
                  <a:lnTo>
                    <a:pt x="781" y="1214"/>
                  </a:lnTo>
                  <a:lnTo>
                    <a:pt x="781" y="1215"/>
                  </a:lnTo>
                  <a:lnTo>
                    <a:pt x="781" y="1217"/>
                  </a:lnTo>
                  <a:lnTo>
                    <a:pt x="781" y="1218"/>
                  </a:lnTo>
                  <a:lnTo>
                    <a:pt x="781" y="1220"/>
                  </a:lnTo>
                  <a:lnTo>
                    <a:pt x="781" y="1221"/>
                  </a:lnTo>
                  <a:lnTo>
                    <a:pt x="781" y="1223"/>
                  </a:lnTo>
                  <a:lnTo>
                    <a:pt x="781" y="1224"/>
                  </a:lnTo>
                  <a:lnTo>
                    <a:pt x="781" y="1226"/>
                  </a:lnTo>
                  <a:lnTo>
                    <a:pt x="783" y="1228"/>
                  </a:lnTo>
                  <a:lnTo>
                    <a:pt x="784" y="1228"/>
                  </a:lnTo>
                  <a:lnTo>
                    <a:pt x="784" y="1229"/>
                  </a:lnTo>
                  <a:lnTo>
                    <a:pt x="784" y="1231"/>
                  </a:lnTo>
                  <a:lnTo>
                    <a:pt x="784" y="1232"/>
                  </a:lnTo>
                  <a:lnTo>
                    <a:pt x="786" y="1232"/>
                  </a:lnTo>
                  <a:lnTo>
                    <a:pt x="784" y="1234"/>
                  </a:lnTo>
                  <a:lnTo>
                    <a:pt x="783" y="1235"/>
                  </a:lnTo>
                  <a:lnTo>
                    <a:pt x="783" y="1237"/>
                  </a:lnTo>
                  <a:lnTo>
                    <a:pt x="783" y="1239"/>
                  </a:lnTo>
                  <a:lnTo>
                    <a:pt x="781" y="1237"/>
                  </a:lnTo>
                  <a:lnTo>
                    <a:pt x="781" y="1239"/>
                  </a:lnTo>
                  <a:lnTo>
                    <a:pt x="781" y="1240"/>
                  </a:lnTo>
                  <a:lnTo>
                    <a:pt x="783" y="1242"/>
                  </a:lnTo>
                  <a:lnTo>
                    <a:pt x="781" y="1242"/>
                  </a:lnTo>
                  <a:lnTo>
                    <a:pt x="781" y="1243"/>
                  </a:lnTo>
                  <a:lnTo>
                    <a:pt x="780" y="1245"/>
                  </a:lnTo>
                  <a:lnTo>
                    <a:pt x="778" y="1245"/>
                  </a:lnTo>
                  <a:lnTo>
                    <a:pt x="776" y="1245"/>
                  </a:lnTo>
                  <a:lnTo>
                    <a:pt x="776" y="1246"/>
                  </a:lnTo>
                  <a:lnTo>
                    <a:pt x="775" y="1246"/>
                  </a:lnTo>
                  <a:lnTo>
                    <a:pt x="775" y="1248"/>
                  </a:lnTo>
                  <a:lnTo>
                    <a:pt x="776" y="1248"/>
                  </a:lnTo>
                  <a:lnTo>
                    <a:pt x="776" y="1250"/>
                  </a:lnTo>
                  <a:lnTo>
                    <a:pt x="773" y="1250"/>
                  </a:lnTo>
                  <a:lnTo>
                    <a:pt x="772" y="1250"/>
                  </a:lnTo>
                  <a:lnTo>
                    <a:pt x="770" y="1251"/>
                  </a:lnTo>
                  <a:lnTo>
                    <a:pt x="769" y="1251"/>
                  </a:lnTo>
                  <a:lnTo>
                    <a:pt x="767" y="1251"/>
                  </a:lnTo>
                  <a:lnTo>
                    <a:pt x="765" y="1251"/>
                  </a:lnTo>
                  <a:lnTo>
                    <a:pt x="764" y="1250"/>
                  </a:lnTo>
                  <a:lnTo>
                    <a:pt x="762" y="1251"/>
                  </a:lnTo>
                  <a:lnTo>
                    <a:pt x="761" y="1253"/>
                  </a:lnTo>
                  <a:lnTo>
                    <a:pt x="761" y="1254"/>
                  </a:lnTo>
                  <a:lnTo>
                    <a:pt x="759" y="1254"/>
                  </a:lnTo>
                  <a:lnTo>
                    <a:pt x="759" y="1256"/>
                  </a:lnTo>
                  <a:lnTo>
                    <a:pt x="758" y="1256"/>
                  </a:lnTo>
                  <a:lnTo>
                    <a:pt x="756" y="1257"/>
                  </a:lnTo>
                  <a:lnTo>
                    <a:pt x="758" y="1257"/>
                  </a:lnTo>
                  <a:lnTo>
                    <a:pt x="756" y="1259"/>
                  </a:lnTo>
                  <a:lnTo>
                    <a:pt x="755" y="1261"/>
                  </a:lnTo>
                  <a:lnTo>
                    <a:pt x="756" y="1261"/>
                  </a:lnTo>
                  <a:lnTo>
                    <a:pt x="756" y="1262"/>
                  </a:lnTo>
                  <a:lnTo>
                    <a:pt x="755" y="1262"/>
                  </a:lnTo>
                  <a:lnTo>
                    <a:pt x="756" y="1264"/>
                  </a:lnTo>
                  <a:lnTo>
                    <a:pt x="755" y="1264"/>
                  </a:lnTo>
                  <a:lnTo>
                    <a:pt x="755" y="1265"/>
                  </a:lnTo>
                  <a:lnTo>
                    <a:pt x="753" y="1267"/>
                  </a:lnTo>
                  <a:lnTo>
                    <a:pt x="751" y="1267"/>
                  </a:lnTo>
                  <a:lnTo>
                    <a:pt x="751" y="1268"/>
                  </a:lnTo>
                  <a:lnTo>
                    <a:pt x="750" y="1268"/>
                  </a:lnTo>
                  <a:lnTo>
                    <a:pt x="751" y="1270"/>
                  </a:lnTo>
                  <a:lnTo>
                    <a:pt x="750" y="1270"/>
                  </a:lnTo>
                  <a:lnTo>
                    <a:pt x="750" y="1271"/>
                  </a:lnTo>
                  <a:lnTo>
                    <a:pt x="748" y="1271"/>
                  </a:lnTo>
                  <a:lnTo>
                    <a:pt x="748" y="1273"/>
                  </a:lnTo>
                  <a:lnTo>
                    <a:pt x="747" y="1273"/>
                  </a:lnTo>
                  <a:lnTo>
                    <a:pt x="747" y="1275"/>
                  </a:lnTo>
                  <a:lnTo>
                    <a:pt x="745" y="1275"/>
                  </a:lnTo>
                  <a:lnTo>
                    <a:pt x="744" y="1275"/>
                  </a:lnTo>
                  <a:lnTo>
                    <a:pt x="742" y="1275"/>
                  </a:lnTo>
                  <a:lnTo>
                    <a:pt x="742" y="1273"/>
                  </a:lnTo>
                  <a:lnTo>
                    <a:pt x="742" y="1275"/>
                  </a:lnTo>
                  <a:lnTo>
                    <a:pt x="740" y="1275"/>
                  </a:lnTo>
                  <a:lnTo>
                    <a:pt x="740" y="1273"/>
                  </a:lnTo>
                  <a:lnTo>
                    <a:pt x="739" y="1273"/>
                  </a:lnTo>
                  <a:lnTo>
                    <a:pt x="737" y="1271"/>
                  </a:lnTo>
                  <a:lnTo>
                    <a:pt x="737" y="1273"/>
                  </a:lnTo>
                  <a:lnTo>
                    <a:pt x="736" y="1273"/>
                  </a:lnTo>
                  <a:lnTo>
                    <a:pt x="736" y="1275"/>
                  </a:lnTo>
                  <a:lnTo>
                    <a:pt x="734" y="1275"/>
                  </a:lnTo>
                  <a:lnTo>
                    <a:pt x="734" y="1276"/>
                  </a:lnTo>
                  <a:lnTo>
                    <a:pt x="733" y="1276"/>
                  </a:lnTo>
                  <a:lnTo>
                    <a:pt x="733" y="1278"/>
                  </a:lnTo>
                  <a:lnTo>
                    <a:pt x="731" y="1278"/>
                  </a:lnTo>
                  <a:lnTo>
                    <a:pt x="733" y="1281"/>
                  </a:lnTo>
                  <a:lnTo>
                    <a:pt x="731" y="1281"/>
                  </a:lnTo>
                  <a:lnTo>
                    <a:pt x="731" y="1282"/>
                  </a:lnTo>
                  <a:lnTo>
                    <a:pt x="729" y="1282"/>
                  </a:lnTo>
                  <a:lnTo>
                    <a:pt x="726" y="1284"/>
                  </a:lnTo>
                  <a:lnTo>
                    <a:pt x="725" y="1286"/>
                  </a:lnTo>
                  <a:lnTo>
                    <a:pt x="725" y="1287"/>
                  </a:lnTo>
                  <a:lnTo>
                    <a:pt x="723" y="1289"/>
                  </a:lnTo>
                  <a:lnTo>
                    <a:pt x="723" y="1290"/>
                  </a:lnTo>
                  <a:lnTo>
                    <a:pt x="723" y="1292"/>
                  </a:lnTo>
                  <a:lnTo>
                    <a:pt x="722" y="1292"/>
                  </a:lnTo>
                  <a:lnTo>
                    <a:pt x="720" y="1292"/>
                  </a:lnTo>
                  <a:lnTo>
                    <a:pt x="719" y="1293"/>
                  </a:lnTo>
                  <a:lnTo>
                    <a:pt x="717" y="1293"/>
                  </a:lnTo>
                  <a:lnTo>
                    <a:pt x="717" y="1292"/>
                  </a:lnTo>
                  <a:lnTo>
                    <a:pt x="715" y="1293"/>
                  </a:lnTo>
                  <a:lnTo>
                    <a:pt x="715" y="1295"/>
                  </a:lnTo>
                  <a:lnTo>
                    <a:pt x="715" y="1297"/>
                  </a:lnTo>
                  <a:lnTo>
                    <a:pt x="714" y="1297"/>
                  </a:lnTo>
                  <a:lnTo>
                    <a:pt x="712" y="1295"/>
                  </a:lnTo>
                  <a:lnTo>
                    <a:pt x="712" y="1297"/>
                  </a:lnTo>
                  <a:lnTo>
                    <a:pt x="712" y="1298"/>
                  </a:lnTo>
                  <a:lnTo>
                    <a:pt x="712" y="1300"/>
                  </a:lnTo>
                  <a:lnTo>
                    <a:pt x="711" y="1300"/>
                  </a:lnTo>
                  <a:lnTo>
                    <a:pt x="709" y="1300"/>
                  </a:lnTo>
                  <a:lnTo>
                    <a:pt x="711" y="1300"/>
                  </a:lnTo>
                  <a:lnTo>
                    <a:pt x="712" y="1301"/>
                  </a:lnTo>
                  <a:lnTo>
                    <a:pt x="711" y="1303"/>
                  </a:lnTo>
                  <a:lnTo>
                    <a:pt x="711" y="1304"/>
                  </a:lnTo>
                  <a:lnTo>
                    <a:pt x="712" y="1304"/>
                  </a:lnTo>
                  <a:lnTo>
                    <a:pt x="711" y="1306"/>
                  </a:lnTo>
                  <a:lnTo>
                    <a:pt x="711" y="1304"/>
                  </a:lnTo>
                  <a:lnTo>
                    <a:pt x="709" y="1304"/>
                  </a:lnTo>
                  <a:lnTo>
                    <a:pt x="709" y="1306"/>
                  </a:lnTo>
                  <a:lnTo>
                    <a:pt x="711" y="1306"/>
                  </a:lnTo>
                  <a:lnTo>
                    <a:pt x="712" y="1307"/>
                  </a:lnTo>
                  <a:lnTo>
                    <a:pt x="711" y="1307"/>
                  </a:lnTo>
                  <a:lnTo>
                    <a:pt x="709" y="1307"/>
                  </a:lnTo>
                  <a:lnTo>
                    <a:pt x="708" y="1307"/>
                  </a:lnTo>
                  <a:lnTo>
                    <a:pt x="708" y="1311"/>
                  </a:lnTo>
                  <a:lnTo>
                    <a:pt x="708" y="1312"/>
                  </a:lnTo>
                  <a:lnTo>
                    <a:pt x="706" y="1312"/>
                  </a:lnTo>
                  <a:lnTo>
                    <a:pt x="706" y="1314"/>
                  </a:lnTo>
                  <a:lnTo>
                    <a:pt x="704" y="1314"/>
                  </a:lnTo>
                  <a:lnTo>
                    <a:pt x="704" y="1315"/>
                  </a:lnTo>
                  <a:lnTo>
                    <a:pt x="704" y="1317"/>
                  </a:lnTo>
                  <a:lnTo>
                    <a:pt x="704" y="1315"/>
                  </a:lnTo>
                  <a:lnTo>
                    <a:pt x="703" y="1317"/>
                  </a:lnTo>
                  <a:lnTo>
                    <a:pt x="701" y="1317"/>
                  </a:lnTo>
                  <a:lnTo>
                    <a:pt x="701" y="1318"/>
                  </a:lnTo>
                  <a:lnTo>
                    <a:pt x="700" y="1318"/>
                  </a:lnTo>
                  <a:lnTo>
                    <a:pt x="700" y="1320"/>
                  </a:lnTo>
                  <a:lnTo>
                    <a:pt x="698" y="1320"/>
                  </a:lnTo>
                  <a:lnTo>
                    <a:pt x="697" y="1320"/>
                  </a:lnTo>
                  <a:lnTo>
                    <a:pt x="697" y="1322"/>
                  </a:lnTo>
                  <a:lnTo>
                    <a:pt x="697" y="1323"/>
                  </a:lnTo>
                  <a:lnTo>
                    <a:pt x="697" y="1325"/>
                  </a:lnTo>
                  <a:lnTo>
                    <a:pt x="695" y="1326"/>
                  </a:lnTo>
                  <a:lnTo>
                    <a:pt x="694" y="1325"/>
                  </a:lnTo>
                  <a:lnTo>
                    <a:pt x="692" y="1325"/>
                  </a:lnTo>
                  <a:lnTo>
                    <a:pt x="690" y="1326"/>
                  </a:lnTo>
                  <a:lnTo>
                    <a:pt x="690" y="1328"/>
                  </a:lnTo>
                  <a:lnTo>
                    <a:pt x="689" y="1328"/>
                  </a:lnTo>
                  <a:lnTo>
                    <a:pt x="687" y="1328"/>
                  </a:lnTo>
                  <a:lnTo>
                    <a:pt x="686" y="1328"/>
                  </a:lnTo>
                  <a:lnTo>
                    <a:pt x="684" y="1329"/>
                  </a:lnTo>
                  <a:lnTo>
                    <a:pt x="684" y="1328"/>
                  </a:lnTo>
                  <a:lnTo>
                    <a:pt x="681" y="1328"/>
                  </a:lnTo>
                  <a:lnTo>
                    <a:pt x="681" y="1329"/>
                  </a:lnTo>
                  <a:lnTo>
                    <a:pt x="679" y="1331"/>
                  </a:lnTo>
                  <a:lnTo>
                    <a:pt x="679" y="1333"/>
                  </a:lnTo>
                  <a:lnTo>
                    <a:pt x="679" y="1334"/>
                  </a:lnTo>
                  <a:lnTo>
                    <a:pt x="678" y="1334"/>
                  </a:lnTo>
                  <a:lnTo>
                    <a:pt x="676" y="1334"/>
                  </a:lnTo>
                  <a:lnTo>
                    <a:pt x="678" y="1334"/>
                  </a:lnTo>
                  <a:lnTo>
                    <a:pt x="678" y="1336"/>
                  </a:lnTo>
                  <a:lnTo>
                    <a:pt x="675" y="1336"/>
                  </a:lnTo>
                  <a:lnTo>
                    <a:pt x="673" y="1334"/>
                  </a:lnTo>
                  <a:lnTo>
                    <a:pt x="672" y="1334"/>
                  </a:lnTo>
                  <a:lnTo>
                    <a:pt x="670" y="1334"/>
                  </a:lnTo>
                  <a:lnTo>
                    <a:pt x="668" y="1334"/>
                  </a:lnTo>
                  <a:lnTo>
                    <a:pt x="667" y="1334"/>
                  </a:lnTo>
                  <a:lnTo>
                    <a:pt x="668" y="1336"/>
                  </a:lnTo>
                  <a:lnTo>
                    <a:pt x="667" y="1337"/>
                  </a:lnTo>
                  <a:lnTo>
                    <a:pt x="665" y="1337"/>
                  </a:lnTo>
                  <a:lnTo>
                    <a:pt x="664" y="1337"/>
                  </a:lnTo>
                  <a:lnTo>
                    <a:pt x="664" y="1339"/>
                  </a:lnTo>
                  <a:lnTo>
                    <a:pt x="665" y="1340"/>
                  </a:lnTo>
                  <a:lnTo>
                    <a:pt x="664" y="1343"/>
                  </a:lnTo>
                  <a:lnTo>
                    <a:pt x="662" y="1345"/>
                  </a:lnTo>
                  <a:lnTo>
                    <a:pt x="661" y="1350"/>
                  </a:lnTo>
                  <a:lnTo>
                    <a:pt x="661" y="1351"/>
                  </a:lnTo>
                  <a:lnTo>
                    <a:pt x="659" y="1351"/>
                  </a:lnTo>
                  <a:lnTo>
                    <a:pt x="658" y="1351"/>
                  </a:lnTo>
                  <a:lnTo>
                    <a:pt x="654" y="1351"/>
                  </a:lnTo>
                  <a:lnTo>
                    <a:pt x="654" y="1353"/>
                  </a:lnTo>
                  <a:lnTo>
                    <a:pt x="651" y="1354"/>
                  </a:lnTo>
                  <a:lnTo>
                    <a:pt x="650" y="1353"/>
                  </a:lnTo>
                  <a:lnTo>
                    <a:pt x="648" y="1354"/>
                  </a:lnTo>
                  <a:lnTo>
                    <a:pt x="647" y="1354"/>
                  </a:lnTo>
                  <a:lnTo>
                    <a:pt x="645" y="1354"/>
                  </a:lnTo>
                  <a:lnTo>
                    <a:pt x="643" y="1354"/>
                  </a:lnTo>
                  <a:lnTo>
                    <a:pt x="642" y="1353"/>
                  </a:lnTo>
                  <a:lnTo>
                    <a:pt x="640" y="1353"/>
                  </a:lnTo>
                  <a:lnTo>
                    <a:pt x="639" y="1351"/>
                  </a:lnTo>
                  <a:lnTo>
                    <a:pt x="637" y="1351"/>
                  </a:lnTo>
                  <a:lnTo>
                    <a:pt x="636" y="1353"/>
                  </a:lnTo>
                  <a:lnTo>
                    <a:pt x="632" y="1353"/>
                  </a:lnTo>
                  <a:lnTo>
                    <a:pt x="631" y="1353"/>
                  </a:lnTo>
                  <a:lnTo>
                    <a:pt x="629" y="1353"/>
                  </a:lnTo>
                  <a:lnTo>
                    <a:pt x="628" y="1351"/>
                  </a:lnTo>
                  <a:lnTo>
                    <a:pt x="626" y="1351"/>
                  </a:lnTo>
                  <a:lnTo>
                    <a:pt x="626" y="1353"/>
                  </a:lnTo>
                  <a:lnTo>
                    <a:pt x="625" y="1353"/>
                  </a:lnTo>
                  <a:lnTo>
                    <a:pt x="623" y="1353"/>
                  </a:lnTo>
                  <a:lnTo>
                    <a:pt x="622" y="1354"/>
                  </a:lnTo>
                  <a:lnTo>
                    <a:pt x="620" y="1354"/>
                  </a:lnTo>
                  <a:lnTo>
                    <a:pt x="618" y="1354"/>
                  </a:lnTo>
                  <a:lnTo>
                    <a:pt x="618" y="1356"/>
                  </a:lnTo>
                  <a:lnTo>
                    <a:pt x="618" y="1354"/>
                  </a:lnTo>
                  <a:lnTo>
                    <a:pt x="617" y="1356"/>
                  </a:lnTo>
                  <a:lnTo>
                    <a:pt x="617" y="1358"/>
                  </a:lnTo>
                  <a:lnTo>
                    <a:pt x="614" y="1358"/>
                  </a:lnTo>
                  <a:lnTo>
                    <a:pt x="612" y="1358"/>
                  </a:lnTo>
                  <a:lnTo>
                    <a:pt x="612" y="1359"/>
                  </a:lnTo>
                  <a:lnTo>
                    <a:pt x="611" y="1361"/>
                  </a:lnTo>
                  <a:lnTo>
                    <a:pt x="609" y="1359"/>
                  </a:lnTo>
                  <a:lnTo>
                    <a:pt x="607" y="1361"/>
                  </a:lnTo>
                  <a:lnTo>
                    <a:pt x="606" y="1361"/>
                  </a:lnTo>
                  <a:lnTo>
                    <a:pt x="606" y="1359"/>
                  </a:lnTo>
                  <a:lnTo>
                    <a:pt x="606" y="1361"/>
                  </a:lnTo>
                  <a:lnTo>
                    <a:pt x="604" y="1361"/>
                  </a:lnTo>
                  <a:lnTo>
                    <a:pt x="603" y="1362"/>
                  </a:lnTo>
                  <a:lnTo>
                    <a:pt x="601" y="1361"/>
                  </a:lnTo>
                  <a:lnTo>
                    <a:pt x="600" y="1361"/>
                  </a:lnTo>
                  <a:lnTo>
                    <a:pt x="598" y="1361"/>
                  </a:lnTo>
                  <a:lnTo>
                    <a:pt x="596" y="1361"/>
                  </a:lnTo>
                  <a:lnTo>
                    <a:pt x="595" y="1361"/>
                  </a:lnTo>
                  <a:lnTo>
                    <a:pt x="593" y="1361"/>
                  </a:lnTo>
                  <a:lnTo>
                    <a:pt x="593" y="1362"/>
                  </a:lnTo>
                  <a:lnTo>
                    <a:pt x="592" y="1362"/>
                  </a:lnTo>
                  <a:lnTo>
                    <a:pt x="590" y="1364"/>
                  </a:lnTo>
                  <a:lnTo>
                    <a:pt x="589" y="1364"/>
                  </a:lnTo>
                  <a:lnTo>
                    <a:pt x="587" y="1364"/>
                  </a:lnTo>
                  <a:lnTo>
                    <a:pt x="586" y="1364"/>
                  </a:lnTo>
                  <a:lnTo>
                    <a:pt x="584" y="1364"/>
                  </a:lnTo>
                  <a:lnTo>
                    <a:pt x="582" y="1364"/>
                  </a:lnTo>
                  <a:lnTo>
                    <a:pt x="581" y="1364"/>
                  </a:lnTo>
                  <a:lnTo>
                    <a:pt x="579" y="1364"/>
                  </a:lnTo>
                  <a:lnTo>
                    <a:pt x="578" y="1362"/>
                  </a:lnTo>
                  <a:lnTo>
                    <a:pt x="576" y="1362"/>
                  </a:lnTo>
                  <a:lnTo>
                    <a:pt x="575" y="1364"/>
                  </a:lnTo>
                  <a:lnTo>
                    <a:pt x="573" y="1364"/>
                  </a:lnTo>
                  <a:lnTo>
                    <a:pt x="571" y="1364"/>
                  </a:lnTo>
                  <a:lnTo>
                    <a:pt x="571" y="1362"/>
                  </a:lnTo>
                  <a:lnTo>
                    <a:pt x="570" y="1362"/>
                  </a:lnTo>
                  <a:lnTo>
                    <a:pt x="570" y="1364"/>
                  </a:lnTo>
                  <a:lnTo>
                    <a:pt x="568" y="1364"/>
                  </a:lnTo>
                  <a:lnTo>
                    <a:pt x="568" y="1365"/>
                  </a:lnTo>
                  <a:lnTo>
                    <a:pt x="568" y="1364"/>
                  </a:lnTo>
                  <a:lnTo>
                    <a:pt x="567" y="1364"/>
                  </a:lnTo>
                  <a:lnTo>
                    <a:pt x="565" y="1364"/>
                  </a:lnTo>
                  <a:lnTo>
                    <a:pt x="564" y="1364"/>
                  </a:lnTo>
                  <a:lnTo>
                    <a:pt x="562" y="1364"/>
                  </a:lnTo>
                  <a:lnTo>
                    <a:pt x="560" y="1364"/>
                  </a:lnTo>
                  <a:lnTo>
                    <a:pt x="559" y="1364"/>
                  </a:lnTo>
                  <a:lnTo>
                    <a:pt x="557" y="1365"/>
                  </a:lnTo>
                  <a:lnTo>
                    <a:pt x="557" y="1364"/>
                  </a:lnTo>
                  <a:lnTo>
                    <a:pt x="556" y="1364"/>
                  </a:lnTo>
                  <a:lnTo>
                    <a:pt x="554" y="1365"/>
                  </a:lnTo>
                  <a:lnTo>
                    <a:pt x="553" y="1365"/>
                  </a:lnTo>
                  <a:lnTo>
                    <a:pt x="551" y="1365"/>
                  </a:lnTo>
                  <a:lnTo>
                    <a:pt x="550" y="1365"/>
                  </a:lnTo>
                  <a:lnTo>
                    <a:pt x="548" y="1364"/>
                  </a:lnTo>
                  <a:lnTo>
                    <a:pt x="546" y="1364"/>
                  </a:lnTo>
                  <a:lnTo>
                    <a:pt x="545" y="1364"/>
                  </a:lnTo>
                  <a:lnTo>
                    <a:pt x="542" y="1364"/>
                  </a:lnTo>
                  <a:lnTo>
                    <a:pt x="540" y="1364"/>
                  </a:lnTo>
                  <a:lnTo>
                    <a:pt x="539" y="1364"/>
                  </a:lnTo>
                  <a:lnTo>
                    <a:pt x="539" y="1365"/>
                  </a:lnTo>
                  <a:lnTo>
                    <a:pt x="537" y="1365"/>
                  </a:lnTo>
                  <a:lnTo>
                    <a:pt x="535" y="1365"/>
                  </a:lnTo>
                  <a:lnTo>
                    <a:pt x="534" y="1365"/>
                  </a:lnTo>
                  <a:lnTo>
                    <a:pt x="532" y="1365"/>
                  </a:lnTo>
                  <a:lnTo>
                    <a:pt x="532" y="1364"/>
                  </a:lnTo>
                  <a:lnTo>
                    <a:pt x="531" y="1365"/>
                  </a:lnTo>
                  <a:lnTo>
                    <a:pt x="529" y="1365"/>
                  </a:lnTo>
                  <a:lnTo>
                    <a:pt x="529" y="1367"/>
                  </a:lnTo>
                  <a:lnTo>
                    <a:pt x="528" y="1367"/>
                  </a:lnTo>
                  <a:lnTo>
                    <a:pt x="526" y="1367"/>
                  </a:lnTo>
                  <a:lnTo>
                    <a:pt x="524" y="1367"/>
                  </a:lnTo>
                  <a:lnTo>
                    <a:pt x="524" y="1369"/>
                  </a:lnTo>
                  <a:lnTo>
                    <a:pt x="523" y="1369"/>
                  </a:lnTo>
                  <a:lnTo>
                    <a:pt x="521" y="1369"/>
                  </a:lnTo>
                  <a:lnTo>
                    <a:pt x="521" y="1370"/>
                  </a:lnTo>
                  <a:lnTo>
                    <a:pt x="521" y="1372"/>
                  </a:lnTo>
                  <a:lnTo>
                    <a:pt x="520" y="1372"/>
                  </a:lnTo>
                  <a:lnTo>
                    <a:pt x="520" y="1373"/>
                  </a:lnTo>
                  <a:lnTo>
                    <a:pt x="518" y="1373"/>
                  </a:lnTo>
                  <a:lnTo>
                    <a:pt x="517" y="1373"/>
                  </a:lnTo>
                  <a:lnTo>
                    <a:pt x="515" y="1373"/>
                  </a:lnTo>
                  <a:lnTo>
                    <a:pt x="515" y="1375"/>
                  </a:lnTo>
                  <a:lnTo>
                    <a:pt x="515" y="1376"/>
                  </a:lnTo>
                  <a:lnTo>
                    <a:pt x="514" y="1375"/>
                  </a:lnTo>
                  <a:lnTo>
                    <a:pt x="512" y="1376"/>
                  </a:lnTo>
                  <a:lnTo>
                    <a:pt x="514" y="1376"/>
                  </a:lnTo>
                  <a:lnTo>
                    <a:pt x="512" y="1378"/>
                  </a:lnTo>
                  <a:lnTo>
                    <a:pt x="510" y="1378"/>
                  </a:lnTo>
                  <a:lnTo>
                    <a:pt x="510" y="1380"/>
                  </a:lnTo>
                  <a:lnTo>
                    <a:pt x="510" y="1381"/>
                  </a:lnTo>
                  <a:lnTo>
                    <a:pt x="512" y="1381"/>
                  </a:lnTo>
                  <a:lnTo>
                    <a:pt x="514" y="1380"/>
                  </a:lnTo>
                  <a:lnTo>
                    <a:pt x="515" y="1381"/>
                  </a:lnTo>
                  <a:lnTo>
                    <a:pt x="515" y="1383"/>
                  </a:lnTo>
                  <a:lnTo>
                    <a:pt x="515" y="1384"/>
                  </a:lnTo>
                  <a:lnTo>
                    <a:pt x="517" y="1384"/>
                  </a:lnTo>
                  <a:lnTo>
                    <a:pt x="518" y="1384"/>
                  </a:lnTo>
                  <a:lnTo>
                    <a:pt x="520" y="1386"/>
                  </a:lnTo>
                  <a:lnTo>
                    <a:pt x="521" y="1387"/>
                  </a:lnTo>
                  <a:lnTo>
                    <a:pt x="523" y="1387"/>
                  </a:lnTo>
                  <a:lnTo>
                    <a:pt x="524" y="1389"/>
                  </a:lnTo>
                  <a:lnTo>
                    <a:pt x="526" y="1389"/>
                  </a:lnTo>
                  <a:lnTo>
                    <a:pt x="526" y="1390"/>
                  </a:lnTo>
                  <a:lnTo>
                    <a:pt x="528" y="1392"/>
                  </a:lnTo>
                  <a:lnTo>
                    <a:pt x="529" y="1394"/>
                  </a:lnTo>
                  <a:lnTo>
                    <a:pt x="531" y="1394"/>
                  </a:lnTo>
                  <a:lnTo>
                    <a:pt x="532" y="1395"/>
                  </a:lnTo>
                  <a:lnTo>
                    <a:pt x="534" y="1395"/>
                  </a:lnTo>
                  <a:lnTo>
                    <a:pt x="534" y="1397"/>
                  </a:lnTo>
                  <a:lnTo>
                    <a:pt x="535" y="1397"/>
                  </a:lnTo>
                  <a:lnTo>
                    <a:pt x="534" y="1398"/>
                  </a:lnTo>
                  <a:lnTo>
                    <a:pt x="532" y="1398"/>
                  </a:lnTo>
                  <a:lnTo>
                    <a:pt x="532" y="1400"/>
                  </a:lnTo>
                  <a:lnTo>
                    <a:pt x="531" y="1400"/>
                  </a:lnTo>
                  <a:lnTo>
                    <a:pt x="529" y="1400"/>
                  </a:lnTo>
                  <a:lnTo>
                    <a:pt x="529" y="1403"/>
                  </a:lnTo>
                  <a:lnTo>
                    <a:pt x="528" y="1403"/>
                  </a:lnTo>
                  <a:lnTo>
                    <a:pt x="528" y="1405"/>
                  </a:lnTo>
                  <a:lnTo>
                    <a:pt x="528" y="1406"/>
                  </a:lnTo>
                  <a:lnTo>
                    <a:pt x="528" y="1408"/>
                  </a:lnTo>
                  <a:lnTo>
                    <a:pt x="526" y="1409"/>
                  </a:lnTo>
                  <a:lnTo>
                    <a:pt x="526" y="1411"/>
                  </a:lnTo>
                  <a:lnTo>
                    <a:pt x="524" y="1411"/>
                  </a:lnTo>
                  <a:lnTo>
                    <a:pt x="523" y="1412"/>
                  </a:lnTo>
                  <a:lnTo>
                    <a:pt x="523" y="1414"/>
                  </a:lnTo>
                  <a:lnTo>
                    <a:pt x="521" y="1414"/>
                  </a:lnTo>
                  <a:lnTo>
                    <a:pt x="521" y="1416"/>
                  </a:lnTo>
                  <a:lnTo>
                    <a:pt x="521" y="1417"/>
                  </a:lnTo>
                  <a:lnTo>
                    <a:pt x="520" y="1417"/>
                  </a:lnTo>
                  <a:lnTo>
                    <a:pt x="518" y="1419"/>
                  </a:lnTo>
                  <a:lnTo>
                    <a:pt x="517" y="1419"/>
                  </a:lnTo>
                  <a:lnTo>
                    <a:pt x="517" y="1420"/>
                  </a:lnTo>
                  <a:lnTo>
                    <a:pt x="517" y="1422"/>
                  </a:lnTo>
                  <a:lnTo>
                    <a:pt x="515" y="1422"/>
                  </a:lnTo>
                  <a:lnTo>
                    <a:pt x="517" y="1423"/>
                  </a:lnTo>
                  <a:lnTo>
                    <a:pt x="515" y="1423"/>
                  </a:lnTo>
                  <a:lnTo>
                    <a:pt x="515" y="1425"/>
                  </a:lnTo>
                  <a:lnTo>
                    <a:pt x="514" y="1425"/>
                  </a:lnTo>
                  <a:lnTo>
                    <a:pt x="514" y="1426"/>
                  </a:lnTo>
                  <a:lnTo>
                    <a:pt x="512" y="1426"/>
                  </a:lnTo>
                  <a:lnTo>
                    <a:pt x="514" y="1426"/>
                  </a:lnTo>
                  <a:lnTo>
                    <a:pt x="512" y="1426"/>
                  </a:lnTo>
                  <a:lnTo>
                    <a:pt x="512" y="1428"/>
                  </a:lnTo>
                  <a:lnTo>
                    <a:pt x="510" y="1428"/>
                  </a:lnTo>
                  <a:lnTo>
                    <a:pt x="509" y="1428"/>
                  </a:lnTo>
                  <a:lnTo>
                    <a:pt x="510" y="1430"/>
                  </a:lnTo>
                  <a:lnTo>
                    <a:pt x="510" y="1431"/>
                  </a:lnTo>
                  <a:lnTo>
                    <a:pt x="509" y="1431"/>
                  </a:lnTo>
                  <a:lnTo>
                    <a:pt x="509" y="1433"/>
                  </a:lnTo>
                  <a:lnTo>
                    <a:pt x="507" y="1433"/>
                  </a:lnTo>
                  <a:lnTo>
                    <a:pt x="507" y="1434"/>
                  </a:lnTo>
                  <a:lnTo>
                    <a:pt x="506" y="1434"/>
                  </a:lnTo>
                  <a:lnTo>
                    <a:pt x="506" y="1436"/>
                  </a:lnTo>
                  <a:lnTo>
                    <a:pt x="504" y="1436"/>
                  </a:lnTo>
                  <a:lnTo>
                    <a:pt x="503" y="1436"/>
                  </a:lnTo>
                  <a:lnTo>
                    <a:pt x="503" y="1437"/>
                  </a:lnTo>
                  <a:lnTo>
                    <a:pt x="501" y="1437"/>
                  </a:lnTo>
                  <a:lnTo>
                    <a:pt x="499" y="1437"/>
                  </a:lnTo>
                  <a:lnTo>
                    <a:pt x="498" y="1437"/>
                  </a:lnTo>
                  <a:lnTo>
                    <a:pt x="496" y="1439"/>
                  </a:lnTo>
                  <a:lnTo>
                    <a:pt x="495" y="1439"/>
                  </a:lnTo>
                  <a:lnTo>
                    <a:pt x="493" y="1441"/>
                  </a:lnTo>
                  <a:lnTo>
                    <a:pt x="492" y="1441"/>
                  </a:lnTo>
                  <a:lnTo>
                    <a:pt x="492" y="1442"/>
                  </a:lnTo>
                  <a:lnTo>
                    <a:pt x="492" y="1444"/>
                  </a:lnTo>
                  <a:lnTo>
                    <a:pt x="490" y="1444"/>
                  </a:lnTo>
                  <a:lnTo>
                    <a:pt x="490" y="1445"/>
                  </a:lnTo>
                  <a:lnTo>
                    <a:pt x="488" y="1447"/>
                  </a:lnTo>
                  <a:lnTo>
                    <a:pt x="488" y="1448"/>
                  </a:lnTo>
                  <a:lnTo>
                    <a:pt x="488" y="1450"/>
                  </a:lnTo>
                  <a:lnTo>
                    <a:pt x="488" y="1452"/>
                  </a:lnTo>
                  <a:lnTo>
                    <a:pt x="488" y="1453"/>
                  </a:lnTo>
                  <a:lnTo>
                    <a:pt x="488" y="1455"/>
                  </a:lnTo>
                  <a:lnTo>
                    <a:pt x="487" y="1456"/>
                  </a:lnTo>
                  <a:lnTo>
                    <a:pt x="485" y="1456"/>
                  </a:lnTo>
                  <a:lnTo>
                    <a:pt x="482" y="1456"/>
                  </a:lnTo>
                  <a:lnTo>
                    <a:pt x="481" y="1456"/>
                  </a:lnTo>
                  <a:lnTo>
                    <a:pt x="476" y="1456"/>
                  </a:lnTo>
                  <a:lnTo>
                    <a:pt x="474" y="1456"/>
                  </a:lnTo>
                  <a:lnTo>
                    <a:pt x="474" y="1458"/>
                  </a:lnTo>
                  <a:lnTo>
                    <a:pt x="473" y="1458"/>
                  </a:lnTo>
                  <a:lnTo>
                    <a:pt x="471" y="1458"/>
                  </a:lnTo>
                  <a:lnTo>
                    <a:pt x="470" y="1458"/>
                  </a:lnTo>
                  <a:lnTo>
                    <a:pt x="468" y="1458"/>
                  </a:lnTo>
                  <a:lnTo>
                    <a:pt x="467" y="1458"/>
                  </a:lnTo>
                  <a:lnTo>
                    <a:pt x="462" y="1458"/>
                  </a:lnTo>
                  <a:lnTo>
                    <a:pt x="460" y="1458"/>
                  </a:lnTo>
                  <a:lnTo>
                    <a:pt x="459" y="1458"/>
                  </a:lnTo>
                  <a:lnTo>
                    <a:pt x="457" y="1458"/>
                  </a:lnTo>
                  <a:lnTo>
                    <a:pt x="454" y="1458"/>
                  </a:lnTo>
                  <a:lnTo>
                    <a:pt x="454" y="1459"/>
                  </a:lnTo>
                  <a:lnTo>
                    <a:pt x="452" y="1458"/>
                  </a:lnTo>
                  <a:lnTo>
                    <a:pt x="449" y="1459"/>
                  </a:lnTo>
                  <a:lnTo>
                    <a:pt x="446" y="1459"/>
                  </a:lnTo>
                  <a:lnTo>
                    <a:pt x="445" y="1459"/>
                  </a:lnTo>
                  <a:lnTo>
                    <a:pt x="443" y="1459"/>
                  </a:lnTo>
                  <a:lnTo>
                    <a:pt x="440" y="1459"/>
                  </a:lnTo>
                  <a:lnTo>
                    <a:pt x="434" y="1459"/>
                  </a:lnTo>
                  <a:lnTo>
                    <a:pt x="432" y="1459"/>
                  </a:lnTo>
                  <a:lnTo>
                    <a:pt x="431" y="1461"/>
                  </a:lnTo>
                  <a:lnTo>
                    <a:pt x="429" y="1462"/>
                  </a:lnTo>
                  <a:lnTo>
                    <a:pt x="429" y="1461"/>
                  </a:lnTo>
                  <a:lnTo>
                    <a:pt x="427" y="1461"/>
                  </a:lnTo>
                  <a:lnTo>
                    <a:pt x="424" y="1464"/>
                  </a:lnTo>
                  <a:lnTo>
                    <a:pt x="423" y="1464"/>
                  </a:lnTo>
                  <a:lnTo>
                    <a:pt x="421" y="1464"/>
                  </a:lnTo>
                  <a:lnTo>
                    <a:pt x="415" y="1464"/>
                  </a:lnTo>
                  <a:lnTo>
                    <a:pt x="410" y="1464"/>
                  </a:lnTo>
                  <a:lnTo>
                    <a:pt x="410" y="1462"/>
                  </a:lnTo>
                  <a:lnTo>
                    <a:pt x="407" y="1462"/>
                  </a:lnTo>
                  <a:lnTo>
                    <a:pt x="406" y="1462"/>
                  </a:lnTo>
                  <a:lnTo>
                    <a:pt x="404" y="1462"/>
                  </a:lnTo>
                  <a:lnTo>
                    <a:pt x="402" y="1462"/>
                  </a:lnTo>
                  <a:lnTo>
                    <a:pt x="401" y="1464"/>
                  </a:lnTo>
                  <a:lnTo>
                    <a:pt x="401" y="1462"/>
                  </a:lnTo>
                  <a:lnTo>
                    <a:pt x="399" y="1462"/>
                  </a:lnTo>
                  <a:lnTo>
                    <a:pt x="398" y="1462"/>
                  </a:lnTo>
                  <a:lnTo>
                    <a:pt x="396" y="1462"/>
                  </a:lnTo>
                  <a:lnTo>
                    <a:pt x="396" y="1464"/>
                  </a:lnTo>
                  <a:lnTo>
                    <a:pt x="396" y="1466"/>
                  </a:lnTo>
                  <a:lnTo>
                    <a:pt x="395" y="1466"/>
                  </a:lnTo>
                  <a:lnTo>
                    <a:pt x="393" y="1467"/>
                  </a:lnTo>
                  <a:lnTo>
                    <a:pt x="391" y="1467"/>
                  </a:lnTo>
                  <a:lnTo>
                    <a:pt x="390" y="1467"/>
                  </a:lnTo>
                  <a:lnTo>
                    <a:pt x="388" y="1469"/>
                  </a:lnTo>
                  <a:lnTo>
                    <a:pt x="387" y="1467"/>
                  </a:lnTo>
                  <a:lnTo>
                    <a:pt x="387" y="1469"/>
                  </a:lnTo>
                  <a:lnTo>
                    <a:pt x="385" y="1469"/>
                  </a:lnTo>
                  <a:lnTo>
                    <a:pt x="385" y="1470"/>
                  </a:lnTo>
                  <a:lnTo>
                    <a:pt x="385" y="1472"/>
                  </a:lnTo>
                  <a:lnTo>
                    <a:pt x="384" y="1472"/>
                  </a:lnTo>
                  <a:lnTo>
                    <a:pt x="384" y="1470"/>
                  </a:lnTo>
                  <a:lnTo>
                    <a:pt x="384" y="1473"/>
                  </a:lnTo>
                  <a:lnTo>
                    <a:pt x="382" y="1473"/>
                  </a:lnTo>
                  <a:lnTo>
                    <a:pt x="382" y="1472"/>
                  </a:lnTo>
                  <a:lnTo>
                    <a:pt x="380" y="1472"/>
                  </a:lnTo>
                  <a:lnTo>
                    <a:pt x="379" y="1470"/>
                  </a:lnTo>
                  <a:lnTo>
                    <a:pt x="377" y="1472"/>
                  </a:lnTo>
                  <a:lnTo>
                    <a:pt x="377" y="1473"/>
                  </a:lnTo>
                  <a:lnTo>
                    <a:pt x="376" y="1473"/>
                  </a:lnTo>
                  <a:lnTo>
                    <a:pt x="376" y="1472"/>
                  </a:lnTo>
                  <a:lnTo>
                    <a:pt x="374" y="1472"/>
                  </a:lnTo>
                  <a:lnTo>
                    <a:pt x="374" y="1473"/>
                  </a:lnTo>
                  <a:lnTo>
                    <a:pt x="373" y="1473"/>
                  </a:lnTo>
                  <a:lnTo>
                    <a:pt x="373" y="1475"/>
                  </a:lnTo>
                  <a:lnTo>
                    <a:pt x="371" y="1475"/>
                  </a:lnTo>
                  <a:lnTo>
                    <a:pt x="370" y="1475"/>
                  </a:lnTo>
                  <a:lnTo>
                    <a:pt x="368" y="1475"/>
                  </a:lnTo>
                  <a:lnTo>
                    <a:pt x="366" y="1475"/>
                  </a:lnTo>
                  <a:lnTo>
                    <a:pt x="366" y="1477"/>
                  </a:lnTo>
                  <a:lnTo>
                    <a:pt x="366" y="1478"/>
                  </a:lnTo>
                  <a:lnTo>
                    <a:pt x="365" y="1478"/>
                  </a:lnTo>
                  <a:lnTo>
                    <a:pt x="365" y="1477"/>
                  </a:lnTo>
                  <a:lnTo>
                    <a:pt x="363" y="1477"/>
                  </a:lnTo>
                  <a:lnTo>
                    <a:pt x="363" y="1478"/>
                  </a:lnTo>
                  <a:lnTo>
                    <a:pt x="363" y="1480"/>
                  </a:lnTo>
                  <a:lnTo>
                    <a:pt x="362" y="1480"/>
                  </a:lnTo>
                  <a:lnTo>
                    <a:pt x="360" y="1480"/>
                  </a:lnTo>
                  <a:lnTo>
                    <a:pt x="360" y="1481"/>
                  </a:lnTo>
                  <a:lnTo>
                    <a:pt x="359" y="1481"/>
                  </a:lnTo>
                  <a:lnTo>
                    <a:pt x="360" y="1483"/>
                  </a:lnTo>
                  <a:lnTo>
                    <a:pt x="360" y="1484"/>
                  </a:lnTo>
                  <a:lnTo>
                    <a:pt x="359" y="1484"/>
                  </a:lnTo>
                  <a:lnTo>
                    <a:pt x="357" y="1483"/>
                  </a:lnTo>
                  <a:lnTo>
                    <a:pt x="355" y="1483"/>
                  </a:lnTo>
                  <a:lnTo>
                    <a:pt x="355" y="1484"/>
                  </a:lnTo>
                  <a:lnTo>
                    <a:pt x="355" y="1486"/>
                  </a:lnTo>
                  <a:lnTo>
                    <a:pt x="354" y="1486"/>
                  </a:lnTo>
                  <a:lnTo>
                    <a:pt x="354" y="1488"/>
                  </a:lnTo>
                  <a:lnTo>
                    <a:pt x="352" y="1488"/>
                  </a:lnTo>
                  <a:lnTo>
                    <a:pt x="351" y="1489"/>
                  </a:lnTo>
                  <a:lnTo>
                    <a:pt x="351" y="1491"/>
                  </a:lnTo>
                  <a:lnTo>
                    <a:pt x="349" y="1491"/>
                  </a:lnTo>
                  <a:lnTo>
                    <a:pt x="349" y="1492"/>
                  </a:lnTo>
                  <a:lnTo>
                    <a:pt x="348" y="1492"/>
                  </a:lnTo>
                  <a:lnTo>
                    <a:pt x="346" y="1492"/>
                  </a:lnTo>
                  <a:lnTo>
                    <a:pt x="345" y="1491"/>
                  </a:lnTo>
                  <a:lnTo>
                    <a:pt x="343" y="1489"/>
                  </a:lnTo>
                  <a:lnTo>
                    <a:pt x="343" y="1491"/>
                  </a:lnTo>
                  <a:lnTo>
                    <a:pt x="343" y="1492"/>
                  </a:lnTo>
                  <a:lnTo>
                    <a:pt x="341" y="1494"/>
                  </a:lnTo>
                  <a:lnTo>
                    <a:pt x="340" y="1494"/>
                  </a:lnTo>
                  <a:lnTo>
                    <a:pt x="338" y="1494"/>
                  </a:lnTo>
                  <a:lnTo>
                    <a:pt x="338" y="1495"/>
                  </a:lnTo>
                  <a:lnTo>
                    <a:pt x="335" y="1495"/>
                  </a:lnTo>
                  <a:lnTo>
                    <a:pt x="334" y="1495"/>
                  </a:lnTo>
                  <a:lnTo>
                    <a:pt x="332" y="1495"/>
                  </a:lnTo>
                  <a:lnTo>
                    <a:pt x="330" y="1495"/>
                  </a:lnTo>
                  <a:lnTo>
                    <a:pt x="329" y="1495"/>
                  </a:lnTo>
                  <a:lnTo>
                    <a:pt x="327" y="1497"/>
                  </a:lnTo>
                  <a:lnTo>
                    <a:pt x="327" y="1498"/>
                  </a:lnTo>
                  <a:lnTo>
                    <a:pt x="326" y="1497"/>
                  </a:lnTo>
                  <a:lnTo>
                    <a:pt x="324" y="1497"/>
                  </a:lnTo>
                  <a:lnTo>
                    <a:pt x="324" y="1498"/>
                  </a:lnTo>
                  <a:lnTo>
                    <a:pt x="326" y="1498"/>
                  </a:lnTo>
                  <a:lnTo>
                    <a:pt x="324" y="1500"/>
                  </a:lnTo>
                  <a:lnTo>
                    <a:pt x="324" y="1502"/>
                  </a:lnTo>
                  <a:lnTo>
                    <a:pt x="326" y="1502"/>
                  </a:lnTo>
                  <a:lnTo>
                    <a:pt x="326" y="1503"/>
                  </a:lnTo>
                  <a:lnTo>
                    <a:pt x="324" y="1503"/>
                  </a:lnTo>
                  <a:lnTo>
                    <a:pt x="323" y="1503"/>
                  </a:lnTo>
                  <a:lnTo>
                    <a:pt x="323" y="1505"/>
                  </a:lnTo>
                  <a:lnTo>
                    <a:pt x="321" y="1505"/>
                  </a:lnTo>
                  <a:lnTo>
                    <a:pt x="319" y="1505"/>
                  </a:lnTo>
                  <a:lnTo>
                    <a:pt x="318" y="1505"/>
                  </a:lnTo>
                  <a:lnTo>
                    <a:pt x="316" y="1505"/>
                  </a:lnTo>
                  <a:lnTo>
                    <a:pt x="316" y="1503"/>
                  </a:lnTo>
                  <a:lnTo>
                    <a:pt x="315" y="1503"/>
                  </a:lnTo>
                  <a:lnTo>
                    <a:pt x="315" y="1502"/>
                  </a:lnTo>
                  <a:lnTo>
                    <a:pt x="315" y="1500"/>
                  </a:lnTo>
                  <a:lnTo>
                    <a:pt x="313" y="1498"/>
                  </a:lnTo>
                  <a:lnTo>
                    <a:pt x="312" y="1497"/>
                  </a:lnTo>
                  <a:lnTo>
                    <a:pt x="310" y="1497"/>
                  </a:lnTo>
                  <a:lnTo>
                    <a:pt x="310" y="1495"/>
                  </a:lnTo>
                  <a:lnTo>
                    <a:pt x="309" y="1494"/>
                  </a:lnTo>
                  <a:lnTo>
                    <a:pt x="307" y="1494"/>
                  </a:lnTo>
                  <a:lnTo>
                    <a:pt x="305" y="1494"/>
                  </a:lnTo>
                  <a:lnTo>
                    <a:pt x="304" y="1494"/>
                  </a:lnTo>
                  <a:lnTo>
                    <a:pt x="304" y="1492"/>
                  </a:lnTo>
                  <a:lnTo>
                    <a:pt x="302" y="1492"/>
                  </a:lnTo>
                  <a:lnTo>
                    <a:pt x="302" y="1491"/>
                  </a:lnTo>
                  <a:lnTo>
                    <a:pt x="302" y="1489"/>
                  </a:lnTo>
                  <a:lnTo>
                    <a:pt x="302" y="1488"/>
                  </a:lnTo>
                  <a:lnTo>
                    <a:pt x="304" y="1486"/>
                  </a:lnTo>
                  <a:lnTo>
                    <a:pt x="302" y="1486"/>
                  </a:lnTo>
                  <a:lnTo>
                    <a:pt x="301" y="1484"/>
                  </a:lnTo>
                  <a:lnTo>
                    <a:pt x="301" y="1483"/>
                  </a:lnTo>
                  <a:lnTo>
                    <a:pt x="299" y="1483"/>
                  </a:lnTo>
                  <a:lnTo>
                    <a:pt x="298" y="1483"/>
                  </a:lnTo>
                  <a:lnTo>
                    <a:pt x="296" y="1483"/>
                  </a:lnTo>
                  <a:lnTo>
                    <a:pt x="296" y="1481"/>
                  </a:lnTo>
                  <a:lnTo>
                    <a:pt x="296" y="1480"/>
                  </a:lnTo>
                  <a:lnTo>
                    <a:pt x="296" y="1478"/>
                  </a:lnTo>
                  <a:lnTo>
                    <a:pt x="296" y="1477"/>
                  </a:lnTo>
                  <a:lnTo>
                    <a:pt x="294" y="1477"/>
                  </a:lnTo>
                  <a:lnTo>
                    <a:pt x="296" y="1475"/>
                  </a:lnTo>
                  <a:lnTo>
                    <a:pt x="296" y="1473"/>
                  </a:lnTo>
                  <a:lnTo>
                    <a:pt x="296" y="1472"/>
                  </a:lnTo>
                  <a:lnTo>
                    <a:pt x="294" y="1473"/>
                  </a:lnTo>
                  <a:lnTo>
                    <a:pt x="293" y="1473"/>
                  </a:lnTo>
                  <a:lnTo>
                    <a:pt x="293" y="1475"/>
                  </a:lnTo>
                  <a:lnTo>
                    <a:pt x="291" y="1475"/>
                  </a:lnTo>
                  <a:lnTo>
                    <a:pt x="291" y="1473"/>
                  </a:lnTo>
                  <a:lnTo>
                    <a:pt x="291" y="1475"/>
                  </a:lnTo>
                  <a:lnTo>
                    <a:pt x="290" y="1475"/>
                  </a:lnTo>
                  <a:lnTo>
                    <a:pt x="288" y="1475"/>
                  </a:lnTo>
                  <a:lnTo>
                    <a:pt x="288" y="1477"/>
                  </a:lnTo>
                  <a:lnTo>
                    <a:pt x="288" y="1478"/>
                  </a:lnTo>
                  <a:lnTo>
                    <a:pt x="287" y="1478"/>
                  </a:lnTo>
                  <a:lnTo>
                    <a:pt x="287" y="1480"/>
                  </a:lnTo>
                  <a:lnTo>
                    <a:pt x="283" y="1481"/>
                  </a:lnTo>
                  <a:lnTo>
                    <a:pt x="283" y="1480"/>
                  </a:lnTo>
                  <a:lnTo>
                    <a:pt x="282" y="1480"/>
                  </a:lnTo>
                  <a:lnTo>
                    <a:pt x="280" y="1481"/>
                  </a:lnTo>
                  <a:lnTo>
                    <a:pt x="279" y="1481"/>
                  </a:lnTo>
                  <a:lnTo>
                    <a:pt x="279" y="1483"/>
                  </a:lnTo>
                  <a:lnTo>
                    <a:pt x="280" y="1484"/>
                  </a:lnTo>
                  <a:lnTo>
                    <a:pt x="279" y="1484"/>
                  </a:lnTo>
                  <a:lnTo>
                    <a:pt x="279" y="1486"/>
                  </a:lnTo>
                  <a:lnTo>
                    <a:pt x="280" y="1488"/>
                  </a:lnTo>
                  <a:lnTo>
                    <a:pt x="279" y="1489"/>
                  </a:lnTo>
                  <a:lnTo>
                    <a:pt x="279" y="1491"/>
                  </a:lnTo>
                  <a:lnTo>
                    <a:pt x="277" y="1491"/>
                  </a:lnTo>
                  <a:lnTo>
                    <a:pt x="277" y="1492"/>
                  </a:lnTo>
                  <a:lnTo>
                    <a:pt x="276" y="1492"/>
                  </a:lnTo>
                  <a:lnTo>
                    <a:pt x="274" y="1492"/>
                  </a:lnTo>
                  <a:lnTo>
                    <a:pt x="273" y="1492"/>
                  </a:lnTo>
                  <a:lnTo>
                    <a:pt x="269" y="1494"/>
                  </a:lnTo>
                  <a:lnTo>
                    <a:pt x="268" y="1494"/>
                  </a:lnTo>
                  <a:lnTo>
                    <a:pt x="268" y="1495"/>
                  </a:lnTo>
                  <a:lnTo>
                    <a:pt x="266" y="1495"/>
                  </a:lnTo>
                  <a:lnTo>
                    <a:pt x="265" y="1497"/>
                  </a:lnTo>
                  <a:lnTo>
                    <a:pt x="263" y="1497"/>
                  </a:lnTo>
                  <a:lnTo>
                    <a:pt x="262" y="1498"/>
                  </a:lnTo>
                  <a:lnTo>
                    <a:pt x="262" y="1497"/>
                  </a:lnTo>
                  <a:lnTo>
                    <a:pt x="260" y="1497"/>
                  </a:lnTo>
                  <a:lnTo>
                    <a:pt x="258" y="1497"/>
                  </a:lnTo>
                  <a:lnTo>
                    <a:pt x="257" y="1497"/>
                  </a:lnTo>
                  <a:lnTo>
                    <a:pt x="257" y="1498"/>
                  </a:lnTo>
                  <a:lnTo>
                    <a:pt x="255" y="1498"/>
                  </a:lnTo>
                  <a:lnTo>
                    <a:pt x="254" y="1498"/>
                  </a:lnTo>
                  <a:lnTo>
                    <a:pt x="252" y="1500"/>
                  </a:lnTo>
                  <a:lnTo>
                    <a:pt x="251" y="1500"/>
                  </a:lnTo>
                  <a:lnTo>
                    <a:pt x="249" y="1498"/>
                  </a:lnTo>
                  <a:lnTo>
                    <a:pt x="247" y="1500"/>
                  </a:lnTo>
                  <a:lnTo>
                    <a:pt x="246" y="1500"/>
                  </a:lnTo>
                  <a:lnTo>
                    <a:pt x="244" y="1500"/>
                  </a:lnTo>
                  <a:lnTo>
                    <a:pt x="244" y="1502"/>
                  </a:lnTo>
                  <a:lnTo>
                    <a:pt x="243" y="1503"/>
                  </a:lnTo>
                  <a:lnTo>
                    <a:pt x="243" y="1505"/>
                  </a:lnTo>
                  <a:lnTo>
                    <a:pt x="241" y="1506"/>
                  </a:lnTo>
                  <a:lnTo>
                    <a:pt x="241" y="1508"/>
                  </a:lnTo>
                  <a:lnTo>
                    <a:pt x="240" y="1508"/>
                  </a:lnTo>
                  <a:lnTo>
                    <a:pt x="238" y="1509"/>
                  </a:lnTo>
                  <a:lnTo>
                    <a:pt x="235" y="1509"/>
                  </a:lnTo>
                  <a:lnTo>
                    <a:pt x="233" y="1509"/>
                  </a:lnTo>
                  <a:lnTo>
                    <a:pt x="232" y="1511"/>
                  </a:lnTo>
                  <a:lnTo>
                    <a:pt x="229" y="1511"/>
                  </a:lnTo>
                  <a:lnTo>
                    <a:pt x="227" y="1513"/>
                  </a:lnTo>
                  <a:lnTo>
                    <a:pt x="226" y="1513"/>
                  </a:lnTo>
                  <a:lnTo>
                    <a:pt x="224" y="1513"/>
                  </a:lnTo>
                  <a:lnTo>
                    <a:pt x="222" y="1513"/>
                  </a:lnTo>
                  <a:lnTo>
                    <a:pt x="222" y="1514"/>
                  </a:lnTo>
                  <a:lnTo>
                    <a:pt x="221" y="1513"/>
                  </a:lnTo>
                  <a:lnTo>
                    <a:pt x="219" y="1511"/>
                  </a:lnTo>
                  <a:lnTo>
                    <a:pt x="218" y="1511"/>
                  </a:lnTo>
                  <a:lnTo>
                    <a:pt x="218" y="1513"/>
                  </a:lnTo>
                  <a:lnTo>
                    <a:pt x="218" y="1511"/>
                  </a:lnTo>
                  <a:lnTo>
                    <a:pt x="216" y="1511"/>
                  </a:lnTo>
                  <a:lnTo>
                    <a:pt x="216" y="1509"/>
                  </a:lnTo>
                  <a:lnTo>
                    <a:pt x="215" y="1508"/>
                  </a:lnTo>
                  <a:lnTo>
                    <a:pt x="215" y="1506"/>
                  </a:lnTo>
                  <a:lnTo>
                    <a:pt x="208" y="1506"/>
                  </a:lnTo>
                  <a:lnTo>
                    <a:pt x="207" y="1506"/>
                  </a:lnTo>
                  <a:lnTo>
                    <a:pt x="205" y="1506"/>
                  </a:lnTo>
                  <a:lnTo>
                    <a:pt x="204" y="1506"/>
                  </a:lnTo>
                  <a:lnTo>
                    <a:pt x="199" y="1506"/>
                  </a:lnTo>
                  <a:lnTo>
                    <a:pt x="197" y="1506"/>
                  </a:lnTo>
                  <a:lnTo>
                    <a:pt x="196" y="1506"/>
                  </a:lnTo>
                  <a:lnTo>
                    <a:pt x="193" y="1505"/>
                  </a:lnTo>
                  <a:lnTo>
                    <a:pt x="194" y="1505"/>
                  </a:lnTo>
                  <a:lnTo>
                    <a:pt x="194" y="1503"/>
                  </a:lnTo>
                  <a:lnTo>
                    <a:pt x="196" y="1503"/>
                  </a:lnTo>
                  <a:lnTo>
                    <a:pt x="197" y="1502"/>
                  </a:lnTo>
                  <a:lnTo>
                    <a:pt x="197" y="1500"/>
                  </a:lnTo>
                  <a:lnTo>
                    <a:pt x="199" y="1500"/>
                  </a:lnTo>
                  <a:lnTo>
                    <a:pt x="199" y="1498"/>
                  </a:lnTo>
                  <a:lnTo>
                    <a:pt x="199" y="1497"/>
                  </a:lnTo>
                  <a:lnTo>
                    <a:pt x="201" y="1497"/>
                  </a:lnTo>
                  <a:lnTo>
                    <a:pt x="201" y="1494"/>
                  </a:lnTo>
                  <a:lnTo>
                    <a:pt x="201" y="1492"/>
                  </a:lnTo>
                  <a:lnTo>
                    <a:pt x="202" y="1491"/>
                  </a:lnTo>
                  <a:lnTo>
                    <a:pt x="202" y="1489"/>
                  </a:lnTo>
                  <a:lnTo>
                    <a:pt x="202" y="1488"/>
                  </a:lnTo>
                  <a:lnTo>
                    <a:pt x="201" y="1486"/>
                  </a:lnTo>
                  <a:lnTo>
                    <a:pt x="202" y="1486"/>
                  </a:lnTo>
                  <a:lnTo>
                    <a:pt x="201" y="1484"/>
                  </a:lnTo>
                  <a:lnTo>
                    <a:pt x="202" y="1483"/>
                  </a:lnTo>
                  <a:lnTo>
                    <a:pt x="201" y="1481"/>
                  </a:lnTo>
                  <a:lnTo>
                    <a:pt x="197" y="1481"/>
                  </a:lnTo>
                  <a:lnTo>
                    <a:pt x="194" y="1480"/>
                  </a:lnTo>
                  <a:lnTo>
                    <a:pt x="193" y="1480"/>
                  </a:lnTo>
                  <a:lnTo>
                    <a:pt x="193" y="1478"/>
                  </a:lnTo>
                  <a:lnTo>
                    <a:pt x="191" y="1477"/>
                  </a:lnTo>
                  <a:lnTo>
                    <a:pt x="190" y="1473"/>
                  </a:lnTo>
                  <a:lnTo>
                    <a:pt x="190" y="1472"/>
                  </a:lnTo>
                  <a:lnTo>
                    <a:pt x="188" y="1470"/>
                  </a:lnTo>
                  <a:lnTo>
                    <a:pt x="185" y="1462"/>
                  </a:lnTo>
                  <a:lnTo>
                    <a:pt x="185" y="1461"/>
                  </a:lnTo>
                  <a:lnTo>
                    <a:pt x="183" y="1459"/>
                  </a:lnTo>
                  <a:lnTo>
                    <a:pt x="183" y="1458"/>
                  </a:lnTo>
                  <a:lnTo>
                    <a:pt x="182" y="1456"/>
                  </a:lnTo>
                  <a:lnTo>
                    <a:pt x="182" y="1455"/>
                  </a:lnTo>
                  <a:lnTo>
                    <a:pt x="183" y="1453"/>
                  </a:lnTo>
                  <a:lnTo>
                    <a:pt x="183" y="1452"/>
                  </a:lnTo>
                  <a:lnTo>
                    <a:pt x="182" y="1450"/>
                  </a:lnTo>
                  <a:lnTo>
                    <a:pt x="180" y="1448"/>
                  </a:lnTo>
                  <a:lnTo>
                    <a:pt x="179" y="1445"/>
                  </a:lnTo>
                  <a:lnTo>
                    <a:pt x="179" y="1444"/>
                  </a:lnTo>
                  <a:lnTo>
                    <a:pt x="175" y="1439"/>
                  </a:lnTo>
                  <a:lnTo>
                    <a:pt x="175" y="1437"/>
                  </a:lnTo>
                  <a:lnTo>
                    <a:pt x="175" y="1436"/>
                  </a:lnTo>
                  <a:lnTo>
                    <a:pt x="174" y="1434"/>
                  </a:lnTo>
                  <a:lnTo>
                    <a:pt x="172" y="1433"/>
                  </a:lnTo>
                  <a:lnTo>
                    <a:pt x="172" y="1431"/>
                  </a:lnTo>
                  <a:lnTo>
                    <a:pt x="171" y="1425"/>
                  </a:lnTo>
                  <a:lnTo>
                    <a:pt x="171" y="1423"/>
                  </a:lnTo>
                  <a:lnTo>
                    <a:pt x="171" y="1422"/>
                  </a:lnTo>
                  <a:lnTo>
                    <a:pt x="169" y="1420"/>
                  </a:lnTo>
                  <a:lnTo>
                    <a:pt x="169" y="1419"/>
                  </a:lnTo>
                  <a:lnTo>
                    <a:pt x="169" y="1417"/>
                  </a:lnTo>
                  <a:lnTo>
                    <a:pt x="168" y="1416"/>
                  </a:lnTo>
                  <a:lnTo>
                    <a:pt x="168" y="1414"/>
                  </a:lnTo>
                  <a:lnTo>
                    <a:pt x="168" y="1412"/>
                  </a:lnTo>
                  <a:lnTo>
                    <a:pt x="168" y="1411"/>
                  </a:lnTo>
                  <a:lnTo>
                    <a:pt x="166" y="1409"/>
                  </a:lnTo>
                  <a:lnTo>
                    <a:pt x="166" y="1408"/>
                  </a:lnTo>
                  <a:lnTo>
                    <a:pt x="165" y="1406"/>
                  </a:lnTo>
                  <a:lnTo>
                    <a:pt x="165" y="1405"/>
                  </a:lnTo>
                  <a:lnTo>
                    <a:pt x="165" y="1403"/>
                  </a:lnTo>
                  <a:lnTo>
                    <a:pt x="163" y="1403"/>
                  </a:lnTo>
                  <a:lnTo>
                    <a:pt x="161" y="1401"/>
                  </a:lnTo>
                  <a:lnTo>
                    <a:pt x="160" y="1400"/>
                  </a:lnTo>
                  <a:lnTo>
                    <a:pt x="160" y="1398"/>
                  </a:lnTo>
                  <a:lnTo>
                    <a:pt x="157" y="1398"/>
                  </a:lnTo>
                  <a:lnTo>
                    <a:pt x="155" y="1397"/>
                  </a:lnTo>
                  <a:lnTo>
                    <a:pt x="154" y="1397"/>
                  </a:lnTo>
                  <a:lnTo>
                    <a:pt x="152" y="1397"/>
                  </a:lnTo>
                  <a:lnTo>
                    <a:pt x="150" y="1397"/>
                  </a:lnTo>
                  <a:lnTo>
                    <a:pt x="149" y="1397"/>
                  </a:lnTo>
                  <a:lnTo>
                    <a:pt x="146" y="1397"/>
                  </a:lnTo>
                  <a:lnTo>
                    <a:pt x="144" y="1397"/>
                  </a:lnTo>
                  <a:lnTo>
                    <a:pt x="144" y="1395"/>
                  </a:lnTo>
                  <a:lnTo>
                    <a:pt x="144" y="1394"/>
                  </a:lnTo>
                  <a:lnTo>
                    <a:pt x="144" y="1392"/>
                  </a:lnTo>
                  <a:lnTo>
                    <a:pt x="143" y="1392"/>
                  </a:lnTo>
                  <a:lnTo>
                    <a:pt x="143" y="1390"/>
                  </a:lnTo>
                  <a:lnTo>
                    <a:pt x="141" y="1390"/>
                  </a:lnTo>
                  <a:lnTo>
                    <a:pt x="139" y="1390"/>
                  </a:lnTo>
                  <a:lnTo>
                    <a:pt x="138" y="1390"/>
                  </a:lnTo>
                  <a:lnTo>
                    <a:pt x="136" y="1389"/>
                  </a:lnTo>
                  <a:lnTo>
                    <a:pt x="138" y="1389"/>
                  </a:lnTo>
                  <a:lnTo>
                    <a:pt x="138" y="1387"/>
                  </a:lnTo>
                  <a:lnTo>
                    <a:pt x="136" y="1387"/>
                  </a:lnTo>
                  <a:lnTo>
                    <a:pt x="136" y="1386"/>
                  </a:lnTo>
                  <a:lnTo>
                    <a:pt x="136" y="1384"/>
                  </a:lnTo>
                  <a:lnTo>
                    <a:pt x="135" y="1384"/>
                  </a:lnTo>
                  <a:lnTo>
                    <a:pt x="133" y="1384"/>
                  </a:lnTo>
                  <a:lnTo>
                    <a:pt x="132" y="1384"/>
                  </a:lnTo>
                  <a:lnTo>
                    <a:pt x="130" y="1384"/>
                  </a:lnTo>
                  <a:lnTo>
                    <a:pt x="129" y="1384"/>
                  </a:lnTo>
                  <a:lnTo>
                    <a:pt x="127" y="1384"/>
                  </a:lnTo>
                  <a:lnTo>
                    <a:pt x="125" y="1384"/>
                  </a:lnTo>
                  <a:lnTo>
                    <a:pt x="124" y="1384"/>
                  </a:lnTo>
                  <a:lnTo>
                    <a:pt x="122" y="1383"/>
                  </a:lnTo>
                  <a:lnTo>
                    <a:pt x="121" y="1381"/>
                  </a:lnTo>
                  <a:lnTo>
                    <a:pt x="119" y="1381"/>
                  </a:lnTo>
                  <a:lnTo>
                    <a:pt x="119" y="1380"/>
                  </a:lnTo>
                  <a:lnTo>
                    <a:pt x="116" y="1378"/>
                  </a:lnTo>
                  <a:lnTo>
                    <a:pt x="114" y="1376"/>
                  </a:lnTo>
                  <a:lnTo>
                    <a:pt x="113" y="1375"/>
                  </a:lnTo>
                  <a:lnTo>
                    <a:pt x="113" y="1373"/>
                  </a:lnTo>
                  <a:lnTo>
                    <a:pt x="111" y="1373"/>
                  </a:lnTo>
                  <a:lnTo>
                    <a:pt x="111" y="1372"/>
                  </a:lnTo>
                  <a:lnTo>
                    <a:pt x="110" y="1370"/>
                  </a:lnTo>
                  <a:lnTo>
                    <a:pt x="107" y="1367"/>
                  </a:lnTo>
                  <a:lnTo>
                    <a:pt x="105" y="1367"/>
                  </a:lnTo>
                  <a:lnTo>
                    <a:pt x="103" y="1365"/>
                  </a:lnTo>
                  <a:lnTo>
                    <a:pt x="102" y="1364"/>
                  </a:lnTo>
                  <a:lnTo>
                    <a:pt x="100" y="1364"/>
                  </a:lnTo>
                  <a:lnTo>
                    <a:pt x="99" y="1364"/>
                  </a:lnTo>
                  <a:lnTo>
                    <a:pt x="99" y="1362"/>
                  </a:lnTo>
                  <a:lnTo>
                    <a:pt x="97" y="1361"/>
                  </a:lnTo>
                  <a:lnTo>
                    <a:pt x="97" y="1359"/>
                  </a:lnTo>
                  <a:lnTo>
                    <a:pt x="97" y="1358"/>
                  </a:lnTo>
                  <a:lnTo>
                    <a:pt x="97" y="1356"/>
                  </a:lnTo>
                  <a:lnTo>
                    <a:pt x="96" y="1356"/>
                  </a:lnTo>
                  <a:lnTo>
                    <a:pt x="94" y="1354"/>
                  </a:lnTo>
                  <a:lnTo>
                    <a:pt x="93" y="1354"/>
                  </a:lnTo>
                  <a:lnTo>
                    <a:pt x="93" y="1353"/>
                  </a:lnTo>
                  <a:lnTo>
                    <a:pt x="91" y="1351"/>
                  </a:lnTo>
                  <a:lnTo>
                    <a:pt x="89" y="1350"/>
                  </a:lnTo>
                  <a:lnTo>
                    <a:pt x="88" y="1348"/>
                  </a:lnTo>
                  <a:lnTo>
                    <a:pt x="86" y="1348"/>
                  </a:lnTo>
                  <a:lnTo>
                    <a:pt x="86" y="1347"/>
                  </a:lnTo>
                  <a:lnTo>
                    <a:pt x="86" y="1345"/>
                  </a:lnTo>
                  <a:lnTo>
                    <a:pt x="88" y="1342"/>
                  </a:lnTo>
                  <a:lnTo>
                    <a:pt x="88" y="1340"/>
                  </a:lnTo>
                  <a:lnTo>
                    <a:pt x="88" y="1339"/>
                  </a:lnTo>
                  <a:lnTo>
                    <a:pt x="86" y="1339"/>
                  </a:lnTo>
                  <a:lnTo>
                    <a:pt x="85" y="1337"/>
                  </a:lnTo>
                  <a:lnTo>
                    <a:pt x="83" y="1336"/>
                  </a:lnTo>
                  <a:lnTo>
                    <a:pt x="83" y="1334"/>
                  </a:lnTo>
                  <a:lnTo>
                    <a:pt x="82" y="1334"/>
                  </a:lnTo>
                  <a:lnTo>
                    <a:pt x="82" y="1333"/>
                  </a:lnTo>
                  <a:lnTo>
                    <a:pt x="80" y="1331"/>
                  </a:lnTo>
                  <a:lnTo>
                    <a:pt x="78" y="1331"/>
                  </a:lnTo>
                  <a:lnTo>
                    <a:pt x="77" y="1331"/>
                  </a:lnTo>
                  <a:lnTo>
                    <a:pt x="77" y="1329"/>
                  </a:lnTo>
                  <a:lnTo>
                    <a:pt x="75" y="1329"/>
                  </a:lnTo>
                  <a:lnTo>
                    <a:pt x="74" y="1329"/>
                  </a:lnTo>
                  <a:lnTo>
                    <a:pt x="74" y="1328"/>
                  </a:lnTo>
                  <a:lnTo>
                    <a:pt x="74" y="1326"/>
                  </a:lnTo>
                  <a:lnTo>
                    <a:pt x="72" y="1325"/>
                  </a:lnTo>
                  <a:lnTo>
                    <a:pt x="71" y="1325"/>
                  </a:lnTo>
                  <a:lnTo>
                    <a:pt x="69" y="1323"/>
                  </a:lnTo>
                  <a:lnTo>
                    <a:pt x="69" y="1322"/>
                  </a:lnTo>
                  <a:lnTo>
                    <a:pt x="69" y="1320"/>
                  </a:lnTo>
                  <a:lnTo>
                    <a:pt x="67" y="1320"/>
                  </a:lnTo>
                  <a:lnTo>
                    <a:pt x="66" y="1320"/>
                  </a:lnTo>
                  <a:lnTo>
                    <a:pt x="64" y="1318"/>
                  </a:lnTo>
                  <a:lnTo>
                    <a:pt x="63" y="1318"/>
                  </a:lnTo>
                  <a:lnTo>
                    <a:pt x="61" y="1315"/>
                  </a:lnTo>
                  <a:lnTo>
                    <a:pt x="60" y="1314"/>
                  </a:lnTo>
                  <a:lnTo>
                    <a:pt x="58" y="1312"/>
                  </a:lnTo>
                  <a:lnTo>
                    <a:pt x="57" y="1311"/>
                  </a:lnTo>
                  <a:lnTo>
                    <a:pt x="55" y="1307"/>
                  </a:lnTo>
                  <a:lnTo>
                    <a:pt x="55" y="1306"/>
                  </a:lnTo>
                  <a:lnTo>
                    <a:pt x="53" y="1304"/>
                  </a:lnTo>
                  <a:lnTo>
                    <a:pt x="52" y="1303"/>
                  </a:lnTo>
                  <a:lnTo>
                    <a:pt x="53" y="1301"/>
                  </a:lnTo>
                  <a:lnTo>
                    <a:pt x="53" y="1300"/>
                  </a:lnTo>
                  <a:lnTo>
                    <a:pt x="55" y="1297"/>
                  </a:lnTo>
                  <a:lnTo>
                    <a:pt x="55" y="1295"/>
                  </a:lnTo>
                  <a:lnTo>
                    <a:pt x="57" y="1293"/>
                  </a:lnTo>
                  <a:lnTo>
                    <a:pt x="58" y="1293"/>
                  </a:lnTo>
                  <a:lnTo>
                    <a:pt x="58" y="1292"/>
                  </a:lnTo>
                  <a:lnTo>
                    <a:pt x="61" y="1290"/>
                  </a:lnTo>
                  <a:lnTo>
                    <a:pt x="61" y="1289"/>
                  </a:lnTo>
                  <a:lnTo>
                    <a:pt x="63" y="1287"/>
                  </a:lnTo>
                  <a:lnTo>
                    <a:pt x="66" y="1284"/>
                  </a:lnTo>
                  <a:lnTo>
                    <a:pt x="66" y="1282"/>
                  </a:lnTo>
                  <a:lnTo>
                    <a:pt x="67" y="1281"/>
                  </a:lnTo>
                  <a:lnTo>
                    <a:pt x="67" y="1279"/>
                  </a:lnTo>
                  <a:lnTo>
                    <a:pt x="67" y="1278"/>
                  </a:lnTo>
                  <a:lnTo>
                    <a:pt x="69" y="1276"/>
                  </a:lnTo>
                  <a:lnTo>
                    <a:pt x="69" y="1275"/>
                  </a:lnTo>
                  <a:lnTo>
                    <a:pt x="69" y="1273"/>
                  </a:lnTo>
                  <a:lnTo>
                    <a:pt x="71" y="1273"/>
                  </a:lnTo>
                  <a:lnTo>
                    <a:pt x="72" y="1271"/>
                  </a:lnTo>
                  <a:lnTo>
                    <a:pt x="74" y="1271"/>
                  </a:lnTo>
                  <a:lnTo>
                    <a:pt x="77" y="1271"/>
                  </a:lnTo>
                  <a:lnTo>
                    <a:pt x="78" y="1271"/>
                  </a:lnTo>
                  <a:lnTo>
                    <a:pt x="80" y="1271"/>
                  </a:lnTo>
                  <a:lnTo>
                    <a:pt x="82" y="1271"/>
                  </a:lnTo>
                  <a:lnTo>
                    <a:pt x="83" y="1271"/>
                  </a:lnTo>
                  <a:lnTo>
                    <a:pt x="85" y="1271"/>
                  </a:lnTo>
                  <a:lnTo>
                    <a:pt x="86" y="1271"/>
                  </a:lnTo>
                  <a:lnTo>
                    <a:pt x="89" y="1271"/>
                  </a:lnTo>
                  <a:lnTo>
                    <a:pt x="91" y="1271"/>
                  </a:lnTo>
                  <a:lnTo>
                    <a:pt x="94" y="1271"/>
                  </a:lnTo>
                  <a:lnTo>
                    <a:pt x="96" y="1271"/>
                  </a:lnTo>
                  <a:lnTo>
                    <a:pt x="97" y="1270"/>
                  </a:lnTo>
                  <a:lnTo>
                    <a:pt x="99" y="1271"/>
                  </a:lnTo>
                  <a:lnTo>
                    <a:pt x="102" y="1271"/>
                  </a:lnTo>
                  <a:lnTo>
                    <a:pt x="105" y="1273"/>
                  </a:lnTo>
                  <a:lnTo>
                    <a:pt x="107" y="1273"/>
                  </a:lnTo>
                  <a:lnTo>
                    <a:pt x="108" y="1273"/>
                  </a:lnTo>
                  <a:lnTo>
                    <a:pt x="110" y="1273"/>
                  </a:lnTo>
                  <a:lnTo>
                    <a:pt x="111" y="1275"/>
                  </a:lnTo>
                  <a:lnTo>
                    <a:pt x="114" y="1275"/>
                  </a:lnTo>
                  <a:lnTo>
                    <a:pt x="118" y="1276"/>
                  </a:lnTo>
                  <a:lnTo>
                    <a:pt x="119" y="1276"/>
                  </a:lnTo>
                  <a:lnTo>
                    <a:pt x="121" y="1276"/>
                  </a:lnTo>
                  <a:lnTo>
                    <a:pt x="122" y="1276"/>
                  </a:lnTo>
                  <a:lnTo>
                    <a:pt x="124" y="1278"/>
                  </a:lnTo>
                  <a:lnTo>
                    <a:pt x="125" y="1278"/>
                  </a:lnTo>
                  <a:lnTo>
                    <a:pt x="127" y="1278"/>
                  </a:lnTo>
                  <a:lnTo>
                    <a:pt x="129" y="1279"/>
                  </a:lnTo>
                  <a:lnTo>
                    <a:pt x="130" y="1279"/>
                  </a:lnTo>
                  <a:lnTo>
                    <a:pt x="130" y="1278"/>
                  </a:lnTo>
                  <a:lnTo>
                    <a:pt x="132" y="1278"/>
                  </a:lnTo>
                  <a:lnTo>
                    <a:pt x="133" y="1278"/>
                  </a:lnTo>
                  <a:lnTo>
                    <a:pt x="133" y="1276"/>
                  </a:lnTo>
                  <a:lnTo>
                    <a:pt x="135" y="1275"/>
                  </a:lnTo>
                  <a:lnTo>
                    <a:pt x="136" y="1275"/>
                  </a:lnTo>
                  <a:lnTo>
                    <a:pt x="138" y="1273"/>
                  </a:lnTo>
                  <a:lnTo>
                    <a:pt x="139" y="1273"/>
                  </a:lnTo>
                  <a:lnTo>
                    <a:pt x="141" y="1273"/>
                  </a:lnTo>
                  <a:lnTo>
                    <a:pt x="144" y="1271"/>
                  </a:lnTo>
                  <a:lnTo>
                    <a:pt x="146" y="1271"/>
                  </a:lnTo>
                  <a:lnTo>
                    <a:pt x="147" y="1271"/>
                  </a:lnTo>
                  <a:lnTo>
                    <a:pt x="147" y="1273"/>
                  </a:lnTo>
                  <a:lnTo>
                    <a:pt x="149" y="1273"/>
                  </a:lnTo>
                  <a:lnTo>
                    <a:pt x="150" y="1275"/>
                  </a:lnTo>
                  <a:lnTo>
                    <a:pt x="152" y="1275"/>
                  </a:lnTo>
                  <a:lnTo>
                    <a:pt x="154" y="1275"/>
                  </a:lnTo>
                  <a:lnTo>
                    <a:pt x="155" y="1275"/>
                  </a:lnTo>
                  <a:lnTo>
                    <a:pt x="155" y="1273"/>
                  </a:lnTo>
                  <a:lnTo>
                    <a:pt x="157" y="1273"/>
                  </a:lnTo>
                  <a:lnTo>
                    <a:pt x="158" y="1271"/>
                  </a:lnTo>
                  <a:lnTo>
                    <a:pt x="160" y="1273"/>
                  </a:lnTo>
                  <a:lnTo>
                    <a:pt x="163" y="1273"/>
                  </a:lnTo>
                  <a:lnTo>
                    <a:pt x="163" y="1275"/>
                  </a:lnTo>
                  <a:lnTo>
                    <a:pt x="165" y="1275"/>
                  </a:lnTo>
                  <a:lnTo>
                    <a:pt x="166" y="1275"/>
                  </a:lnTo>
                  <a:lnTo>
                    <a:pt x="168" y="1271"/>
                  </a:lnTo>
                  <a:lnTo>
                    <a:pt x="169" y="1273"/>
                  </a:lnTo>
                  <a:lnTo>
                    <a:pt x="171" y="1273"/>
                  </a:lnTo>
                  <a:lnTo>
                    <a:pt x="172" y="1273"/>
                  </a:lnTo>
                  <a:lnTo>
                    <a:pt x="174" y="1273"/>
                  </a:lnTo>
                  <a:lnTo>
                    <a:pt x="174" y="1275"/>
                  </a:lnTo>
                  <a:lnTo>
                    <a:pt x="175" y="1275"/>
                  </a:lnTo>
                  <a:lnTo>
                    <a:pt x="177" y="1275"/>
                  </a:lnTo>
                  <a:lnTo>
                    <a:pt x="179" y="1275"/>
                  </a:lnTo>
                  <a:lnTo>
                    <a:pt x="180" y="1275"/>
                  </a:lnTo>
                  <a:lnTo>
                    <a:pt x="183" y="1276"/>
                  </a:lnTo>
                  <a:lnTo>
                    <a:pt x="185" y="1278"/>
                  </a:lnTo>
                  <a:lnTo>
                    <a:pt x="186" y="1278"/>
                  </a:lnTo>
                  <a:lnTo>
                    <a:pt x="188" y="1278"/>
                  </a:lnTo>
                  <a:lnTo>
                    <a:pt x="190" y="1278"/>
                  </a:lnTo>
                  <a:lnTo>
                    <a:pt x="191" y="1278"/>
                  </a:lnTo>
                  <a:lnTo>
                    <a:pt x="193" y="1278"/>
                  </a:lnTo>
                  <a:lnTo>
                    <a:pt x="193" y="1276"/>
                  </a:lnTo>
                  <a:lnTo>
                    <a:pt x="194" y="1276"/>
                  </a:lnTo>
                  <a:lnTo>
                    <a:pt x="197" y="1276"/>
                  </a:lnTo>
                  <a:lnTo>
                    <a:pt x="199" y="1276"/>
                  </a:lnTo>
                  <a:lnTo>
                    <a:pt x="201" y="1276"/>
                  </a:lnTo>
                  <a:lnTo>
                    <a:pt x="202" y="1275"/>
                  </a:lnTo>
                  <a:lnTo>
                    <a:pt x="204" y="1275"/>
                  </a:lnTo>
                  <a:lnTo>
                    <a:pt x="205" y="1275"/>
                  </a:lnTo>
                  <a:lnTo>
                    <a:pt x="207" y="1275"/>
                  </a:lnTo>
                  <a:lnTo>
                    <a:pt x="207" y="1273"/>
                  </a:lnTo>
                  <a:lnTo>
                    <a:pt x="210" y="1273"/>
                  </a:lnTo>
                  <a:lnTo>
                    <a:pt x="210" y="1271"/>
                  </a:lnTo>
                  <a:lnTo>
                    <a:pt x="208" y="1271"/>
                  </a:lnTo>
                  <a:lnTo>
                    <a:pt x="207" y="1268"/>
                  </a:lnTo>
                  <a:lnTo>
                    <a:pt x="205" y="1268"/>
                  </a:lnTo>
                  <a:lnTo>
                    <a:pt x="204" y="1267"/>
                  </a:lnTo>
                  <a:lnTo>
                    <a:pt x="202" y="1268"/>
                  </a:lnTo>
                  <a:lnTo>
                    <a:pt x="201" y="1267"/>
                  </a:lnTo>
                  <a:lnTo>
                    <a:pt x="201" y="1265"/>
                  </a:lnTo>
                  <a:lnTo>
                    <a:pt x="199" y="1265"/>
                  </a:lnTo>
                  <a:lnTo>
                    <a:pt x="197" y="1264"/>
                  </a:lnTo>
                  <a:lnTo>
                    <a:pt x="196" y="1262"/>
                  </a:lnTo>
                  <a:lnTo>
                    <a:pt x="194" y="1262"/>
                  </a:lnTo>
                  <a:lnTo>
                    <a:pt x="194" y="1264"/>
                  </a:lnTo>
                  <a:lnTo>
                    <a:pt x="194" y="1262"/>
                  </a:lnTo>
                  <a:lnTo>
                    <a:pt x="193" y="1261"/>
                  </a:lnTo>
                  <a:lnTo>
                    <a:pt x="191" y="1261"/>
                  </a:lnTo>
                  <a:lnTo>
                    <a:pt x="191" y="1259"/>
                  </a:lnTo>
                  <a:lnTo>
                    <a:pt x="190" y="1257"/>
                  </a:lnTo>
                  <a:lnTo>
                    <a:pt x="190" y="1256"/>
                  </a:lnTo>
                  <a:lnTo>
                    <a:pt x="188" y="1254"/>
                  </a:lnTo>
                  <a:lnTo>
                    <a:pt x="186" y="1253"/>
                  </a:lnTo>
                  <a:lnTo>
                    <a:pt x="185" y="1251"/>
                  </a:lnTo>
                  <a:lnTo>
                    <a:pt x="183" y="1250"/>
                  </a:lnTo>
                  <a:lnTo>
                    <a:pt x="182" y="1248"/>
                  </a:lnTo>
                  <a:lnTo>
                    <a:pt x="182" y="1246"/>
                  </a:lnTo>
                  <a:lnTo>
                    <a:pt x="180" y="1246"/>
                  </a:lnTo>
                  <a:lnTo>
                    <a:pt x="180" y="1245"/>
                  </a:lnTo>
                  <a:lnTo>
                    <a:pt x="179" y="1245"/>
                  </a:lnTo>
                  <a:lnTo>
                    <a:pt x="179" y="1243"/>
                  </a:lnTo>
                  <a:lnTo>
                    <a:pt x="177" y="1243"/>
                  </a:lnTo>
                  <a:lnTo>
                    <a:pt x="174" y="1242"/>
                  </a:lnTo>
                  <a:lnTo>
                    <a:pt x="174" y="1240"/>
                  </a:lnTo>
                  <a:lnTo>
                    <a:pt x="172" y="1239"/>
                  </a:lnTo>
                  <a:lnTo>
                    <a:pt x="174" y="1239"/>
                  </a:lnTo>
                  <a:lnTo>
                    <a:pt x="172" y="1239"/>
                  </a:lnTo>
                  <a:lnTo>
                    <a:pt x="172" y="1237"/>
                  </a:lnTo>
                  <a:lnTo>
                    <a:pt x="172" y="1235"/>
                  </a:lnTo>
                  <a:lnTo>
                    <a:pt x="172" y="1234"/>
                  </a:lnTo>
                  <a:lnTo>
                    <a:pt x="172" y="1232"/>
                  </a:lnTo>
                  <a:lnTo>
                    <a:pt x="171" y="1232"/>
                  </a:lnTo>
                  <a:lnTo>
                    <a:pt x="171" y="1231"/>
                  </a:lnTo>
                  <a:lnTo>
                    <a:pt x="169" y="1231"/>
                  </a:lnTo>
                  <a:lnTo>
                    <a:pt x="169" y="1229"/>
                  </a:lnTo>
                  <a:lnTo>
                    <a:pt x="168" y="1228"/>
                  </a:lnTo>
                  <a:lnTo>
                    <a:pt x="166" y="1224"/>
                  </a:lnTo>
                  <a:lnTo>
                    <a:pt x="165" y="1224"/>
                  </a:lnTo>
                  <a:lnTo>
                    <a:pt x="163" y="1223"/>
                  </a:lnTo>
                  <a:lnTo>
                    <a:pt x="161" y="1223"/>
                  </a:lnTo>
                  <a:lnTo>
                    <a:pt x="160" y="1221"/>
                  </a:lnTo>
                  <a:lnTo>
                    <a:pt x="158" y="1220"/>
                  </a:lnTo>
                  <a:lnTo>
                    <a:pt x="158" y="1218"/>
                  </a:lnTo>
                  <a:lnTo>
                    <a:pt x="158" y="1215"/>
                  </a:lnTo>
                  <a:lnTo>
                    <a:pt x="160" y="1215"/>
                  </a:lnTo>
                  <a:lnTo>
                    <a:pt x="160" y="1214"/>
                  </a:lnTo>
                  <a:lnTo>
                    <a:pt x="160" y="1212"/>
                  </a:lnTo>
                  <a:lnTo>
                    <a:pt x="160" y="1210"/>
                  </a:lnTo>
                  <a:lnTo>
                    <a:pt x="160" y="1209"/>
                  </a:lnTo>
                  <a:lnTo>
                    <a:pt x="158" y="1209"/>
                  </a:lnTo>
                  <a:lnTo>
                    <a:pt x="158" y="1207"/>
                  </a:lnTo>
                  <a:lnTo>
                    <a:pt x="158" y="1206"/>
                  </a:lnTo>
                  <a:lnTo>
                    <a:pt x="157" y="1204"/>
                  </a:lnTo>
                  <a:lnTo>
                    <a:pt x="157" y="1203"/>
                  </a:lnTo>
                  <a:lnTo>
                    <a:pt x="155" y="1201"/>
                  </a:lnTo>
                  <a:lnTo>
                    <a:pt x="154" y="1199"/>
                  </a:lnTo>
                  <a:lnTo>
                    <a:pt x="154" y="1198"/>
                  </a:lnTo>
                  <a:lnTo>
                    <a:pt x="152" y="1198"/>
                  </a:lnTo>
                  <a:lnTo>
                    <a:pt x="152" y="1196"/>
                  </a:lnTo>
                  <a:lnTo>
                    <a:pt x="152" y="1195"/>
                  </a:lnTo>
                  <a:lnTo>
                    <a:pt x="152" y="1193"/>
                  </a:lnTo>
                  <a:lnTo>
                    <a:pt x="152" y="1192"/>
                  </a:lnTo>
                  <a:lnTo>
                    <a:pt x="154" y="1192"/>
                  </a:lnTo>
                  <a:lnTo>
                    <a:pt x="154" y="1190"/>
                  </a:lnTo>
                  <a:lnTo>
                    <a:pt x="154" y="1187"/>
                  </a:lnTo>
                  <a:lnTo>
                    <a:pt x="154" y="1185"/>
                  </a:lnTo>
                  <a:lnTo>
                    <a:pt x="154" y="1182"/>
                  </a:lnTo>
                  <a:lnTo>
                    <a:pt x="152" y="1181"/>
                  </a:lnTo>
                  <a:lnTo>
                    <a:pt x="150" y="1181"/>
                  </a:lnTo>
                  <a:lnTo>
                    <a:pt x="150" y="1179"/>
                  </a:lnTo>
                  <a:lnTo>
                    <a:pt x="150" y="1178"/>
                  </a:lnTo>
                  <a:lnTo>
                    <a:pt x="150" y="1176"/>
                  </a:lnTo>
                  <a:lnTo>
                    <a:pt x="150" y="1174"/>
                  </a:lnTo>
                  <a:lnTo>
                    <a:pt x="150" y="1173"/>
                  </a:lnTo>
                  <a:lnTo>
                    <a:pt x="149" y="1171"/>
                  </a:lnTo>
                  <a:lnTo>
                    <a:pt x="149" y="1170"/>
                  </a:lnTo>
                  <a:lnTo>
                    <a:pt x="149" y="1168"/>
                  </a:lnTo>
                  <a:lnTo>
                    <a:pt x="149" y="1167"/>
                  </a:lnTo>
                  <a:lnTo>
                    <a:pt x="149" y="1165"/>
                  </a:lnTo>
                  <a:lnTo>
                    <a:pt x="147" y="1165"/>
                  </a:lnTo>
                  <a:lnTo>
                    <a:pt x="147" y="1163"/>
                  </a:lnTo>
                  <a:lnTo>
                    <a:pt x="149" y="1163"/>
                  </a:lnTo>
                  <a:lnTo>
                    <a:pt x="149" y="1162"/>
                  </a:lnTo>
                  <a:lnTo>
                    <a:pt x="149" y="1160"/>
                  </a:lnTo>
                  <a:lnTo>
                    <a:pt x="149" y="1159"/>
                  </a:lnTo>
                  <a:lnTo>
                    <a:pt x="147" y="1159"/>
                  </a:lnTo>
                  <a:lnTo>
                    <a:pt x="149" y="1157"/>
                  </a:lnTo>
                  <a:lnTo>
                    <a:pt x="147" y="1156"/>
                  </a:lnTo>
                  <a:lnTo>
                    <a:pt x="149" y="1156"/>
                  </a:lnTo>
                  <a:lnTo>
                    <a:pt x="149" y="1154"/>
                  </a:lnTo>
                  <a:lnTo>
                    <a:pt x="147" y="1154"/>
                  </a:lnTo>
                  <a:lnTo>
                    <a:pt x="149" y="1152"/>
                  </a:lnTo>
                  <a:lnTo>
                    <a:pt x="149" y="1151"/>
                  </a:lnTo>
                  <a:lnTo>
                    <a:pt x="147" y="1151"/>
                  </a:lnTo>
                  <a:lnTo>
                    <a:pt x="147" y="1149"/>
                  </a:lnTo>
                  <a:lnTo>
                    <a:pt x="149" y="1149"/>
                  </a:lnTo>
                  <a:lnTo>
                    <a:pt x="149" y="1148"/>
                  </a:lnTo>
                  <a:lnTo>
                    <a:pt x="150" y="1148"/>
                  </a:lnTo>
                  <a:lnTo>
                    <a:pt x="150" y="1146"/>
                  </a:lnTo>
                  <a:lnTo>
                    <a:pt x="150" y="1145"/>
                  </a:lnTo>
                  <a:lnTo>
                    <a:pt x="150" y="1143"/>
                  </a:lnTo>
                  <a:lnTo>
                    <a:pt x="152" y="1143"/>
                  </a:lnTo>
                  <a:lnTo>
                    <a:pt x="152" y="1142"/>
                  </a:lnTo>
                  <a:lnTo>
                    <a:pt x="150" y="1140"/>
                  </a:lnTo>
                  <a:lnTo>
                    <a:pt x="150" y="1138"/>
                  </a:lnTo>
                  <a:lnTo>
                    <a:pt x="152" y="1137"/>
                  </a:lnTo>
                  <a:lnTo>
                    <a:pt x="152" y="1135"/>
                  </a:lnTo>
                  <a:lnTo>
                    <a:pt x="154" y="1134"/>
                  </a:lnTo>
                  <a:lnTo>
                    <a:pt x="154" y="1132"/>
                  </a:lnTo>
                  <a:lnTo>
                    <a:pt x="155" y="1132"/>
                  </a:lnTo>
                  <a:lnTo>
                    <a:pt x="155" y="1131"/>
                  </a:lnTo>
                  <a:lnTo>
                    <a:pt x="157" y="1129"/>
                  </a:lnTo>
                  <a:lnTo>
                    <a:pt x="158" y="1129"/>
                  </a:lnTo>
                  <a:lnTo>
                    <a:pt x="158" y="1127"/>
                  </a:lnTo>
                  <a:lnTo>
                    <a:pt x="158" y="1126"/>
                  </a:lnTo>
                  <a:lnTo>
                    <a:pt x="158" y="1124"/>
                  </a:lnTo>
                  <a:lnTo>
                    <a:pt x="158" y="1123"/>
                  </a:lnTo>
                  <a:lnTo>
                    <a:pt x="157" y="1123"/>
                  </a:lnTo>
                  <a:lnTo>
                    <a:pt x="155" y="1123"/>
                  </a:lnTo>
                  <a:lnTo>
                    <a:pt x="155" y="1121"/>
                  </a:lnTo>
                  <a:lnTo>
                    <a:pt x="155" y="1120"/>
                  </a:lnTo>
                  <a:lnTo>
                    <a:pt x="155" y="1118"/>
                  </a:lnTo>
                  <a:lnTo>
                    <a:pt x="154" y="1118"/>
                  </a:lnTo>
                  <a:lnTo>
                    <a:pt x="154" y="1116"/>
                  </a:lnTo>
                  <a:lnTo>
                    <a:pt x="152" y="1116"/>
                  </a:lnTo>
                  <a:lnTo>
                    <a:pt x="154" y="1115"/>
                  </a:lnTo>
                  <a:lnTo>
                    <a:pt x="152" y="1113"/>
                  </a:lnTo>
                  <a:lnTo>
                    <a:pt x="152" y="1112"/>
                  </a:lnTo>
                  <a:lnTo>
                    <a:pt x="154" y="1112"/>
                  </a:lnTo>
                  <a:lnTo>
                    <a:pt x="152" y="1112"/>
                  </a:lnTo>
                  <a:lnTo>
                    <a:pt x="152" y="1110"/>
                  </a:lnTo>
                  <a:lnTo>
                    <a:pt x="152" y="1109"/>
                  </a:lnTo>
                  <a:lnTo>
                    <a:pt x="152" y="1107"/>
                  </a:lnTo>
                  <a:lnTo>
                    <a:pt x="154" y="1107"/>
                  </a:lnTo>
                  <a:lnTo>
                    <a:pt x="154" y="1109"/>
                  </a:lnTo>
                  <a:lnTo>
                    <a:pt x="155" y="1109"/>
                  </a:lnTo>
                  <a:lnTo>
                    <a:pt x="155" y="1107"/>
                  </a:lnTo>
                  <a:lnTo>
                    <a:pt x="155" y="1106"/>
                  </a:lnTo>
                  <a:lnTo>
                    <a:pt x="154" y="1106"/>
                  </a:lnTo>
                  <a:lnTo>
                    <a:pt x="154" y="1104"/>
                  </a:lnTo>
                  <a:lnTo>
                    <a:pt x="155" y="1104"/>
                  </a:lnTo>
                  <a:lnTo>
                    <a:pt x="157" y="1102"/>
                  </a:lnTo>
                  <a:lnTo>
                    <a:pt x="157" y="1101"/>
                  </a:lnTo>
                  <a:lnTo>
                    <a:pt x="155" y="1101"/>
                  </a:lnTo>
                  <a:lnTo>
                    <a:pt x="155" y="1099"/>
                  </a:lnTo>
                  <a:lnTo>
                    <a:pt x="154" y="1099"/>
                  </a:lnTo>
                  <a:lnTo>
                    <a:pt x="154" y="1098"/>
                  </a:lnTo>
                  <a:lnTo>
                    <a:pt x="154" y="1096"/>
                  </a:lnTo>
                  <a:lnTo>
                    <a:pt x="152" y="1096"/>
                  </a:lnTo>
                  <a:lnTo>
                    <a:pt x="152" y="1098"/>
                  </a:lnTo>
                  <a:lnTo>
                    <a:pt x="150" y="1098"/>
                  </a:lnTo>
                  <a:lnTo>
                    <a:pt x="150" y="1096"/>
                  </a:lnTo>
                  <a:lnTo>
                    <a:pt x="150" y="1095"/>
                  </a:lnTo>
                  <a:lnTo>
                    <a:pt x="150" y="1093"/>
                  </a:lnTo>
                  <a:lnTo>
                    <a:pt x="149" y="1093"/>
                  </a:lnTo>
                  <a:lnTo>
                    <a:pt x="149" y="1091"/>
                  </a:lnTo>
                  <a:lnTo>
                    <a:pt x="150" y="1090"/>
                  </a:lnTo>
                  <a:lnTo>
                    <a:pt x="152" y="1090"/>
                  </a:lnTo>
                  <a:lnTo>
                    <a:pt x="152" y="1088"/>
                  </a:lnTo>
                  <a:lnTo>
                    <a:pt x="150" y="1088"/>
                  </a:lnTo>
                  <a:lnTo>
                    <a:pt x="150" y="1087"/>
                  </a:lnTo>
                  <a:lnTo>
                    <a:pt x="150" y="1085"/>
                  </a:lnTo>
                  <a:lnTo>
                    <a:pt x="152" y="1085"/>
                  </a:lnTo>
                  <a:lnTo>
                    <a:pt x="154" y="1085"/>
                  </a:lnTo>
                  <a:lnTo>
                    <a:pt x="154" y="1084"/>
                  </a:lnTo>
                  <a:lnTo>
                    <a:pt x="154" y="1082"/>
                  </a:lnTo>
                  <a:lnTo>
                    <a:pt x="152" y="1082"/>
                  </a:lnTo>
                  <a:lnTo>
                    <a:pt x="150" y="1082"/>
                  </a:lnTo>
                  <a:lnTo>
                    <a:pt x="150" y="1080"/>
                  </a:lnTo>
                  <a:lnTo>
                    <a:pt x="149" y="1080"/>
                  </a:lnTo>
                  <a:lnTo>
                    <a:pt x="149" y="1079"/>
                  </a:lnTo>
                  <a:lnTo>
                    <a:pt x="150" y="1080"/>
                  </a:lnTo>
                  <a:lnTo>
                    <a:pt x="150" y="1079"/>
                  </a:lnTo>
                  <a:lnTo>
                    <a:pt x="150" y="1077"/>
                  </a:lnTo>
                  <a:lnTo>
                    <a:pt x="150" y="1076"/>
                  </a:lnTo>
                  <a:lnTo>
                    <a:pt x="149" y="1076"/>
                  </a:lnTo>
                  <a:lnTo>
                    <a:pt x="149" y="1074"/>
                  </a:lnTo>
                  <a:lnTo>
                    <a:pt x="149" y="1073"/>
                  </a:lnTo>
                  <a:lnTo>
                    <a:pt x="147" y="1073"/>
                  </a:lnTo>
                  <a:lnTo>
                    <a:pt x="146" y="1071"/>
                  </a:lnTo>
                  <a:lnTo>
                    <a:pt x="144" y="1073"/>
                  </a:lnTo>
                  <a:lnTo>
                    <a:pt x="144" y="1074"/>
                  </a:lnTo>
                  <a:lnTo>
                    <a:pt x="143" y="1074"/>
                  </a:lnTo>
                  <a:lnTo>
                    <a:pt x="141" y="1073"/>
                  </a:lnTo>
                  <a:lnTo>
                    <a:pt x="139" y="1073"/>
                  </a:lnTo>
                  <a:lnTo>
                    <a:pt x="139" y="1071"/>
                  </a:lnTo>
                  <a:lnTo>
                    <a:pt x="136" y="1068"/>
                  </a:lnTo>
                  <a:lnTo>
                    <a:pt x="135" y="1068"/>
                  </a:lnTo>
                  <a:lnTo>
                    <a:pt x="135" y="1066"/>
                  </a:lnTo>
                  <a:lnTo>
                    <a:pt x="136" y="1066"/>
                  </a:lnTo>
                  <a:lnTo>
                    <a:pt x="136" y="1065"/>
                  </a:lnTo>
                  <a:lnTo>
                    <a:pt x="136" y="1063"/>
                  </a:lnTo>
                  <a:lnTo>
                    <a:pt x="136" y="1062"/>
                  </a:lnTo>
                  <a:lnTo>
                    <a:pt x="136" y="1060"/>
                  </a:lnTo>
                  <a:lnTo>
                    <a:pt x="136" y="1057"/>
                  </a:lnTo>
                  <a:lnTo>
                    <a:pt x="136" y="1054"/>
                  </a:lnTo>
                  <a:lnTo>
                    <a:pt x="136" y="1052"/>
                  </a:lnTo>
                  <a:lnTo>
                    <a:pt x="136" y="1051"/>
                  </a:lnTo>
                  <a:lnTo>
                    <a:pt x="136" y="1048"/>
                  </a:lnTo>
                  <a:lnTo>
                    <a:pt x="136" y="1046"/>
                  </a:lnTo>
                  <a:lnTo>
                    <a:pt x="136" y="1044"/>
                  </a:lnTo>
                  <a:lnTo>
                    <a:pt x="135" y="1043"/>
                  </a:lnTo>
                  <a:lnTo>
                    <a:pt x="135" y="1041"/>
                  </a:lnTo>
                  <a:lnTo>
                    <a:pt x="135" y="1038"/>
                  </a:lnTo>
                  <a:lnTo>
                    <a:pt x="133" y="1038"/>
                  </a:lnTo>
                  <a:lnTo>
                    <a:pt x="133" y="1040"/>
                  </a:lnTo>
                  <a:lnTo>
                    <a:pt x="132" y="1040"/>
                  </a:lnTo>
                  <a:lnTo>
                    <a:pt x="130" y="1038"/>
                  </a:lnTo>
                  <a:lnTo>
                    <a:pt x="132" y="1038"/>
                  </a:lnTo>
                  <a:lnTo>
                    <a:pt x="132" y="1037"/>
                  </a:lnTo>
                  <a:lnTo>
                    <a:pt x="132" y="1035"/>
                  </a:lnTo>
                  <a:lnTo>
                    <a:pt x="132" y="1033"/>
                  </a:lnTo>
                  <a:lnTo>
                    <a:pt x="132" y="1032"/>
                  </a:lnTo>
                  <a:lnTo>
                    <a:pt x="132" y="1030"/>
                  </a:lnTo>
                  <a:lnTo>
                    <a:pt x="132" y="1029"/>
                  </a:lnTo>
                  <a:lnTo>
                    <a:pt x="130" y="1027"/>
                  </a:lnTo>
                  <a:lnTo>
                    <a:pt x="130" y="1026"/>
                  </a:lnTo>
                  <a:lnTo>
                    <a:pt x="130" y="1024"/>
                  </a:lnTo>
                  <a:lnTo>
                    <a:pt x="129" y="1023"/>
                  </a:lnTo>
                  <a:lnTo>
                    <a:pt x="125" y="1023"/>
                  </a:lnTo>
                  <a:lnTo>
                    <a:pt x="124" y="1023"/>
                  </a:lnTo>
                  <a:lnTo>
                    <a:pt x="122" y="1023"/>
                  </a:lnTo>
                  <a:lnTo>
                    <a:pt x="122" y="1021"/>
                  </a:lnTo>
                  <a:lnTo>
                    <a:pt x="122" y="1019"/>
                  </a:lnTo>
                  <a:lnTo>
                    <a:pt x="122" y="1018"/>
                  </a:lnTo>
                  <a:lnTo>
                    <a:pt x="121" y="1018"/>
                  </a:lnTo>
                  <a:lnTo>
                    <a:pt x="119" y="1019"/>
                  </a:lnTo>
                  <a:lnTo>
                    <a:pt x="118" y="1019"/>
                  </a:lnTo>
                  <a:lnTo>
                    <a:pt x="118" y="1018"/>
                  </a:lnTo>
                  <a:lnTo>
                    <a:pt x="119" y="1016"/>
                  </a:lnTo>
                  <a:lnTo>
                    <a:pt x="119" y="1015"/>
                  </a:lnTo>
                  <a:lnTo>
                    <a:pt x="118" y="1013"/>
                  </a:lnTo>
                  <a:lnTo>
                    <a:pt x="116" y="1013"/>
                  </a:lnTo>
                  <a:lnTo>
                    <a:pt x="116" y="1015"/>
                  </a:lnTo>
                  <a:lnTo>
                    <a:pt x="114" y="1015"/>
                  </a:lnTo>
                  <a:lnTo>
                    <a:pt x="113" y="1015"/>
                  </a:lnTo>
                  <a:lnTo>
                    <a:pt x="113" y="1013"/>
                  </a:lnTo>
                  <a:lnTo>
                    <a:pt x="111" y="1012"/>
                  </a:lnTo>
                  <a:lnTo>
                    <a:pt x="110" y="1012"/>
                  </a:lnTo>
                  <a:lnTo>
                    <a:pt x="110" y="1013"/>
                  </a:lnTo>
                  <a:lnTo>
                    <a:pt x="110" y="1012"/>
                  </a:lnTo>
                  <a:lnTo>
                    <a:pt x="110" y="1010"/>
                  </a:lnTo>
                  <a:lnTo>
                    <a:pt x="108" y="1012"/>
                  </a:lnTo>
                  <a:lnTo>
                    <a:pt x="107" y="1012"/>
                  </a:lnTo>
                  <a:lnTo>
                    <a:pt x="105" y="1010"/>
                  </a:lnTo>
                  <a:lnTo>
                    <a:pt x="105" y="1008"/>
                  </a:lnTo>
                  <a:lnTo>
                    <a:pt x="103" y="1008"/>
                  </a:lnTo>
                  <a:lnTo>
                    <a:pt x="103" y="1007"/>
                  </a:lnTo>
                  <a:lnTo>
                    <a:pt x="103" y="1005"/>
                  </a:lnTo>
                  <a:lnTo>
                    <a:pt x="103" y="1004"/>
                  </a:lnTo>
                  <a:lnTo>
                    <a:pt x="105" y="1004"/>
                  </a:lnTo>
                  <a:lnTo>
                    <a:pt x="103" y="1002"/>
                  </a:lnTo>
                  <a:lnTo>
                    <a:pt x="103" y="1001"/>
                  </a:lnTo>
                  <a:lnTo>
                    <a:pt x="103" y="999"/>
                  </a:lnTo>
                  <a:lnTo>
                    <a:pt x="105" y="997"/>
                  </a:lnTo>
                  <a:lnTo>
                    <a:pt x="103" y="997"/>
                  </a:lnTo>
                  <a:lnTo>
                    <a:pt x="103" y="996"/>
                  </a:lnTo>
                  <a:lnTo>
                    <a:pt x="103" y="994"/>
                  </a:lnTo>
                  <a:lnTo>
                    <a:pt x="103" y="993"/>
                  </a:lnTo>
                  <a:lnTo>
                    <a:pt x="102" y="991"/>
                  </a:lnTo>
                  <a:lnTo>
                    <a:pt x="100" y="991"/>
                  </a:lnTo>
                  <a:lnTo>
                    <a:pt x="100" y="990"/>
                  </a:lnTo>
                  <a:lnTo>
                    <a:pt x="99" y="988"/>
                  </a:lnTo>
                  <a:lnTo>
                    <a:pt x="99" y="987"/>
                  </a:lnTo>
                  <a:lnTo>
                    <a:pt x="97" y="985"/>
                  </a:lnTo>
                  <a:lnTo>
                    <a:pt x="96" y="983"/>
                  </a:lnTo>
                  <a:lnTo>
                    <a:pt x="96" y="982"/>
                  </a:lnTo>
                  <a:lnTo>
                    <a:pt x="94" y="982"/>
                  </a:lnTo>
                  <a:lnTo>
                    <a:pt x="94" y="980"/>
                  </a:lnTo>
                  <a:lnTo>
                    <a:pt x="93" y="980"/>
                  </a:lnTo>
                  <a:lnTo>
                    <a:pt x="86" y="980"/>
                  </a:lnTo>
                  <a:lnTo>
                    <a:pt x="85" y="980"/>
                  </a:lnTo>
                  <a:lnTo>
                    <a:pt x="82" y="980"/>
                  </a:lnTo>
                  <a:lnTo>
                    <a:pt x="80" y="980"/>
                  </a:lnTo>
                  <a:lnTo>
                    <a:pt x="78" y="980"/>
                  </a:lnTo>
                  <a:lnTo>
                    <a:pt x="72" y="980"/>
                  </a:lnTo>
                  <a:lnTo>
                    <a:pt x="71" y="980"/>
                  </a:lnTo>
                  <a:lnTo>
                    <a:pt x="69" y="980"/>
                  </a:lnTo>
                  <a:lnTo>
                    <a:pt x="67" y="980"/>
                  </a:lnTo>
                  <a:lnTo>
                    <a:pt x="66" y="980"/>
                  </a:lnTo>
                  <a:lnTo>
                    <a:pt x="63" y="980"/>
                  </a:lnTo>
                  <a:lnTo>
                    <a:pt x="60" y="980"/>
                  </a:lnTo>
                  <a:lnTo>
                    <a:pt x="58" y="980"/>
                  </a:lnTo>
                  <a:lnTo>
                    <a:pt x="58" y="979"/>
                  </a:lnTo>
                  <a:lnTo>
                    <a:pt x="57" y="979"/>
                  </a:lnTo>
                  <a:lnTo>
                    <a:pt x="57" y="977"/>
                  </a:lnTo>
                  <a:lnTo>
                    <a:pt x="55" y="976"/>
                  </a:lnTo>
                  <a:lnTo>
                    <a:pt x="55" y="974"/>
                  </a:lnTo>
                  <a:lnTo>
                    <a:pt x="53" y="974"/>
                  </a:lnTo>
                  <a:lnTo>
                    <a:pt x="53" y="972"/>
                  </a:lnTo>
                  <a:lnTo>
                    <a:pt x="52" y="971"/>
                  </a:lnTo>
                  <a:lnTo>
                    <a:pt x="52" y="969"/>
                  </a:lnTo>
                  <a:lnTo>
                    <a:pt x="50" y="969"/>
                  </a:lnTo>
                  <a:lnTo>
                    <a:pt x="50" y="968"/>
                  </a:lnTo>
                  <a:lnTo>
                    <a:pt x="49" y="968"/>
                  </a:lnTo>
                  <a:lnTo>
                    <a:pt x="49" y="966"/>
                  </a:lnTo>
                  <a:lnTo>
                    <a:pt x="47" y="965"/>
                  </a:lnTo>
                  <a:lnTo>
                    <a:pt x="47" y="963"/>
                  </a:lnTo>
                  <a:lnTo>
                    <a:pt x="46" y="963"/>
                  </a:lnTo>
                  <a:lnTo>
                    <a:pt x="46" y="961"/>
                  </a:lnTo>
                  <a:lnTo>
                    <a:pt x="44" y="961"/>
                  </a:lnTo>
                  <a:lnTo>
                    <a:pt x="44" y="960"/>
                  </a:lnTo>
                  <a:lnTo>
                    <a:pt x="42" y="957"/>
                  </a:lnTo>
                  <a:lnTo>
                    <a:pt x="41" y="955"/>
                  </a:lnTo>
                  <a:lnTo>
                    <a:pt x="39" y="954"/>
                  </a:lnTo>
                  <a:lnTo>
                    <a:pt x="38" y="952"/>
                  </a:lnTo>
                  <a:lnTo>
                    <a:pt x="38" y="951"/>
                  </a:lnTo>
                  <a:lnTo>
                    <a:pt x="36" y="951"/>
                  </a:lnTo>
                  <a:lnTo>
                    <a:pt x="36" y="949"/>
                  </a:lnTo>
                  <a:lnTo>
                    <a:pt x="35" y="947"/>
                  </a:lnTo>
                  <a:lnTo>
                    <a:pt x="35" y="946"/>
                  </a:lnTo>
                  <a:lnTo>
                    <a:pt x="33" y="944"/>
                  </a:lnTo>
                  <a:lnTo>
                    <a:pt x="33" y="943"/>
                  </a:lnTo>
                  <a:lnTo>
                    <a:pt x="31" y="943"/>
                  </a:lnTo>
                  <a:lnTo>
                    <a:pt x="31" y="941"/>
                  </a:lnTo>
                  <a:lnTo>
                    <a:pt x="30" y="941"/>
                  </a:lnTo>
                  <a:lnTo>
                    <a:pt x="30" y="940"/>
                  </a:lnTo>
                  <a:lnTo>
                    <a:pt x="28" y="938"/>
                  </a:lnTo>
                  <a:lnTo>
                    <a:pt x="27" y="936"/>
                  </a:lnTo>
                  <a:lnTo>
                    <a:pt x="25" y="935"/>
                  </a:lnTo>
                  <a:lnTo>
                    <a:pt x="25" y="932"/>
                  </a:lnTo>
                  <a:lnTo>
                    <a:pt x="24" y="932"/>
                  </a:lnTo>
                  <a:lnTo>
                    <a:pt x="24" y="930"/>
                  </a:lnTo>
                  <a:lnTo>
                    <a:pt x="22" y="930"/>
                  </a:lnTo>
                  <a:lnTo>
                    <a:pt x="22" y="929"/>
                  </a:lnTo>
                  <a:lnTo>
                    <a:pt x="21" y="927"/>
                  </a:lnTo>
                  <a:lnTo>
                    <a:pt x="21" y="925"/>
                  </a:lnTo>
                  <a:lnTo>
                    <a:pt x="19" y="925"/>
                  </a:lnTo>
                  <a:lnTo>
                    <a:pt x="19" y="924"/>
                  </a:lnTo>
                  <a:lnTo>
                    <a:pt x="17" y="922"/>
                  </a:lnTo>
                  <a:lnTo>
                    <a:pt x="17" y="921"/>
                  </a:lnTo>
                  <a:lnTo>
                    <a:pt x="16" y="921"/>
                  </a:lnTo>
                  <a:lnTo>
                    <a:pt x="16" y="919"/>
                  </a:lnTo>
                  <a:lnTo>
                    <a:pt x="16" y="918"/>
                  </a:lnTo>
                  <a:lnTo>
                    <a:pt x="14" y="916"/>
                  </a:lnTo>
                  <a:lnTo>
                    <a:pt x="14" y="914"/>
                  </a:lnTo>
                  <a:lnTo>
                    <a:pt x="14" y="913"/>
                  </a:lnTo>
                  <a:lnTo>
                    <a:pt x="13" y="908"/>
                  </a:lnTo>
                  <a:lnTo>
                    <a:pt x="13" y="907"/>
                  </a:lnTo>
                  <a:lnTo>
                    <a:pt x="13" y="905"/>
                  </a:lnTo>
                  <a:lnTo>
                    <a:pt x="13" y="904"/>
                  </a:lnTo>
                  <a:lnTo>
                    <a:pt x="11" y="900"/>
                  </a:lnTo>
                  <a:lnTo>
                    <a:pt x="11" y="897"/>
                  </a:lnTo>
                  <a:lnTo>
                    <a:pt x="10" y="893"/>
                  </a:lnTo>
                  <a:lnTo>
                    <a:pt x="10" y="891"/>
                  </a:lnTo>
                  <a:lnTo>
                    <a:pt x="10" y="889"/>
                  </a:lnTo>
                  <a:lnTo>
                    <a:pt x="8" y="888"/>
                  </a:lnTo>
                  <a:lnTo>
                    <a:pt x="8" y="886"/>
                  </a:lnTo>
                  <a:lnTo>
                    <a:pt x="6" y="880"/>
                  </a:lnTo>
                  <a:lnTo>
                    <a:pt x="6" y="878"/>
                  </a:lnTo>
                  <a:lnTo>
                    <a:pt x="6" y="877"/>
                  </a:lnTo>
                  <a:lnTo>
                    <a:pt x="5" y="872"/>
                  </a:lnTo>
                  <a:lnTo>
                    <a:pt x="5" y="871"/>
                  </a:lnTo>
                  <a:lnTo>
                    <a:pt x="3" y="868"/>
                  </a:lnTo>
                  <a:lnTo>
                    <a:pt x="3" y="866"/>
                  </a:lnTo>
                  <a:lnTo>
                    <a:pt x="3" y="864"/>
                  </a:lnTo>
                  <a:lnTo>
                    <a:pt x="3" y="863"/>
                  </a:lnTo>
                  <a:lnTo>
                    <a:pt x="2" y="861"/>
                  </a:lnTo>
                  <a:lnTo>
                    <a:pt x="2" y="860"/>
                  </a:lnTo>
                  <a:lnTo>
                    <a:pt x="2" y="858"/>
                  </a:lnTo>
                  <a:lnTo>
                    <a:pt x="2" y="857"/>
                  </a:lnTo>
                  <a:lnTo>
                    <a:pt x="2" y="855"/>
                  </a:lnTo>
                  <a:lnTo>
                    <a:pt x="0" y="852"/>
                  </a:lnTo>
                  <a:lnTo>
                    <a:pt x="0" y="850"/>
                  </a:lnTo>
                  <a:lnTo>
                    <a:pt x="2" y="850"/>
                  </a:lnTo>
                  <a:lnTo>
                    <a:pt x="2" y="849"/>
                  </a:lnTo>
                  <a:lnTo>
                    <a:pt x="3" y="849"/>
                  </a:lnTo>
                  <a:lnTo>
                    <a:pt x="3" y="847"/>
                  </a:lnTo>
                  <a:lnTo>
                    <a:pt x="5" y="847"/>
                  </a:lnTo>
                  <a:lnTo>
                    <a:pt x="6" y="847"/>
                  </a:lnTo>
                  <a:lnTo>
                    <a:pt x="8" y="846"/>
                  </a:lnTo>
                  <a:lnTo>
                    <a:pt x="10" y="846"/>
                  </a:lnTo>
                  <a:lnTo>
                    <a:pt x="11" y="846"/>
                  </a:lnTo>
                  <a:lnTo>
                    <a:pt x="13" y="846"/>
                  </a:lnTo>
                  <a:lnTo>
                    <a:pt x="16" y="844"/>
                  </a:lnTo>
                  <a:lnTo>
                    <a:pt x="17" y="844"/>
                  </a:lnTo>
                  <a:lnTo>
                    <a:pt x="19" y="844"/>
                  </a:lnTo>
                  <a:lnTo>
                    <a:pt x="19" y="842"/>
                  </a:lnTo>
                  <a:lnTo>
                    <a:pt x="21" y="842"/>
                  </a:lnTo>
                  <a:lnTo>
                    <a:pt x="21" y="841"/>
                  </a:lnTo>
                  <a:lnTo>
                    <a:pt x="22" y="841"/>
                  </a:lnTo>
                  <a:lnTo>
                    <a:pt x="22" y="839"/>
                  </a:lnTo>
                  <a:lnTo>
                    <a:pt x="22" y="838"/>
                  </a:lnTo>
                  <a:lnTo>
                    <a:pt x="22" y="836"/>
                  </a:lnTo>
                  <a:lnTo>
                    <a:pt x="22" y="835"/>
                  </a:lnTo>
                  <a:lnTo>
                    <a:pt x="21" y="835"/>
                  </a:lnTo>
                  <a:lnTo>
                    <a:pt x="21" y="833"/>
                  </a:lnTo>
                  <a:lnTo>
                    <a:pt x="22" y="832"/>
                  </a:lnTo>
                  <a:lnTo>
                    <a:pt x="22" y="830"/>
                  </a:lnTo>
                  <a:lnTo>
                    <a:pt x="24" y="830"/>
                  </a:lnTo>
                  <a:lnTo>
                    <a:pt x="27" y="827"/>
                  </a:lnTo>
                  <a:lnTo>
                    <a:pt x="28" y="827"/>
                  </a:lnTo>
                  <a:lnTo>
                    <a:pt x="28" y="828"/>
                  </a:lnTo>
                  <a:lnTo>
                    <a:pt x="28" y="827"/>
                  </a:lnTo>
                  <a:lnTo>
                    <a:pt x="30" y="827"/>
                  </a:lnTo>
                  <a:lnTo>
                    <a:pt x="31" y="827"/>
                  </a:lnTo>
                  <a:lnTo>
                    <a:pt x="31" y="825"/>
                  </a:lnTo>
                  <a:lnTo>
                    <a:pt x="33" y="825"/>
                  </a:lnTo>
                  <a:lnTo>
                    <a:pt x="33" y="824"/>
                  </a:lnTo>
                  <a:lnTo>
                    <a:pt x="33" y="822"/>
                  </a:lnTo>
                  <a:lnTo>
                    <a:pt x="31" y="819"/>
                  </a:lnTo>
                  <a:lnTo>
                    <a:pt x="31" y="817"/>
                  </a:lnTo>
                  <a:lnTo>
                    <a:pt x="31" y="816"/>
                  </a:lnTo>
                  <a:lnTo>
                    <a:pt x="31" y="814"/>
                  </a:lnTo>
                  <a:lnTo>
                    <a:pt x="31" y="813"/>
                  </a:lnTo>
                  <a:lnTo>
                    <a:pt x="31" y="811"/>
                  </a:lnTo>
                  <a:lnTo>
                    <a:pt x="31" y="810"/>
                  </a:lnTo>
                  <a:lnTo>
                    <a:pt x="33" y="806"/>
                  </a:lnTo>
                  <a:lnTo>
                    <a:pt x="35" y="803"/>
                  </a:lnTo>
                  <a:lnTo>
                    <a:pt x="36" y="800"/>
                  </a:lnTo>
                  <a:lnTo>
                    <a:pt x="36" y="799"/>
                  </a:lnTo>
                  <a:lnTo>
                    <a:pt x="36" y="797"/>
                  </a:lnTo>
                  <a:lnTo>
                    <a:pt x="38" y="797"/>
                  </a:lnTo>
                  <a:lnTo>
                    <a:pt x="38" y="795"/>
                  </a:lnTo>
                  <a:lnTo>
                    <a:pt x="38" y="794"/>
                  </a:lnTo>
                  <a:lnTo>
                    <a:pt x="41" y="791"/>
                  </a:lnTo>
                  <a:lnTo>
                    <a:pt x="42" y="791"/>
                  </a:lnTo>
                  <a:lnTo>
                    <a:pt x="42" y="789"/>
                  </a:lnTo>
                  <a:lnTo>
                    <a:pt x="44" y="788"/>
                  </a:lnTo>
                  <a:lnTo>
                    <a:pt x="46" y="786"/>
                  </a:lnTo>
                  <a:lnTo>
                    <a:pt x="47" y="785"/>
                  </a:lnTo>
                  <a:lnTo>
                    <a:pt x="47" y="783"/>
                  </a:lnTo>
                  <a:lnTo>
                    <a:pt x="52" y="778"/>
                  </a:lnTo>
                  <a:lnTo>
                    <a:pt x="53" y="775"/>
                  </a:lnTo>
                  <a:lnTo>
                    <a:pt x="55" y="775"/>
                  </a:lnTo>
                  <a:lnTo>
                    <a:pt x="55" y="774"/>
                  </a:lnTo>
                  <a:lnTo>
                    <a:pt x="55" y="772"/>
                  </a:lnTo>
                  <a:lnTo>
                    <a:pt x="60" y="767"/>
                  </a:lnTo>
                  <a:lnTo>
                    <a:pt x="61" y="766"/>
                  </a:lnTo>
                  <a:lnTo>
                    <a:pt x="61" y="764"/>
                  </a:lnTo>
                  <a:lnTo>
                    <a:pt x="63" y="763"/>
                  </a:lnTo>
                  <a:lnTo>
                    <a:pt x="63" y="761"/>
                  </a:lnTo>
                  <a:lnTo>
                    <a:pt x="64" y="759"/>
                  </a:lnTo>
                  <a:lnTo>
                    <a:pt x="66" y="758"/>
                  </a:lnTo>
                  <a:lnTo>
                    <a:pt x="67" y="755"/>
                  </a:lnTo>
                  <a:lnTo>
                    <a:pt x="71" y="752"/>
                  </a:lnTo>
                  <a:lnTo>
                    <a:pt x="71" y="750"/>
                  </a:lnTo>
                  <a:lnTo>
                    <a:pt x="72" y="749"/>
                  </a:lnTo>
                  <a:lnTo>
                    <a:pt x="74" y="747"/>
                  </a:lnTo>
                  <a:lnTo>
                    <a:pt x="77" y="742"/>
                  </a:lnTo>
                  <a:lnTo>
                    <a:pt x="78" y="741"/>
                  </a:lnTo>
                  <a:lnTo>
                    <a:pt x="80" y="739"/>
                  </a:lnTo>
                  <a:lnTo>
                    <a:pt x="80" y="738"/>
                  </a:lnTo>
                  <a:lnTo>
                    <a:pt x="82" y="738"/>
                  </a:lnTo>
                  <a:lnTo>
                    <a:pt x="82" y="736"/>
                  </a:lnTo>
                  <a:lnTo>
                    <a:pt x="85" y="733"/>
                  </a:lnTo>
                  <a:lnTo>
                    <a:pt x="86" y="730"/>
                  </a:lnTo>
                  <a:lnTo>
                    <a:pt x="88" y="730"/>
                  </a:lnTo>
                  <a:lnTo>
                    <a:pt x="88" y="728"/>
                  </a:lnTo>
                  <a:lnTo>
                    <a:pt x="89" y="727"/>
                  </a:lnTo>
                  <a:lnTo>
                    <a:pt x="93" y="723"/>
                  </a:lnTo>
                  <a:lnTo>
                    <a:pt x="94" y="723"/>
                  </a:lnTo>
                  <a:lnTo>
                    <a:pt x="99" y="717"/>
                  </a:lnTo>
                  <a:lnTo>
                    <a:pt x="100" y="716"/>
                  </a:lnTo>
                  <a:lnTo>
                    <a:pt x="102" y="714"/>
                  </a:lnTo>
                  <a:lnTo>
                    <a:pt x="103" y="713"/>
                  </a:lnTo>
                  <a:lnTo>
                    <a:pt x="107" y="709"/>
                  </a:lnTo>
                  <a:lnTo>
                    <a:pt x="108" y="708"/>
                  </a:lnTo>
                  <a:lnTo>
                    <a:pt x="110" y="708"/>
                  </a:lnTo>
                  <a:lnTo>
                    <a:pt x="110" y="706"/>
                  </a:lnTo>
                  <a:lnTo>
                    <a:pt x="111" y="705"/>
                  </a:lnTo>
                  <a:lnTo>
                    <a:pt x="111" y="703"/>
                  </a:lnTo>
                  <a:lnTo>
                    <a:pt x="113" y="703"/>
                  </a:lnTo>
                  <a:lnTo>
                    <a:pt x="116" y="700"/>
                  </a:lnTo>
                  <a:lnTo>
                    <a:pt x="121" y="695"/>
                  </a:lnTo>
                  <a:lnTo>
                    <a:pt x="121" y="694"/>
                  </a:lnTo>
                  <a:lnTo>
                    <a:pt x="122" y="692"/>
                  </a:lnTo>
                  <a:lnTo>
                    <a:pt x="124" y="692"/>
                  </a:lnTo>
                  <a:lnTo>
                    <a:pt x="127" y="689"/>
                  </a:lnTo>
                  <a:lnTo>
                    <a:pt x="127" y="687"/>
                  </a:lnTo>
                  <a:lnTo>
                    <a:pt x="129" y="687"/>
                  </a:lnTo>
                  <a:lnTo>
                    <a:pt x="129" y="686"/>
                  </a:lnTo>
                  <a:lnTo>
                    <a:pt x="130" y="686"/>
                  </a:lnTo>
                  <a:lnTo>
                    <a:pt x="130" y="684"/>
                  </a:lnTo>
                  <a:lnTo>
                    <a:pt x="132" y="683"/>
                  </a:lnTo>
                  <a:lnTo>
                    <a:pt x="135" y="680"/>
                  </a:lnTo>
                  <a:lnTo>
                    <a:pt x="139" y="675"/>
                  </a:lnTo>
                  <a:lnTo>
                    <a:pt x="141" y="673"/>
                  </a:lnTo>
                  <a:lnTo>
                    <a:pt x="146" y="669"/>
                  </a:lnTo>
                  <a:lnTo>
                    <a:pt x="147" y="667"/>
                  </a:lnTo>
                  <a:lnTo>
                    <a:pt x="152" y="662"/>
                  </a:lnTo>
                  <a:lnTo>
                    <a:pt x="155" y="659"/>
                  </a:lnTo>
                  <a:lnTo>
                    <a:pt x="158" y="655"/>
                  </a:lnTo>
                  <a:lnTo>
                    <a:pt x="163" y="651"/>
                  </a:lnTo>
                  <a:lnTo>
                    <a:pt x="163" y="650"/>
                  </a:lnTo>
                  <a:lnTo>
                    <a:pt x="166" y="647"/>
                  </a:lnTo>
                  <a:lnTo>
                    <a:pt x="168" y="645"/>
                  </a:lnTo>
                  <a:lnTo>
                    <a:pt x="169" y="644"/>
                  </a:lnTo>
                  <a:lnTo>
                    <a:pt x="171" y="642"/>
                  </a:lnTo>
                  <a:lnTo>
                    <a:pt x="175" y="637"/>
                  </a:lnTo>
                  <a:lnTo>
                    <a:pt x="177" y="636"/>
                  </a:lnTo>
                  <a:lnTo>
                    <a:pt x="179" y="634"/>
                  </a:lnTo>
                  <a:lnTo>
                    <a:pt x="180" y="633"/>
                  </a:lnTo>
                  <a:lnTo>
                    <a:pt x="188" y="625"/>
                  </a:lnTo>
                  <a:lnTo>
                    <a:pt x="188" y="623"/>
                  </a:lnTo>
                  <a:lnTo>
                    <a:pt x="190" y="622"/>
                  </a:lnTo>
                  <a:lnTo>
                    <a:pt x="191" y="622"/>
                  </a:lnTo>
                  <a:lnTo>
                    <a:pt x="193" y="620"/>
                  </a:lnTo>
                  <a:lnTo>
                    <a:pt x="193" y="619"/>
                  </a:lnTo>
                  <a:lnTo>
                    <a:pt x="193" y="614"/>
                  </a:lnTo>
                  <a:lnTo>
                    <a:pt x="193" y="612"/>
                  </a:lnTo>
                  <a:lnTo>
                    <a:pt x="193" y="611"/>
                  </a:lnTo>
                  <a:lnTo>
                    <a:pt x="194" y="611"/>
                  </a:lnTo>
                  <a:lnTo>
                    <a:pt x="193" y="609"/>
                  </a:lnTo>
                  <a:lnTo>
                    <a:pt x="194" y="608"/>
                  </a:lnTo>
                  <a:lnTo>
                    <a:pt x="194" y="604"/>
                  </a:lnTo>
                  <a:lnTo>
                    <a:pt x="194" y="603"/>
                  </a:lnTo>
                  <a:lnTo>
                    <a:pt x="194" y="601"/>
                  </a:lnTo>
                  <a:lnTo>
                    <a:pt x="194" y="600"/>
                  </a:lnTo>
                  <a:lnTo>
                    <a:pt x="194" y="598"/>
                  </a:lnTo>
                  <a:lnTo>
                    <a:pt x="194" y="597"/>
                  </a:lnTo>
                  <a:lnTo>
                    <a:pt x="194" y="594"/>
                  </a:lnTo>
                  <a:lnTo>
                    <a:pt x="194" y="592"/>
                  </a:lnTo>
                  <a:lnTo>
                    <a:pt x="194" y="590"/>
                  </a:lnTo>
                  <a:lnTo>
                    <a:pt x="194" y="587"/>
                  </a:lnTo>
                  <a:lnTo>
                    <a:pt x="194" y="584"/>
                  </a:lnTo>
                  <a:lnTo>
                    <a:pt x="194" y="581"/>
                  </a:lnTo>
                  <a:lnTo>
                    <a:pt x="194" y="579"/>
                  </a:lnTo>
                  <a:lnTo>
                    <a:pt x="194" y="578"/>
                  </a:lnTo>
                  <a:lnTo>
                    <a:pt x="196" y="573"/>
                  </a:lnTo>
                  <a:lnTo>
                    <a:pt x="196" y="567"/>
                  </a:lnTo>
                  <a:lnTo>
                    <a:pt x="196" y="554"/>
                  </a:lnTo>
                  <a:lnTo>
                    <a:pt x="196" y="553"/>
                  </a:lnTo>
                  <a:lnTo>
                    <a:pt x="196" y="551"/>
                  </a:lnTo>
                  <a:lnTo>
                    <a:pt x="197" y="543"/>
                  </a:lnTo>
                  <a:lnTo>
                    <a:pt x="197" y="542"/>
                  </a:lnTo>
                  <a:lnTo>
                    <a:pt x="197" y="537"/>
                  </a:lnTo>
                  <a:lnTo>
                    <a:pt x="197" y="534"/>
                  </a:lnTo>
                  <a:lnTo>
                    <a:pt x="197" y="531"/>
                  </a:lnTo>
                  <a:lnTo>
                    <a:pt x="197" y="529"/>
                  </a:lnTo>
                  <a:lnTo>
                    <a:pt x="197" y="528"/>
                  </a:lnTo>
                  <a:lnTo>
                    <a:pt x="197" y="526"/>
                  </a:lnTo>
                  <a:lnTo>
                    <a:pt x="197" y="523"/>
                  </a:lnTo>
                  <a:lnTo>
                    <a:pt x="197" y="522"/>
                  </a:lnTo>
                  <a:lnTo>
                    <a:pt x="197" y="518"/>
                  </a:lnTo>
                  <a:lnTo>
                    <a:pt x="197" y="517"/>
                  </a:lnTo>
                  <a:lnTo>
                    <a:pt x="197" y="515"/>
                  </a:lnTo>
                  <a:lnTo>
                    <a:pt x="197" y="514"/>
                  </a:lnTo>
                  <a:lnTo>
                    <a:pt x="199" y="507"/>
                  </a:lnTo>
                  <a:lnTo>
                    <a:pt x="199" y="504"/>
                  </a:lnTo>
                  <a:lnTo>
                    <a:pt x="199" y="501"/>
                  </a:lnTo>
                  <a:lnTo>
                    <a:pt x="199" y="498"/>
                  </a:lnTo>
                  <a:lnTo>
                    <a:pt x="199" y="496"/>
                  </a:lnTo>
                  <a:lnTo>
                    <a:pt x="199" y="495"/>
                  </a:lnTo>
                  <a:lnTo>
                    <a:pt x="199" y="487"/>
                  </a:lnTo>
                  <a:lnTo>
                    <a:pt x="199" y="484"/>
                  </a:lnTo>
                  <a:lnTo>
                    <a:pt x="199" y="482"/>
                  </a:lnTo>
                  <a:lnTo>
                    <a:pt x="201" y="471"/>
                  </a:lnTo>
                  <a:lnTo>
                    <a:pt x="201" y="470"/>
                  </a:lnTo>
                  <a:lnTo>
                    <a:pt x="201" y="467"/>
                  </a:lnTo>
                  <a:lnTo>
                    <a:pt x="201" y="464"/>
                  </a:lnTo>
                  <a:lnTo>
                    <a:pt x="201" y="462"/>
                  </a:lnTo>
                  <a:lnTo>
                    <a:pt x="201" y="459"/>
                  </a:lnTo>
                  <a:lnTo>
                    <a:pt x="201" y="457"/>
                  </a:lnTo>
                  <a:lnTo>
                    <a:pt x="201" y="456"/>
                  </a:lnTo>
                  <a:lnTo>
                    <a:pt x="201" y="454"/>
                  </a:lnTo>
                  <a:lnTo>
                    <a:pt x="201" y="448"/>
                  </a:lnTo>
                  <a:lnTo>
                    <a:pt x="201" y="446"/>
                  </a:lnTo>
                  <a:lnTo>
                    <a:pt x="202" y="446"/>
                  </a:lnTo>
                  <a:lnTo>
                    <a:pt x="202" y="445"/>
                  </a:lnTo>
                  <a:lnTo>
                    <a:pt x="202" y="443"/>
                  </a:lnTo>
                  <a:lnTo>
                    <a:pt x="202" y="442"/>
                  </a:lnTo>
                  <a:lnTo>
                    <a:pt x="202" y="440"/>
                  </a:lnTo>
                  <a:lnTo>
                    <a:pt x="202" y="439"/>
                  </a:lnTo>
                  <a:lnTo>
                    <a:pt x="202" y="435"/>
                  </a:lnTo>
                  <a:lnTo>
                    <a:pt x="204" y="432"/>
                  </a:lnTo>
                  <a:lnTo>
                    <a:pt x="204" y="431"/>
                  </a:lnTo>
                  <a:lnTo>
                    <a:pt x="204" y="423"/>
                  </a:lnTo>
                  <a:lnTo>
                    <a:pt x="205" y="417"/>
                  </a:lnTo>
                  <a:lnTo>
                    <a:pt x="205" y="415"/>
                  </a:lnTo>
                  <a:lnTo>
                    <a:pt x="205" y="413"/>
                  </a:lnTo>
                  <a:lnTo>
                    <a:pt x="205" y="412"/>
                  </a:lnTo>
                  <a:lnTo>
                    <a:pt x="207" y="409"/>
                  </a:lnTo>
                  <a:lnTo>
                    <a:pt x="207" y="406"/>
                  </a:lnTo>
                  <a:lnTo>
                    <a:pt x="207" y="404"/>
                  </a:lnTo>
                  <a:lnTo>
                    <a:pt x="207" y="403"/>
                  </a:lnTo>
                  <a:lnTo>
                    <a:pt x="207" y="401"/>
                  </a:lnTo>
                  <a:lnTo>
                    <a:pt x="207" y="399"/>
                  </a:lnTo>
                  <a:lnTo>
                    <a:pt x="208" y="398"/>
                  </a:lnTo>
                  <a:lnTo>
                    <a:pt x="208" y="392"/>
                  </a:lnTo>
                  <a:lnTo>
                    <a:pt x="208" y="390"/>
                  </a:lnTo>
                  <a:lnTo>
                    <a:pt x="208" y="388"/>
                  </a:lnTo>
                  <a:lnTo>
                    <a:pt x="210" y="387"/>
                  </a:lnTo>
                  <a:lnTo>
                    <a:pt x="210" y="385"/>
                  </a:lnTo>
                  <a:lnTo>
                    <a:pt x="210" y="384"/>
                  </a:lnTo>
                  <a:lnTo>
                    <a:pt x="210" y="382"/>
                  </a:lnTo>
                  <a:lnTo>
                    <a:pt x="210" y="376"/>
                  </a:lnTo>
                  <a:lnTo>
                    <a:pt x="210" y="374"/>
                  </a:lnTo>
                  <a:lnTo>
                    <a:pt x="211" y="371"/>
                  </a:lnTo>
                  <a:lnTo>
                    <a:pt x="211" y="370"/>
                  </a:lnTo>
                  <a:lnTo>
                    <a:pt x="211" y="368"/>
                  </a:lnTo>
                  <a:lnTo>
                    <a:pt x="211" y="366"/>
                  </a:lnTo>
                  <a:lnTo>
                    <a:pt x="211" y="365"/>
                  </a:lnTo>
                  <a:lnTo>
                    <a:pt x="211" y="363"/>
                  </a:lnTo>
                  <a:lnTo>
                    <a:pt x="211" y="362"/>
                  </a:lnTo>
                  <a:lnTo>
                    <a:pt x="213" y="360"/>
                  </a:lnTo>
                  <a:lnTo>
                    <a:pt x="213" y="359"/>
                  </a:lnTo>
                  <a:lnTo>
                    <a:pt x="213" y="357"/>
                  </a:lnTo>
                  <a:lnTo>
                    <a:pt x="213" y="356"/>
                  </a:lnTo>
                  <a:lnTo>
                    <a:pt x="213" y="354"/>
                  </a:lnTo>
                  <a:lnTo>
                    <a:pt x="213" y="352"/>
                  </a:lnTo>
                  <a:lnTo>
                    <a:pt x="215" y="348"/>
                  </a:lnTo>
                  <a:lnTo>
                    <a:pt x="213" y="348"/>
                  </a:lnTo>
                  <a:lnTo>
                    <a:pt x="215" y="348"/>
                  </a:lnTo>
                  <a:lnTo>
                    <a:pt x="215" y="346"/>
                  </a:lnTo>
                  <a:lnTo>
                    <a:pt x="215" y="343"/>
                  </a:lnTo>
                  <a:lnTo>
                    <a:pt x="215" y="341"/>
                  </a:lnTo>
                  <a:lnTo>
                    <a:pt x="215" y="340"/>
                  </a:lnTo>
                  <a:lnTo>
                    <a:pt x="216" y="335"/>
                  </a:lnTo>
                  <a:lnTo>
                    <a:pt x="216" y="334"/>
                  </a:lnTo>
                  <a:lnTo>
                    <a:pt x="216" y="332"/>
                  </a:lnTo>
                  <a:lnTo>
                    <a:pt x="216" y="330"/>
                  </a:lnTo>
                  <a:lnTo>
                    <a:pt x="218" y="329"/>
                  </a:lnTo>
                  <a:lnTo>
                    <a:pt x="219" y="326"/>
                  </a:lnTo>
                  <a:lnTo>
                    <a:pt x="224" y="320"/>
                  </a:lnTo>
                  <a:lnTo>
                    <a:pt x="224" y="318"/>
                  </a:lnTo>
                  <a:lnTo>
                    <a:pt x="230" y="309"/>
                  </a:lnTo>
                  <a:lnTo>
                    <a:pt x="232" y="305"/>
                  </a:lnTo>
                  <a:lnTo>
                    <a:pt x="238" y="294"/>
                  </a:lnTo>
                  <a:lnTo>
                    <a:pt x="240" y="293"/>
                  </a:lnTo>
                  <a:lnTo>
                    <a:pt x="238" y="291"/>
                  </a:lnTo>
                  <a:lnTo>
                    <a:pt x="232" y="287"/>
                  </a:lnTo>
                  <a:lnTo>
                    <a:pt x="230" y="285"/>
                  </a:lnTo>
                  <a:lnTo>
                    <a:pt x="229" y="284"/>
                  </a:lnTo>
                  <a:lnTo>
                    <a:pt x="227" y="282"/>
                  </a:lnTo>
                  <a:lnTo>
                    <a:pt x="226" y="279"/>
                  </a:lnTo>
                  <a:lnTo>
                    <a:pt x="224" y="277"/>
                  </a:lnTo>
                  <a:lnTo>
                    <a:pt x="222" y="276"/>
                  </a:lnTo>
                  <a:lnTo>
                    <a:pt x="219" y="273"/>
                  </a:lnTo>
                  <a:lnTo>
                    <a:pt x="218" y="269"/>
                  </a:lnTo>
                  <a:lnTo>
                    <a:pt x="218" y="268"/>
                  </a:lnTo>
                  <a:lnTo>
                    <a:pt x="216" y="268"/>
                  </a:lnTo>
                  <a:lnTo>
                    <a:pt x="216" y="266"/>
                  </a:lnTo>
                  <a:lnTo>
                    <a:pt x="215" y="265"/>
                  </a:lnTo>
                  <a:lnTo>
                    <a:pt x="213" y="263"/>
                  </a:lnTo>
                  <a:lnTo>
                    <a:pt x="211" y="262"/>
                  </a:lnTo>
                  <a:lnTo>
                    <a:pt x="208" y="258"/>
                  </a:lnTo>
                  <a:lnTo>
                    <a:pt x="205" y="257"/>
                  </a:lnTo>
                  <a:lnTo>
                    <a:pt x="204" y="255"/>
                  </a:lnTo>
                  <a:lnTo>
                    <a:pt x="202" y="254"/>
                  </a:lnTo>
                  <a:lnTo>
                    <a:pt x="201" y="252"/>
                  </a:lnTo>
                  <a:lnTo>
                    <a:pt x="201" y="249"/>
                  </a:lnTo>
                  <a:lnTo>
                    <a:pt x="197" y="246"/>
                  </a:lnTo>
                  <a:lnTo>
                    <a:pt x="197" y="244"/>
                  </a:lnTo>
                  <a:lnTo>
                    <a:pt x="197" y="243"/>
                  </a:lnTo>
                  <a:lnTo>
                    <a:pt x="197" y="241"/>
                  </a:lnTo>
                  <a:lnTo>
                    <a:pt x="197" y="240"/>
                  </a:lnTo>
                  <a:lnTo>
                    <a:pt x="199" y="240"/>
                  </a:lnTo>
                  <a:lnTo>
                    <a:pt x="199" y="238"/>
                  </a:lnTo>
                  <a:lnTo>
                    <a:pt x="202" y="237"/>
                  </a:lnTo>
                  <a:lnTo>
                    <a:pt x="204" y="235"/>
                  </a:lnTo>
                  <a:lnTo>
                    <a:pt x="202" y="230"/>
                  </a:lnTo>
                  <a:lnTo>
                    <a:pt x="194" y="221"/>
                  </a:lnTo>
                  <a:lnTo>
                    <a:pt x="193" y="218"/>
                  </a:lnTo>
                  <a:lnTo>
                    <a:pt x="191" y="216"/>
                  </a:lnTo>
                  <a:lnTo>
                    <a:pt x="190" y="215"/>
                  </a:lnTo>
                  <a:lnTo>
                    <a:pt x="190" y="213"/>
                  </a:lnTo>
                  <a:lnTo>
                    <a:pt x="188" y="213"/>
                  </a:lnTo>
                  <a:lnTo>
                    <a:pt x="188" y="211"/>
                  </a:lnTo>
                  <a:lnTo>
                    <a:pt x="186" y="210"/>
                  </a:lnTo>
                  <a:lnTo>
                    <a:pt x="185" y="208"/>
                  </a:lnTo>
                  <a:lnTo>
                    <a:pt x="185" y="207"/>
                  </a:lnTo>
                  <a:lnTo>
                    <a:pt x="183" y="205"/>
                  </a:lnTo>
                  <a:lnTo>
                    <a:pt x="180" y="201"/>
                  </a:lnTo>
                  <a:lnTo>
                    <a:pt x="179" y="199"/>
                  </a:lnTo>
                  <a:lnTo>
                    <a:pt x="177" y="197"/>
                  </a:lnTo>
                  <a:lnTo>
                    <a:pt x="177" y="196"/>
                  </a:lnTo>
                  <a:lnTo>
                    <a:pt x="175" y="196"/>
                  </a:lnTo>
                  <a:lnTo>
                    <a:pt x="175" y="194"/>
                  </a:lnTo>
                  <a:lnTo>
                    <a:pt x="174" y="193"/>
                  </a:lnTo>
                  <a:lnTo>
                    <a:pt x="174" y="191"/>
                  </a:lnTo>
                  <a:lnTo>
                    <a:pt x="172" y="191"/>
                  </a:lnTo>
                  <a:lnTo>
                    <a:pt x="172" y="190"/>
                  </a:lnTo>
                  <a:lnTo>
                    <a:pt x="165" y="185"/>
                  </a:lnTo>
                  <a:lnTo>
                    <a:pt x="165" y="183"/>
                  </a:lnTo>
                  <a:lnTo>
                    <a:pt x="165" y="182"/>
                  </a:lnTo>
                  <a:lnTo>
                    <a:pt x="163" y="182"/>
                  </a:lnTo>
                  <a:lnTo>
                    <a:pt x="163" y="180"/>
                  </a:lnTo>
                  <a:lnTo>
                    <a:pt x="165" y="180"/>
                  </a:lnTo>
                  <a:lnTo>
                    <a:pt x="165" y="179"/>
                  </a:lnTo>
                  <a:lnTo>
                    <a:pt x="165" y="177"/>
                  </a:lnTo>
                  <a:lnTo>
                    <a:pt x="165" y="171"/>
                  </a:lnTo>
                  <a:lnTo>
                    <a:pt x="163" y="160"/>
                  </a:lnTo>
                  <a:lnTo>
                    <a:pt x="163" y="158"/>
                  </a:lnTo>
                  <a:lnTo>
                    <a:pt x="163" y="157"/>
                  </a:lnTo>
                  <a:lnTo>
                    <a:pt x="163" y="150"/>
                  </a:lnTo>
                  <a:lnTo>
                    <a:pt x="163" y="147"/>
                  </a:lnTo>
                  <a:lnTo>
                    <a:pt x="163" y="141"/>
                  </a:lnTo>
                  <a:lnTo>
                    <a:pt x="163" y="138"/>
                  </a:lnTo>
                  <a:lnTo>
                    <a:pt x="163" y="136"/>
                  </a:lnTo>
                  <a:lnTo>
                    <a:pt x="163" y="135"/>
                  </a:lnTo>
                  <a:lnTo>
                    <a:pt x="163" y="133"/>
                  </a:lnTo>
                  <a:lnTo>
                    <a:pt x="161" y="124"/>
                  </a:lnTo>
                  <a:lnTo>
                    <a:pt x="160" y="118"/>
                  </a:lnTo>
                  <a:lnTo>
                    <a:pt x="160" y="116"/>
                  </a:lnTo>
                  <a:lnTo>
                    <a:pt x="160" y="114"/>
                  </a:lnTo>
                  <a:lnTo>
                    <a:pt x="158" y="113"/>
                  </a:lnTo>
                  <a:lnTo>
                    <a:pt x="158" y="111"/>
                  </a:lnTo>
                  <a:lnTo>
                    <a:pt x="158" y="110"/>
                  </a:lnTo>
                  <a:lnTo>
                    <a:pt x="157" y="102"/>
                  </a:lnTo>
                  <a:lnTo>
                    <a:pt x="157" y="100"/>
                  </a:lnTo>
                  <a:lnTo>
                    <a:pt x="157" y="99"/>
                  </a:lnTo>
                  <a:lnTo>
                    <a:pt x="154" y="88"/>
                  </a:lnTo>
                  <a:lnTo>
                    <a:pt x="154" y="83"/>
                  </a:lnTo>
                  <a:lnTo>
                    <a:pt x="154" y="82"/>
                  </a:lnTo>
                  <a:lnTo>
                    <a:pt x="152" y="77"/>
                  </a:lnTo>
                  <a:lnTo>
                    <a:pt x="150" y="69"/>
                  </a:lnTo>
                  <a:lnTo>
                    <a:pt x="150" y="67"/>
                  </a:lnTo>
                  <a:lnTo>
                    <a:pt x="149" y="64"/>
                  </a:lnTo>
                  <a:lnTo>
                    <a:pt x="147" y="56"/>
                  </a:lnTo>
                  <a:lnTo>
                    <a:pt x="147" y="53"/>
                  </a:lnTo>
                  <a:lnTo>
                    <a:pt x="146" y="46"/>
                  </a:lnTo>
                  <a:lnTo>
                    <a:pt x="146" y="44"/>
                  </a:lnTo>
                  <a:lnTo>
                    <a:pt x="146" y="42"/>
                  </a:lnTo>
                  <a:lnTo>
                    <a:pt x="240" y="0"/>
                  </a:lnTo>
                  <a:close/>
                </a:path>
              </a:pathLst>
            </a:custGeom>
            <a:solidFill>
              <a:srgbClr val="C71B2F"/>
            </a:solidFill>
            <a:ln w="635">
              <a:solidFill>
                <a:schemeClr val="bg2">
                  <a:lumMod val="90000"/>
                </a:schemeClr>
              </a:solidFill>
              <a:round/>
              <a:headEnd/>
              <a:tailEnd/>
            </a:ln>
          </p:spPr>
          <p:txBody>
            <a:bodyPr vert="horz" wrap="square" lIns="91441" tIns="45720" rIns="91441" bIns="45720" numCol="1" anchor="t" anchorCtr="0" compatLnSpc="1">
              <a:prstTxWarp prst="textNoShape">
                <a:avLst/>
              </a:prstTxWarp>
            </a:bodyPr>
            <a:lstStyle/>
            <a:p>
              <a:endParaRPr lang="en-US"/>
            </a:p>
          </p:txBody>
        </p:sp>
        <p:sp>
          <p:nvSpPr>
            <p:cNvPr id="66" name="Freeform 38">
              <a:extLst>
                <a:ext uri="{FF2B5EF4-FFF2-40B4-BE49-F238E27FC236}">
                  <a16:creationId xmlns:a16="http://schemas.microsoft.com/office/drawing/2014/main" id="{C3C82A44-93AE-CDE5-145F-9F79B9A57D1B}"/>
                </a:ext>
              </a:extLst>
            </p:cNvPr>
            <p:cNvSpPr>
              <a:spLocks/>
            </p:cNvSpPr>
            <p:nvPr/>
          </p:nvSpPr>
          <p:spPr bwMode="auto">
            <a:xfrm>
              <a:off x="4359276" y="2855913"/>
              <a:ext cx="917575" cy="958850"/>
            </a:xfrm>
            <a:custGeom>
              <a:avLst/>
              <a:gdLst>
                <a:gd name="T0" fmla="*/ 229 w 578"/>
                <a:gd name="T1" fmla="*/ 28 h 604"/>
                <a:gd name="T2" fmla="*/ 233 w 578"/>
                <a:gd name="T3" fmla="*/ 50 h 604"/>
                <a:gd name="T4" fmla="*/ 268 w 578"/>
                <a:gd name="T5" fmla="*/ 28 h 604"/>
                <a:gd name="T6" fmla="*/ 305 w 578"/>
                <a:gd name="T7" fmla="*/ 42 h 604"/>
                <a:gd name="T8" fmla="*/ 330 w 578"/>
                <a:gd name="T9" fmla="*/ 49 h 604"/>
                <a:gd name="T10" fmla="*/ 336 w 578"/>
                <a:gd name="T11" fmla="*/ 61 h 604"/>
                <a:gd name="T12" fmla="*/ 349 w 578"/>
                <a:gd name="T13" fmla="*/ 81 h 604"/>
                <a:gd name="T14" fmla="*/ 369 w 578"/>
                <a:gd name="T15" fmla="*/ 100 h 604"/>
                <a:gd name="T16" fmla="*/ 394 w 578"/>
                <a:gd name="T17" fmla="*/ 102 h 604"/>
                <a:gd name="T18" fmla="*/ 423 w 578"/>
                <a:gd name="T19" fmla="*/ 86 h 604"/>
                <a:gd name="T20" fmla="*/ 468 w 578"/>
                <a:gd name="T21" fmla="*/ 75 h 604"/>
                <a:gd name="T22" fmla="*/ 510 w 578"/>
                <a:gd name="T23" fmla="*/ 81 h 604"/>
                <a:gd name="T24" fmla="*/ 542 w 578"/>
                <a:gd name="T25" fmla="*/ 119 h 604"/>
                <a:gd name="T26" fmla="*/ 557 w 578"/>
                <a:gd name="T27" fmla="*/ 146 h 604"/>
                <a:gd name="T28" fmla="*/ 567 w 578"/>
                <a:gd name="T29" fmla="*/ 182 h 604"/>
                <a:gd name="T30" fmla="*/ 578 w 578"/>
                <a:gd name="T31" fmla="*/ 236 h 604"/>
                <a:gd name="T32" fmla="*/ 549 w 578"/>
                <a:gd name="T33" fmla="*/ 268 h 604"/>
                <a:gd name="T34" fmla="*/ 526 w 578"/>
                <a:gd name="T35" fmla="*/ 344 h 604"/>
                <a:gd name="T36" fmla="*/ 510 w 578"/>
                <a:gd name="T37" fmla="*/ 410 h 604"/>
                <a:gd name="T38" fmla="*/ 527 w 578"/>
                <a:gd name="T39" fmla="*/ 473 h 604"/>
                <a:gd name="T40" fmla="*/ 552 w 578"/>
                <a:gd name="T41" fmla="*/ 503 h 604"/>
                <a:gd name="T42" fmla="*/ 551 w 578"/>
                <a:gd name="T43" fmla="*/ 532 h 604"/>
                <a:gd name="T44" fmla="*/ 521 w 578"/>
                <a:gd name="T45" fmla="*/ 534 h 604"/>
                <a:gd name="T46" fmla="*/ 460 w 578"/>
                <a:gd name="T47" fmla="*/ 526 h 604"/>
                <a:gd name="T48" fmla="*/ 401 w 578"/>
                <a:gd name="T49" fmla="*/ 525 h 604"/>
                <a:gd name="T50" fmla="*/ 329 w 578"/>
                <a:gd name="T51" fmla="*/ 531 h 604"/>
                <a:gd name="T52" fmla="*/ 269 w 578"/>
                <a:gd name="T53" fmla="*/ 539 h 604"/>
                <a:gd name="T54" fmla="*/ 216 w 578"/>
                <a:gd name="T55" fmla="*/ 557 h 604"/>
                <a:gd name="T56" fmla="*/ 161 w 578"/>
                <a:gd name="T57" fmla="*/ 575 h 604"/>
                <a:gd name="T58" fmla="*/ 119 w 578"/>
                <a:gd name="T59" fmla="*/ 598 h 604"/>
                <a:gd name="T60" fmla="*/ 97 w 578"/>
                <a:gd name="T61" fmla="*/ 587 h 604"/>
                <a:gd name="T62" fmla="*/ 94 w 578"/>
                <a:gd name="T63" fmla="*/ 554 h 604"/>
                <a:gd name="T64" fmla="*/ 105 w 578"/>
                <a:gd name="T65" fmla="*/ 529 h 604"/>
                <a:gd name="T66" fmla="*/ 110 w 578"/>
                <a:gd name="T67" fmla="*/ 506 h 604"/>
                <a:gd name="T68" fmla="*/ 111 w 578"/>
                <a:gd name="T69" fmla="*/ 481 h 604"/>
                <a:gd name="T70" fmla="*/ 99 w 578"/>
                <a:gd name="T71" fmla="*/ 465 h 604"/>
                <a:gd name="T72" fmla="*/ 78 w 578"/>
                <a:gd name="T73" fmla="*/ 451 h 604"/>
                <a:gd name="T74" fmla="*/ 66 w 578"/>
                <a:gd name="T75" fmla="*/ 421 h 604"/>
                <a:gd name="T76" fmla="*/ 38 w 578"/>
                <a:gd name="T77" fmla="*/ 420 h 604"/>
                <a:gd name="T78" fmla="*/ 19 w 578"/>
                <a:gd name="T79" fmla="*/ 407 h 604"/>
                <a:gd name="T80" fmla="*/ 6 w 578"/>
                <a:gd name="T81" fmla="*/ 391 h 604"/>
                <a:gd name="T82" fmla="*/ 19 w 578"/>
                <a:gd name="T83" fmla="*/ 380 h 604"/>
                <a:gd name="T84" fmla="*/ 27 w 578"/>
                <a:gd name="T85" fmla="*/ 362 h 604"/>
                <a:gd name="T86" fmla="*/ 23 w 578"/>
                <a:gd name="T87" fmla="*/ 334 h 604"/>
                <a:gd name="T88" fmla="*/ 13 w 578"/>
                <a:gd name="T89" fmla="*/ 301 h 604"/>
                <a:gd name="T90" fmla="*/ 41 w 578"/>
                <a:gd name="T91" fmla="*/ 297 h 604"/>
                <a:gd name="T92" fmla="*/ 50 w 578"/>
                <a:gd name="T93" fmla="*/ 261 h 604"/>
                <a:gd name="T94" fmla="*/ 55 w 578"/>
                <a:gd name="T95" fmla="*/ 243 h 604"/>
                <a:gd name="T96" fmla="*/ 36 w 578"/>
                <a:gd name="T97" fmla="*/ 227 h 604"/>
                <a:gd name="T98" fmla="*/ 55 w 578"/>
                <a:gd name="T99" fmla="*/ 213 h 604"/>
                <a:gd name="T100" fmla="*/ 80 w 578"/>
                <a:gd name="T101" fmla="*/ 221 h 604"/>
                <a:gd name="T102" fmla="*/ 80 w 578"/>
                <a:gd name="T103" fmla="*/ 193 h 604"/>
                <a:gd name="T104" fmla="*/ 64 w 578"/>
                <a:gd name="T105" fmla="*/ 168 h 604"/>
                <a:gd name="T106" fmla="*/ 74 w 578"/>
                <a:gd name="T107" fmla="*/ 149 h 604"/>
                <a:gd name="T108" fmla="*/ 55 w 578"/>
                <a:gd name="T109" fmla="*/ 128 h 604"/>
                <a:gd name="T110" fmla="*/ 44 w 578"/>
                <a:gd name="T111" fmla="*/ 106 h 604"/>
                <a:gd name="T112" fmla="*/ 45 w 578"/>
                <a:gd name="T113" fmla="*/ 81 h 604"/>
                <a:gd name="T114" fmla="*/ 56 w 578"/>
                <a:gd name="T115" fmla="*/ 58 h 604"/>
                <a:gd name="T116" fmla="*/ 81 w 578"/>
                <a:gd name="T117" fmla="*/ 31 h 604"/>
                <a:gd name="T118" fmla="*/ 116 w 578"/>
                <a:gd name="T119" fmla="*/ 41 h 604"/>
                <a:gd name="T120" fmla="*/ 152 w 578"/>
                <a:gd name="T121" fmla="*/ 45 h 604"/>
                <a:gd name="T122" fmla="*/ 182 w 578"/>
                <a:gd name="T123" fmla="*/ 27 h 604"/>
                <a:gd name="T124" fmla="*/ 203 w 578"/>
                <a:gd name="T125" fmla="*/ 17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8" h="604">
                  <a:moveTo>
                    <a:pt x="224" y="5"/>
                  </a:moveTo>
                  <a:lnTo>
                    <a:pt x="224" y="6"/>
                  </a:lnTo>
                  <a:lnTo>
                    <a:pt x="224" y="8"/>
                  </a:lnTo>
                  <a:lnTo>
                    <a:pt x="225" y="8"/>
                  </a:lnTo>
                  <a:lnTo>
                    <a:pt x="225" y="9"/>
                  </a:lnTo>
                  <a:lnTo>
                    <a:pt x="227" y="9"/>
                  </a:lnTo>
                  <a:lnTo>
                    <a:pt x="229" y="11"/>
                  </a:lnTo>
                  <a:lnTo>
                    <a:pt x="227" y="11"/>
                  </a:lnTo>
                  <a:lnTo>
                    <a:pt x="227" y="13"/>
                  </a:lnTo>
                  <a:lnTo>
                    <a:pt x="225" y="11"/>
                  </a:lnTo>
                  <a:lnTo>
                    <a:pt x="225" y="13"/>
                  </a:lnTo>
                  <a:lnTo>
                    <a:pt x="224" y="13"/>
                  </a:lnTo>
                  <a:lnTo>
                    <a:pt x="225" y="14"/>
                  </a:lnTo>
                  <a:lnTo>
                    <a:pt x="225" y="16"/>
                  </a:lnTo>
                  <a:lnTo>
                    <a:pt x="225" y="17"/>
                  </a:lnTo>
                  <a:lnTo>
                    <a:pt x="224" y="17"/>
                  </a:lnTo>
                  <a:lnTo>
                    <a:pt x="222" y="19"/>
                  </a:lnTo>
                  <a:lnTo>
                    <a:pt x="222" y="20"/>
                  </a:lnTo>
                  <a:lnTo>
                    <a:pt x="222" y="22"/>
                  </a:lnTo>
                  <a:lnTo>
                    <a:pt x="224" y="22"/>
                  </a:lnTo>
                  <a:lnTo>
                    <a:pt x="224" y="20"/>
                  </a:lnTo>
                  <a:lnTo>
                    <a:pt x="225" y="20"/>
                  </a:lnTo>
                  <a:lnTo>
                    <a:pt x="225" y="22"/>
                  </a:lnTo>
                  <a:lnTo>
                    <a:pt x="225" y="23"/>
                  </a:lnTo>
                  <a:lnTo>
                    <a:pt x="227" y="23"/>
                  </a:lnTo>
                  <a:lnTo>
                    <a:pt x="229" y="23"/>
                  </a:lnTo>
                  <a:lnTo>
                    <a:pt x="230" y="23"/>
                  </a:lnTo>
                  <a:lnTo>
                    <a:pt x="230" y="25"/>
                  </a:lnTo>
                  <a:lnTo>
                    <a:pt x="229" y="25"/>
                  </a:lnTo>
                  <a:lnTo>
                    <a:pt x="229" y="27"/>
                  </a:lnTo>
                  <a:lnTo>
                    <a:pt x="227" y="27"/>
                  </a:lnTo>
                  <a:lnTo>
                    <a:pt x="227" y="28"/>
                  </a:lnTo>
                  <a:lnTo>
                    <a:pt x="229" y="28"/>
                  </a:lnTo>
                  <a:lnTo>
                    <a:pt x="229" y="30"/>
                  </a:lnTo>
                  <a:lnTo>
                    <a:pt x="230" y="30"/>
                  </a:lnTo>
                  <a:lnTo>
                    <a:pt x="230" y="31"/>
                  </a:lnTo>
                  <a:lnTo>
                    <a:pt x="229" y="31"/>
                  </a:lnTo>
                  <a:lnTo>
                    <a:pt x="229" y="33"/>
                  </a:lnTo>
                  <a:lnTo>
                    <a:pt x="227" y="34"/>
                  </a:lnTo>
                  <a:lnTo>
                    <a:pt x="229" y="34"/>
                  </a:lnTo>
                  <a:lnTo>
                    <a:pt x="229" y="36"/>
                  </a:lnTo>
                  <a:lnTo>
                    <a:pt x="230" y="36"/>
                  </a:lnTo>
                  <a:lnTo>
                    <a:pt x="229" y="36"/>
                  </a:lnTo>
                  <a:lnTo>
                    <a:pt x="229" y="38"/>
                  </a:lnTo>
                  <a:lnTo>
                    <a:pt x="227" y="38"/>
                  </a:lnTo>
                  <a:lnTo>
                    <a:pt x="227" y="39"/>
                  </a:lnTo>
                  <a:lnTo>
                    <a:pt x="229" y="41"/>
                  </a:lnTo>
                  <a:lnTo>
                    <a:pt x="227" y="41"/>
                  </a:lnTo>
                  <a:lnTo>
                    <a:pt x="227" y="42"/>
                  </a:lnTo>
                  <a:lnTo>
                    <a:pt x="227" y="41"/>
                  </a:lnTo>
                  <a:lnTo>
                    <a:pt x="225" y="41"/>
                  </a:lnTo>
                  <a:lnTo>
                    <a:pt x="224" y="41"/>
                  </a:lnTo>
                  <a:lnTo>
                    <a:pt x="224" y="42"/>
                  </a:lnTo>
                  <a:lnTo>
                    <a:pt x="222" y="42"/>
                  </a:lnTo>
                  <a:lnTo>
                    <a:pt x="224" y="42"/>
                  </a:lnTo>
                  <a:lnTo>
                    <a:pt x="224" y="44"/>
                  </a:lnTo>
                  <a:lnTo>
                    <a:pt x="224" y="45"/>
                  </a:lnTo>
                  <a:lnTo>
                    <a:pt x="225" y="47"/>
                  </a:lnTo>
                  <a:lnTo>
                    <a:pt x="227" y="45"/>
                  </a:lnTo>
                  <a:lnTo>
                    <a:pt x="227" y="47"/>
                  </a:lnTo>
                  <a:lnTo>
                    <a:pt x="227" y="49"/>
                  </a:lnTo>
                  <a:lnTo>
                    <a:pt x="229" y="49"/>
                  </a:lnTo>
                  <a:lnTo>
                    <a:pt x="230" y="50"/>
                  </a:lnTo>
                  <a:lnTo>
                    <a:pt x="230" y="49"/>
                  </a:lnTo>
                  <a:lnTo>
                    <a:pt x="232" y="50"/>
                  </a:lnTo>
                  <a:lnTo>
                    <a:pt x="233" y="50"/>
                  </a:lnTo>
                  <a:lnTo>
                    <a:pt x="235" y="52"/>
                  </a:lnTo>
                  <a:lnTo>
                    <a:pt x="236" y="52"/>
                  </a:lnTo>
                  <a:lnTo>
                    <a:pt x="238" y="52"/>
                  </a:lnTo>
                  <a:lnTo>
                    <a:pt x="239" y="52"/>
                  </a:lnTo>
                  <a:lnTo>
                    <a:pt x="241" y="52"/>
                  </a:lnTo>
                  <a:lnTo>
                    <a:pt x="244" y="52"/>
                  </a:lnTo>
                  <a:lnTo>
                    <a:pt x="247" y="50"/>
                  </a:lnTo>
                  <a:lnTo>
                    <a:pt x="247" y="49"/>
                  </a:lnTo>
                  <a:lnTo>
                    <a:pt x="247" y="47"/>
                  </a:lnTo>
                  <a:lnTo>
                    <a:pt x="247" y="45"/>
                  </a:lnTo>
                  <a:lnTo>
                    <a:pt x="247" y="44"/>
                  </a:lnTo>
                  <a:lnTo>
                    <a:pt x="249" y="44"/>
                  </a:lnTo>
                  <a:lnTo>
                    <a:pt x="250" y="44"/>
                  </a:lnTo>
                  <a:lnTo>
                    <a:pt x="252" y="44"/>
                  </a:lnTo>
                  <a:lnTo>
                    <a:pt x="254" y="44"/>
                  </a:lnTo>
                  <a:lnTo>
                    <a:pt x="255" y="44"/>
                  </a:lnTo>
                  <a:lnTo>
                    <a:pt x="254" y="42"/>
                  </a:lnTo>
                  <a:lnTo>
                    <a:pt x="254" y="41"/>
                  </a:lnTo>
                  <a:lnTo>
                    <a:pt x="255" y="41"/>
                  </a:lnTo>
                  <a:lnTo>
                    <a:pt x="255" y="39"/>
                  </a:lnTo>
                  <a:lnTo>
                    <a:pt x="255" y="38"/>
                  </a:lnTo>
                  <a:lnTo>
                    <a:pt x="257" y="36"/>
                  </a:lnTo>
                  <a:lnTo>
                    <a:pt x="257" y="34"/>
                  </a:lnTo>
                  <a:lnTo>
                    <a:pt x="258" y="34"/>
                  </a:lnTo>
                  <a:lnTo>
                    <a:pt x="260" y="34"/>
                  </a:lnTo>
                  <a:lnTo>
                    <a:pt x="261" y="33"/>
                  </a:lnTo>
                  <a:lnTo>
                    <a:pt x="261" y="31"/>
                  </a:lnTo>
                  <a:lnTo>
                    <a:pt x="263" y="31"/>
                  </a:lnTo>
                  <a:lnTo>
                    <a:pt x="263" y="30"/>
                  </a:lnTo>
                  <a:lnTo>
                    <a:pt x="265" y="30"/>
                  </a:lnTo>
                  <a:lnTo>
                    <a:pt x="266" y="30"/>
                  </a:lnTo>
                  <a:lnTo>
                    <a:pt x="266" y="28"/>
                  </a:lnTo>
                  <a:lnTo>
                    <a:pt x="268" y="28"/>
                  </a:lnTo>
                  <a:lnTo>
                    <a:pt x="268" y="30"/>
                  </a:lnTo>
                  <a:lnTo>
                    <a:pt x="269" y="30"/>
                  </a:lnTo>
                  <a:lnTo>
                    <a:pt x="271" y="30"/>
                  </a:lnTo>
                  <a:lnTo>
                    <a:pt x="274" y="28"/>
                  </a:lnTo>
                  <a:lnTo>
                    <a:pt x="275" y="27"/>
                  </a:lnTo>
                  <a:lnTo>
                    <a:pt x="277" y="27"/>
                  </a:lnTo>
                  <a:lnTo>
                    <a:pt x="279" y="27"/>
                  </a:lnTo>
                  <a:lnTo>
                    <a:pt x="280" y="27"/>
                  </a:lnTo>
                  <a:lnTo>
                    <a:pt x="282" y="28"/>
                  </a:lnTo>
                  <a:lnTo>
                    <a:pt x="283" y="28"/>
                  </a:lnTo>
                  <a:lnTo>
                    <a:pt x="285" y="28"/>
                  </a:lnTo>
                  <a:lnTo>
                    <a:pt x="285" y="27"/>
                  </a:lnTo>
                  <a:lnTo>
                    <a:pt x="286" y="27"/>
                  </a:lnTo>
                  <a:lnTo>
                    <a:pt x="288" y="27"/>
                  </a:lnTo>
                  <a:lnTo>
                    <a:pt x="288" y="28"/>
                  </a:lnTo>
                  <a:lnTo>
                    <a:pt x="290" y="28"/>
                  </a:lnTo>
                  <a:lnTo>
                    <a:pt x="290" y="30"/>
                  </a:lnTo>
                  <a:lnTo>
                    <a:pt x="291" y="30"/>
                  </a:lnTo>
                  <a:lnTo>
                    <a:pt x="293" y="30"/>
                  </a:lnTo>
                  <a:lnTo>
                    <a:pt x="293" y="31"/>
                  </a:lnTo>
                  <a:lnTo>
                    <a:pt x="294" y="34"/>
                  </a:lnTo>
                  <a:lnTo>
                    <a:pt x="296" y="34"/>
                  </a:lnTo>
                  <a:lnTo>
                    <a:pt x="296" y="36"/>
                  </a:lnTo>
                  <a:lnTo>
                    <a:pt x="296" y="38"/>
                  </a:lnTo>
                  <a:lnTo>
                    <a:pt x="297" y="38"/>
                  </a:lnTo>
                  <a:lnTo>
                    <a:pt x="297" y="39"/>
                  </a:lnTo>
                  <a:lnTo>
                    <a:pt x="299" y="39"/>
                  </a:lnTo>
                  <a:lnTo>
                    <a:pt x="299" y="41"/>
                  </a:lnTo>
                  <a:lnTo>
                    <a:pt x="299" y="39"/>
                  </a:lnTo>
                  <a:lnTo>
                    <a:pt x="301" y="41"/>
                  </a:lnTo>
                  <a:lnTo>
                    <a:pt x="302" y="42"/>
                  </a:lnTo>
                  <a:lnTo>
                    <a:pt x="304" y="42"/>
                  </a:lnTo>
                  <a:lnTo>
                    <a:pt x="305" y="42"/>
                  </a:lnTo>
                  <a:lnTo>
                    <a:pt x="305" y="44"/>
                  </a:lnTo>
                  <a:lnTo>
                    <a:pt x="307" y="42"/>
                  </a:lnTo>
                  <a:lnTo>
                    <a:pt x="307" y="41"/>
                  </a:lnTo>
                  <a:lnTo>
                    <a:pt x="307" y="42"/>
                  </a:lnTo>
                  <a:lnTo>
                    <a:pt x="308" y="42"/>
                  </a:lnTo>
                  <a:lnTo>
                    <a:pt x="310" y="42"/>
                  </a:lnTo>
                  <a:lnTo>
                    <a:pt x="311" y="41"/>
                  </a:lnTo>
                  <a:lnTo>
                    <a:pt x="311" y="42"/>
                  </a:lnTo>
                  <a:lnTo>
                    <a:pt x="311" y="41"/>
                  </a:lnTo>
                  <a:lnTo>
                    <a:pt x="313" y="41"/>
                  </a:lnTo>
                  <a:lnTo>
                    <a:pt x="315" y="41"/>
                  </a:lnTo>
                  <a:lnTo>
                    <a:pt x="316" y="41"/>
                  </a:lnTo>
                  <a:lnTo>
                    <a:pt x="318" y="41"/>
                  </a:lnTo>
                  <a:lnTo>
                    <a:pt x="319" y="41"/>
                  </a:lnTo>
                  <a:lnTo>
                    <a:pt x="321" y="41"/>
                  </a:lnTo>
                  <a:lnTo>
                    <a:pt x="322" y="42"/>
                  </a:lnTo>
                  <a:lnTo>
                    <a:pt x="322" y="44"/>
                  </a:lnTo>
                  <a:lnTo>
                    <a:pt x="324" y="42"/>
                  </a:lnTo>
                  <a:lnTo>
                    <a:pt x="324" y="44"/>
                  </a:lnTo>
                  <a:lnTo>
                    <a:pt x="326" y="44"/>
                  </a:lnTo>
                  <a:lnTo>
                    <a:pt x="327" y="42"/>
                  </a:lnTo>
                  <a:lnTo>
                    <a:pt x="327" y="41"/>
                  </a:lnTo>
                  <a:lnTo>
                    <a:pt x="329" y="41"/>
                  </a:lnTo>
                  <a:lnTo>
                    <a:pt x="329" y="42"/>
                  </a:lnTo>
                  <a:lnTo>
                    <a:pt x="330" y="42"/>
                  </a:lnTo>
                  <a:lnTo>
                    <a:pt x="329" y="42"/>
                  </a:lnTo>
                  <a:lnTo>
                    <a:pt x="329" y="44"/>
                  </a:lnTo>
                  <a:lnTo>
                    <a:pt x="330" y="44"/>
                  </a:lnTo>
                  <a:lnTo>
                    <a:pt x="330" y="45"/>
                  </a:lnTo>
                  <a:lnTo>
                    <a:pt x="329" y="45"/>
                  </a:lnTo>
                  <a:lnTo>
                    <a:pt x="329" y="47"/>
                  </a:lnTo>
                  <a:lnTo>
                    <a:pt x="329" y="49"/>
                  </a:lnTo>
                  <a:lnTo>
                    <a:pt x="330" y="49"/>
                  </a:lnTo>
                  <a:lnTo>
                    <a:pt x="329" y="49"/>
                  </a:lnTo>
                  <a:lnTo>
                    <a:pt x="329" y="50"/>
                  </a:lnTo>
                  <a:lnTo>
                    <a:pt x="330" y="50"/>
                  </a:lnTo>
                  <a:lnTo>
                    <a:pt x="332" y="49"/>
                  </a:lnTo>
                  <a:lnTo>
                    <a:pt x="332" y="50"/>
                  </a:lnTo>
                  <a:lnTo>
                    <a:pt x="332" y="52"/>
                  </a:lnTo>
                  <a:lnTo>
                    <a:pt x="330" y="53"/>
                  </a:lnTo>
                  <a:lnTo>
                    <a:pt x="329" y="53"/>
                  </a:lnTo>
                  <a:lnTo>
                    <a:pt x="330" y="53"/>
                  </a:lnTo>
                  <a:lnTo>
                    <a:pt x="332" y="53"/>
                  </a:lnTo>
                  <a:lnTo>
                    <a:pt x="333" y="53"/>
                  </a:lnTo>
                  <a:lnTo>
                    <a:pt x="333" y="55"/>
                  </a:lnTo>
                  <a:lnTo>
                    <a:pt x="332" y="55"/>
                  </a:lnTo>
                  <a:lnTo>
                    <a:pt x="332" y="56"/>
                  </a:lnTo>
                  <a:lnTo>
                    <a:pt x="333" y="56"/>
                  </a:lnTo>
                  <a:lnTo>
                    <a:pt x="332" y="56"/>
                  </a:lnTo>
                  <a:lnTo>
                    <a:pt x="333" y="56"/>
                  </a:lnTo>
                  <a:lnTo>
                    <a:pt x="333" y="58"/>
                  </a:lnTo>
                  <a:lnTo>
                    <a:pt x="335" y="58"/>
                  </a:lnTo>
                  <a:lnTo>
                    <a:pt x="336" y="60"/>
                  </a:lnTo>
                  <a:lnTo>
                    <a:pt x="335" y="60"/>
                  </a:lnTo>
                  <a:lnTo>
                    <a:pt x="333" y="58"/>
                  </a:lnTo>
                  <a:lnTo>
                    <a:pt x="333" y="60"/>
                  </a:lnTo>
                  <a:lnTo>
                    <a:pt x="332" y="60"/>
                  </a:lnTo>
                  <a:lnTo>
                    <a:pt x="333" y="60"/>
                  </a:lnTo>
                  <a:lnTo>
                    <a:pt x="333" y="61"/>
                  </a:lnTo>
                  <a:lnTo>
                    <a:pt x="333" y="60"/>
                  </a:lnTo>
                  <a:lnTo>
                    <a:pt x="335" y="61"/>
                  </a:lnTo>
                  <a:lnTo>
                    <a:pt x="335" y="63"/>
                  </a:lnTo>
                  <a:lnTo>
                    <a:pt x="333" y="63"/>
                  </a:lnTo>
                  <a:lnTo>
                    <a:pt x="335" y="63"/>
                  </a:lnTo>
                  <a:lnTo>
                    <a:pt x="336" y="63"/>
                  </a:lnTo>
                  <a:lnTo>
                    <a:pt x="336" y="61"/>
                  </a:lnTo>
                  <a:lnTo>
                    <a:pt x="338" y="61"/>
                  </a:lnTo>
                  <a:lnTo>
                    <a:pt x="340" y="61"/>
                  </a:lnTo>
                  <a:lnTo>
                    <a:pt x="338" y="63"/>
                  </a:lnTo>
                  <a:lnTo>
                    <a:pt x="338" y="64"/>
                  </a:lnTo>
                  <a:lnTo>
                    <a:pt x="340" y="64"/>
                  </a:lnTo>
                  <a:lnTo>
                    <a:pt x="341" y="64"/>
                  </a:lnTo>
                  <a:lnTo>
                    <a:pt x="341" y="66"/>
                  </a:lnTo>
                  <a:lnTo>
                    <a:pt x="343" y="66"/>
                  </a:lnTo>
                  <a:lnTo>
                    <a:pt x="343" y="67"/>
                  </a:lnTo>
                  <a:lnTo>
                    <a:pt x="344" y="69"/>
                  </a:lnTo>
                  <a:lnTo>
                    <a:pt x="343" y="69"/>
                  </a:lnTo>
                  <a:lnTo>
                    <a:pt x="344" y="69"/>
                  </a:lnTo>
                  <a:lnTo>
                    <a:pt x="344" y="70"/>
                  </a:lnTo>
                  <a:lnTo>
                    <a:pt x="343" y="70"/>
                  </a:lnTo>
                  <a:lnTo>
                    <a:pt x="341" y="69"/>
                  </a:lnTo>
                  <a:lnTo>
                    <a:pt x="341" y="70"/>
                  </a:lnTo>
                  <a:lnTo>
                    <a:pt x="341" y="72"/>
                  </a:lnTo>
                  <a:lnTo>
                    <a:pt x="343" y="74"/>
                  </a:lnTo>
                  <a:lnTo>
                    <a:pt x="344" y="74"/>
                  </a:lnTo>
                  <a:lnTo>
                    <a:pt x="344" y="75"/>
                  </a:lnTo>
                  <a:lnTo>
                    <a:pt x="346" y="75"/>
                  </a:lnTo>
                  <a:lnTo>
                    <a:pt x="344" y="75"/>
                  </a:lnTo>
                  <a:lnTo>
                    <a:pt x="343" y="77"/>
                  </a:lnTo>
                  <a:lnTo>
                    <a:pt x="344" y="77"/>
                  </a:lnTo>
                  <a:lnTo>
                    <a:pt x="344" y="78"/>
                  </a:lnTo>
                  <a:lnTo>
                    <a:pt x="343" y="78"/>
                  </a:lnTo>
                  <a:lnTo>
                    <a:pt x="343" y="80"/>
                  </a:lnTo>
                  <a:lnTo>
                    <a:pt x="344" y="81"/>
                  </a:lnTo>
                  <a:lnTo>
                    <a:pt x="346" y="81"/>
                  </a:lnTo>
                  <a:lnTo>
                    <a:pt x="346" y="83"/>
                  </a:lnTo>
                  <a:lnTo>
                    <a:pt x="347" y="81"/>
                  </a:lnTo>
                  <a:lnTo>
                    <a:pt x="349" y="80"/>
                  </a:lnTo>
                  <a:lnTo>
                    <a:pt x="349" y="81"/>
                  </a:lnTo>
                  <a:lnTo>
                    <a:pt x="351" y="81"/>
                  </a:lnTo>
                  <a:lnTo>
                    <a:pt x="351" y="83"/>
                  </a:lnTo>
                  <a:lnTo>
                    <a:pt x="352" y="83"/>
                  </a:lnTo>
                  <a:lnTo>
                    <a:pt x="354" y="83"/>
                  </a:lnTo>
                  <a:lnTo>
                    <a:pt x="355" y="83"/>
                  </a:lnTo>
                  <a:lnTo>
                    <a:pt x="357" y="83"/>
                  </a:lnTo>
                  <a:lnTo>
                    <a:pt x="357" y="85"/>
                  </a:lnTo>
                  <a:lnTo>
                    <a:pt x="357" y="86"/>
                  </a:lnTo>
                  <a:lnTo>
                    <a:pt x="358" y="86"/>
                  </a:lnTo>
                  <a:lnTo>
                    <a:pt x="358" y="85"/>
                  </a:lnTo>
                  <a:lnTo>
                    <a:pt x="358" y="86"/>
                  </a:lnTo>
                  <a:lnTo>
                    <a:pt x="360" y="86"/>
                  </a:lnTo>
                  <a:lnTo>
                    <a:pt x="360" y="88"/>
                  </a:lnTo>
                  <a:lnTo>
                    <a:pt x="360" y="89"/>
                  </a:lnTo>
                  <a:lnTo>
                    <a:pt x="360" y="91"/>
                  </a:lnTo>
                  <a:lnTo>
                    <a:pt x="358" y="91"/>
                  </a:lnTo>
                  <a:lnTo>
                    <a:pt x="357" y="91"/>
                  </a:lnTo>
                  <a:lnTo>
                    <a:pt x="358" y="92"/>
                  </a:lnTo>
                  <a:lnTo>
                    <a:pt x="358" y="94"/>
                  </a:lnTo>
                  <a:lnTo>
                    <a:pt x="360" y="94"/>
                  </a:lnTo>
                  <a:lnTo>
                    <a:pt x="360" y="96"/>
                  </a:lnTo>
                  <a:lnTo>
                    <a:pt x="362" y="96"/>
                  </a:lnTo>
                  <a:lnTo>
                    <a:pt x="362" y="94"/>
                  </a:lnTo>
                  <a:lnTo>
                    <a:pt x="363" y="94"/>
                  </a:lnTo>
                  <a:lnTo>
                    <a:pt x="365" y="94"/>
                  </a:lnTo>
                  <a:lnTo>
                    <a:pt x="365" y="96"/>
                  </a:lnTo>
                  <a:lnTo>
                    <a:pt x="366" y="96"/>
                  </a:lnTo>
                  <a:lnTo>
                    <a:pt x="366" y="97"/>
                  </a:lnTo>
                  <a:lnTo>
                    <a:pt x="368" y="99"/>
                  </a:lnTo>
                  <a:lnTo>
                    <a:pt x="368" y="100"/>
                  </a:lnTo>
                  <a:lnTo>
                    <a:pt x="369" y="100"/>
                  </a:lnTo>
                  <a:lnTo>
                    <a:pt x="369" y="102"/>
                  </a:lnTo>
                  <a:lnTo>
                    <a:pt x="369" y="100"/>
                  </a:lnTo>
                  <a:lnTo>
                    <a:pt x="371" y="100"/>
                  </a:lnTo>
                  <a:lnTo>
                    <a:pt x="372" y="100"/>
                  </a:lnTo>
                  <a:lnTo>
                    <a:pt x="372" y="99"/>
                  </a:lnTo>
                  <a:lnTo>
                    <a:pt x="372" y="97"/>
                  </a:lnTo>
                  <a:lnTo>
                    <a:pt x="374" y="97"/>
                  </a:lnTo>
                  <a:lnTo>
                    <a:pt x="374" y="99"/>
                  </a:lnTo>
                  <a:lnTo>
                    <a:pt x="376" y="99"/>
                  </a:lnTo>
                  <a:lnTo>
                    <a:pt x="376" y="97"/>
                  </a:lnTo>
                  <a:lnTo>
                    <a:pt x="377" y="97"/>
                  </a:lnTo>
                  <a:lnTo>
                    <a:pt x="379" y="99"/>
                  </a:lnTo>
                  <a:lnTo>
                    <a:pt x="379" y="100"/>
                  </a:lnTo>
                  <a:lnTo>
                    <a:pt x="380" y="100"/>
                  </a:lnTo>
                  <a:lnTo>
                    <a:pt x="382" y="100"/>
                  </a:lnTo>
                  <a:lnTo>
                    <a:pt x="382" y="99"/>
                  </a:lnTo>
                  <a:lnTo>
                    <a:pt x="383" y="97"/>
                  </a:lnTo>
                  <a:lnTo>
                    <a:pt x="382" y="97"/>
                  </a:lnTo>
                  <a:lnTo>
                    <a:pt x="382" y="96"/>
                  </a:lnTo>
                  <a:lnTo>
                    <a:pt x="382" y="94"/>
                  </a:lnTo>
                  <a:lnTo>
                    <a:pt x="383" y="94"/>
                  </a:lnTo>
                  <a:lnTo>
                    <a:pt x="385" y="94"/>
                  </a:lnTo>
                  <a:lnTo>
                    <a:pt x="387" y="96"/>
                  </a:lnTo>
                  <a:lnTo>
                    <a:pt x="387" y="97"/>
                  </a:lnTo>
                  <a:lnTo>
                    <a:pt x="385" y="99"/>
                  </a:lnTo>
                  <a:lnTo>
                    <a:pt x="385" y="100"/>
                  </a:lnTo>
                  <a:lnTo>
                    <a:pt x="385" y="102"/>
                  </a:lnTo>
                  <a:lnTo>
                    <a:pt x="385" y="103"/>
                  </a:lnTo>
                  <a:lnTo>
                    <a:pt x="387" y="103"/>
                  </a:lnTo>
                  <a:lnTo>
                    <a:pt x="388" y="103"/>
                  </a:lnTo>
                  <a:lnTo>
                    <a:pt x="390" y="103"/>
                  </a:lnTo>
                  <a:lnTo>
                    <a:pt x="391" y="103"/>
                  </a:lnTo>
                  <a:lnTo>
                    <a:pt x="393" y="103"/>
                  </a:lnTo>
                  <a:lnTo>
                    <a:pt x="393" y="102"/>
                  </a:lnTo>
                  <a:lnTo>
                    <a:pt x="394" y="102"/>
                  </a:lnTo>
                  <a:lnTo>
                    <a:pt x="394" y="103"/>
                  </a:lnTo>
                  <a:lnTo>
                    <a:pt x="396" y="103"/>
                  </a:lnTo>
                  <a:lnTo>
                    <a:pt x="396" y="106"/>
                  </a:lnTo>
                  <a:lnTo>
                    <a:pt x="396" y="108"/>
                  </a:lnTo>
                  <a:lnTo>
                    <a:pt x="398" y="108"/>
                  </a:lnTo>
                  <a:lnTo>
                    <a:pt x="399" y="110"/>
                  </a:lnTo>
                  <a:lnTo>
                    <a:pt x="399" y="108"/>
                  </a:lnTo>
                  <a:lnTo>
                    <a:pt x="399" y="106"/>
                  </a:lnTo>
                  <a:lnTo>
                    <a:pt x="401" y="106"/>
                  </a:lnTo>
                  <a:lnTo>
                    <a:pt x="402" y="106"/>
                  </a:lnTo>
                  <a:lnTo>
                    <a:pt x="405" y="108"/>
                  </a:lnTo>
                  <a:lnTo>
                    <a:pt x="405" y="106"/>
                  </a:lnTo>
                  <a:lnTo>
                    <a:pt x="407" y="106"/>
                  </a:lnTo>
                  <a:lnTo>
                    <a:pt x="407" y="105"/>
                  </a:lnTo>
                  <a:lnTo>
                    <a:pt x="407" y="103"/>
                  </a:lnTo>
                  <a:lnTo>
                    <a:pt x="407" y="102"/>
                  </a:lnTo>
                  <a:lnTo>
                    <a:pt x="408" y="102"/>
                  </a:lnTo>
                  <a:lnTo>
                    <a:pt x="408" y="100"/>
                  </a:lnTo>
                  <a:lnTo>
                    <a:pt x="408" y="99"/>
                  </a:lnTo>
                  <a:lnTo>
                    <a:pt x="408" y="97"/>
                  </a:lnTo>
                  <a:lnTo>
                    <a:pt x="410" y="96"/>
                  </a:lnTo>
                  <a:lnTo>
                    <a:pt x="408" y="96"/>
                  </a:lnTo>
                  <a:lnTo>
                    <a:pt x="408" y="94"/>
                  </a:lnTo>
                  <a:lnTo>
                    <a:pt x="410" y="94"/>
                  </a:lnTo>
                  <a:lnTo>
                    <a:pt x="412" y="94"/>
                  </a:lnTo>
                  <a:lnTo>
                    <a:pt x="413" y="94"/>
                  </a:lnTo>
                  <a:lnTo>
                    <a:pt x="413" y="92"/>
                  </a:lnTo>
                  <a:lnTo>
                    <a:pt x="415" y="92"/>
                  </a:lnTo>
                  <a:lnTo>
                    <a:pt x="418" y="92"/>
                  </a:lnTo>
                  <a:lnTo>
                    <a:pt x="418" y="91"/>
                  </a:lnTo>
                  <a:lnTo>
                    <a:pt x="419" y="89"/>
                  </a:lnTo>
                  <a:lnTo>
                    <a:pt x="421" y="88"/>
                  </a:lnTo>
                  <a:lnTo>
                    <a:pt x="423" y="86"/>
                  </a:lnTo>
                  <a:lnTo>
                    <a:pt x="424" y="88"/>
                  </a:lnTo>
                  <a:lnTo>
                    <a:pt x="426" y="88"/>
                  </a:lnTo>
                  <a:lnTo>
                    <a:pt x="427" y="89"/>
                  </a:lnTo>
                  <a:lnTo>
                    <a:pt x="429" y="89"/>
                  </a:lnTo>
                  <a:lnTo>
                    <a:pt x="430" y="89"/>
                  </a:lnTo>
                  <a:lnTo>
                    <a:pt x="430" y="88"/>
                  </a:lnTo>
                  <a:lnTo>
                    <a:pt x="432" y="86"/>
                  </a:lnTo>
                  <a:lnTo>
                    <a:pt x="434" y="86"/>
                  </a:lnTo>
                  <a:lnTo>
                    <a:pt x="435" y="86"/>
                  </a:lnTo>
                  <a:lnTo>
                    <a:pt x="437" y="86"/>
                  </a:lnTo>
                  <a:lnTo>
                    <a:pt x="437" y="85"/>
                  </a:lnTo>
                  <a:lnTo>
                    <a:pt x="437" y="83"/>
                  </a:lnTo>
                  <a:lnTo>
                    <a:pt x="438" y="83"/>
                  </a:lnTo>
                  <a:lnTo>
                    <a:pt x="440" y="83"/>
                  </a:lnTo>
                  <a:lnTo>
                    <a:pt x="441" y="83"/>
                  </a:lnTo>
                  <a:lnTo>
                    <a:pt x="441" y="81"/>
                  </a:lnTo>
                  <a:lnTo>
                    <a:pt x="443" y="81"/>
                  </a:lnTo>
                  <a:lnTo>
                    <a:pt x="444" y="80"/>
                  </a:lnTo>
                  <a:lnTo>
                    <a:pt x="446" y="80"/>
                  </a:lnTo>
                  <a:lnTo>
                    <a:pt x="448" y="80"/>
                  </a:lnTo>
                  <a:lnTo>
                    <a:pt x="451" y="81"/>
                  </a:lnTo>
                  <a:lnTo>
                    <a:pt x="452" y="81"/>
                  </a:lnTo>
                  <a:lnTo>
                    <a:pt x="454" y="80"/>
                  </a:lnTo>
                  <a:lnTo>
                    <a:pt x="455" y="78"/>
                  </a:lnTo>
                  <a:lnTo>
                    <a:pt x="457" y="78"/>
                  </a:lnTo>
                  <a:lnTo>
                    <a:pt x="457" y="77"/>
                  </a:lnTo>
                  <a:lnTo>
                    <a:pt x="459" y="77"/>
                  </a:lnTo>
                  <a:lnTo>
                    <a:pt x="460" y="77"/>
                  </a:lnTo>
                  <a:lnTo>
                    <a:pt x="462" y="77"/>
                  </a:lnTo>
                  <a:lnTo>
                    <a:pt x="462" y="75"/>
                  </a:lnTo>
                  <a:lnTo>
                    <a:pt x="463" y="77"/>
                  </a:lnTo>
                  <a:lnTo>
                    <a:pt x="465" y="77"/>
                  </a:lnTo>
                  <a:lnTo>
                    <a:pt x="468" y="75"/>
                  </a:lnTo>
                  <a:lnTo>
                    <a:pt x="470" y="75"/>
                  </a:lnTo>
                  <a:lnTo>
                    <a:pt x="471" y="77"/>
                  </a:lnTo>
                  <a:lnTo>
                    <a:pt x="473" y="78"/>
                  </a:lnTo>
                  <a:lnTo>
                    <a:pt x="474" y="78"/>
                  </a:lnTo>
                  <a:lnTo>
                    <a:pt x="476" y="77"/>
                  </a:lnTo>
                  <a:lnTo>
                    <a:pt x="477" y="77"/>
                  </a:lnTo>
                  <a:lnTo>
                    <a:pt x="480" y="78"/>
                  </a:lnTo>
                  <a:lnTo>
                    <a:pt x="482" y="78"/>
                  </a:lnTo>
                  <a:lnTo>
                    <a:pt x="484" y="78"/>
                  </a:lnTo>
                  <a:lnTo>
                    <a:pt x="485" y="78"/>
                  </a:lnTo>
                  <a:lnTo>
                    <a:pt x="488" y="78"/>
                  </a:lnTo>
                  <a:lnTo>
                    <a:pt x="490" y="78"/>
                  </a:lnTo>
                  <a:lnTo>
                    <a:pt x="491" y="78"/>
                  </a:lnTo>
                  <a:lnTo>
                    <a:pt x="495" y="80"/>
                  </a:lnTo>
                  <a:lnTo>
                    <a:pt x="496" y="80"/>
                  </a:lnTo>
                  <a:lnTo>
                    <a:pt x="496" y="81"/>
                  </a:lnTo>
                  <a:lnTo>
                    <a:pt x="498" y="80"/>
                  </a:lnTo>
                  <a:lnTo>
                    <a:pt x="499" y="80"/>
                  </a:lnTo>
                  <a:lnTo>
                    <a:pt x="499" y="81"/>
                  </a:lnTo>
                  <a:lnTo>
                    <a:pt x="499" y="83"/>
                  </a:lnTo>
                  <a:lnTo>
                    <a:pt x="499" y="85"/>
                  </a:lnTo>
                  <a:lnTo>
                    <a:pt x="501" y="85"/>
                  </a:lnTo>
                  <a:lnTo>
                    <a:pt x="502" y="85"/>
                  </a:lnTo>
                  <a:lnTo>
                    <a:pt x="504" y="83"/>
                  </a:lnTo>
                  <a:lnTo>
                    <a:pt x="506" y="81"/>
                  </a:lnTo>
                  <a:lnTo>
                    <a:pt x="507" y="80"/>
                  </a:lnTo>
                  <a:lnTo>
                    <a:pt x="509" y="80"/>
                  </a:lnTo>
                  <a:lnTo>
                    <a:pt x="509" y="78"/>
                  </a:lnTo>
                  <a:lnTo>
                    <a:pt x="510" y="78"/>
                  </a:lnTo>
                  <a:lnTo>
                    <a:pt x="510" y="77"/>
                  </a:lnTo>
                  <a:lnTo>
                    <a:pt x="512" y="78"/>
                  </a:lnTo>
                  <a:lnTo>
                    <a:pt x="510" y="80"/>
                  </a:lnTo>
                  <a:lnTo>
                    <a:pt x="510" y="81"/>
                  </a:lnTo>
                  <a:lnTo>
                    <a:pt x="510" y="83"/>
                  </a:lnTo>
                  <a:lnTo>
                    <a:pt x="510" y="85"/>
                  </a:lnTo>
                  <a:lnTo>
                    <a:pt x="512" y="85"/>
                  </a:lnTo>
                  <a:lnTo>
                    <a:pt x="513" y="86"/>
                  </a:lnTo>
                  <a:lnTo>
                    <a:pt x="515" y="85"/>
                  </a:lnTo>
                  <a:lnTo>
                    <a:pt x="516" y="85"/>
                  </a:lnTo>
                  <a:lnTo>
                    <a:pt x="518" y="85"/>
                  </a:lnTo>
                  <a:lnTo>
                    <a:pt x="518" y="86"/>
                  </a:lnTo>
                  <a:lnTo>
                    <a:pt x="518" y="88"/>
                  </a:lnTo>
                  <a:lnTo>
                    <a:pt x="520" y="89"/>
                  </a:lnTo>
                  <a:lnTo>
                    <a:pt x="520" y="91"/>
                  </a:lnTo>
                  <a:lnTo>
                    <a:pt x="520" y="92"/>
                  </a:lnTo>
                  <a:lnTo>
                    <a:pt x="521" y="92"/>
                  </a:lnTo>
                  <a:lnTo>
                    <a:pt x="521" y="94"/>
                  </a:lnTo>
                  <a:lnTo>
                    <a:pt x="523" y="96"/>
                  </a:lnTo>
                  <a:lnTo>
                    <a:pt x="523" y="97"/>
                  </a:lnTo>
                  <a:lnTo>
                    <a:pt x="524" y="97"/>
                  </a:lnTo>
                  <a:lnTo>
                    <a:pt x="526" y="97"/>
                  </a:lnTo>
                  <a:lnTo>
                    <a:pt x="527" y="96"/>
                  </a:lnTo>
                  <a:lnTo>
                    <a:pt x="527" y="94"/>
                  </a:lnTo>
                  <a:lnTo>
                    <a:pt x="527" y="96"/>
                  </a:lnTo>
                  <a:lnTo>
                    <a:pt x="529" y="96"/>
                  </a:lnTo>
                  <a:lnTo>
                    <a:pt x="529" y="97"/>
                  </a:lnTo>
                  <a:lnTo>
                    <a:pt x="531" y="99"/>
                  </a:lnTo>
                  <a:lnTo>
                    <a:pt x="532" y="102"/>
                  </a:lnTo>
                  <a:lnTo>
                    <a:pt x="532" y="103"/>
                  </a:lnTo>
                  <a:lnTo>
                    <a:pt x="534" y="106"/>
                  </a:lnTo>
                  <a:lnTo>
                    <a:pt x="535" y="108"/>
                  </a:lnTo>
                  <a:lnTo>
                    <a:pt x="537" y="111"/>
                  </a:lnTo>
                  <a:lnTo>
                    <a:pt x="537" y="113"/>
                  </a:lnTo>
                  <a:lnTo>
                    <a:pt x="538" y="113"/>
                  </a:lnTo>
                  <a:lnTo>
                    <a:pt x="538" y="114"/>
                  </a:lnTo>
                  <a:lnTo>
                    <a:pt x="542" y="119"/>
                  </a:lnTo>
                  <a:lnTo>
                    <a:pt x="543" y="121"/>
                  </a:lnTo>
                  <a:lnTo>
                    <a:pt x="545" y="122"/>
                  </a:lnTo>
                  <a:lnTo>
                    <a:pt x="548" y="124"/>
                  </a:lnTo>
                  <a:lnTo>
                    <a:pt x="548" y="125"/>
                  </a:lnTo>
                  <a:lnTo>
                    <a:pt x="549" y="127"/>
                  </a:lnTo>
                  <a:lnTo>
                    <a:pt x="551" y="127"/>
                  </a:lnTo>
                  <a:lnTo>
                    <a:pt x="552" y="127"/>
                  </a:lnTo>
                  <a:lnTo>
                    <a:pt x="554" y="124"/>
                  </a:lnTo>
                  <a:lnTo>
                    <a:pt x="556" y="122"/>
                  </a:lnTo>
                  <a:lnTo>
                    <a:pt x="557" y="121"/>
                  </a:lnTo>
                  <a:lnTo>
                    <a:pt x="557" y="119"/>
                  </a:lnTo>
                  <a:lnTo>
                    <a:pt x="559" y="119"/>
                  </a:lnTo>
                  <a:lnTo>
                    <a:pt x="559" y="121"/>
                  </a:lnTo>
                  <a:lnTo>
                    <a:pt x="559" y="124"/>
                  </a:lnTo>
                  <a:lnTo>
                    <a:pt x="559" y="125"/>
                  </a:lnTo>
                  <a:lnTo>
                    <a:pt x="559" y="127"/>
                  </a:lnTo>
                  <a:lnTo>
                    <a:pt x="560" y="128"/>
                  </a:lnTo>
                  <a:lnTo>
                    <a:pt x="560" y="130"/>
                  </a:lnTo>
                  <a:lnTo>
                    <a:pt x="559" y="132"/>
                  </a:lnTo>
                  <a:lnTo>
                    <a:pt x="557" y="133"/>
                  </a:lnTo>
                  <a:lnTo>
                    <a:pt x="556" y="133"/>
                  </a:lnTo>
                  <a:lnTo>
                    <a:pt x="556" y="135"/>
                  </a:lnTo>
                  <a:lnTo>
                    <a:pt x="556" y="136"/>
                  </a:lnTo>
                  <a:lnTo>
                    <a:pt x="556" y="138"/>
                  </a:lnTo>
                  <a:lnTo>
                    <a:pt x="557" y="138"/>
                  </a:lnTo>
                  <a:lnTo>
                    <a:pt x="559" y="139"/>
                  </a:lnTo>
                  <a:lnTo>
                    <a:pt x="560" y="139"/>
                  </a:lnTo>
                  <a:lnTo>
                    <a:pt x="560" y="141"/>
                  </a:lnTo>
                  <a:lnTo>
                    <a:pt x="560" y="142"/>
                  </a:lnTo>
                  <a:lnTo>
                    <a:pt x="560" y="144"/>
                  </a:lnTo>
                  <a:lnTo>
                    <a:pt x="559" y="144"/>
                  </a:lnTo>
                  <a:lnTo>
                    <a:pt x="557" y="144"/>
                  </a:lnTo>
                  <a:lnTo>
                    <a:pt x="557" y="146"/>
                  </a:lnTo>
                  <a:lnTo>
                    <a:pt x="556" y="146"/>
                  </a:lnTo>
                  <a:lnTo>
                    <a:pt x="556" y="147"/>
                  </a:lnTo>
                  <a:lnTo>
                    <a:pt x="554" y="149"/>
                  </a:lnTo>
                  <a:lnTo>
                    <a:pt x="554" y="150"/>
                  </a:lnTo>
                  <a:lnTo>
                    <a:pt x="552" y="152"/>
                  </a:lnTo>
                  <a:lnTo>
                    <a:pt x="551" y="152"/>
                  </a:lnTo>
                  <a:lnTo>
                    <a:pt x="551" y="153"/>
                  </a:lnTo>
                  <a:lnTo>
                    <a:pt x="551" y="155"/>
                  </a:lnTo>
                  <a:lnTo>
                    <a:pt x="551" y="157"/>
                  </a:lnTo>
                  <a:lnTo>
                    <a:pt x="551" y="158"/>
                  </a:lnTo>
                  <a:lnTo>
                    <a:pt x="551" y="160"/>
                  </a:lnTo>
                  <a:lnTo>
                    <a:pt x="549" y="160"/>
                  </a:lnTo>
                  <a:lnTo>
                    <a:pt x="551" y="160"/>
                  </a:lnTo>
                  <a:lnTo>
                    <a:pt x="551" y="161"/>
                  </a:lnTo>
                  <a:lnTo>
                    <a:pt x="552" y="163"/>
                  </a:lnTo>
                  <a:lnTo>
                    <a:pt x="554" y="163"/>
                  </a:lnTo>
                  <a:lnTo>
                    <a:pt x="556" y="163"/>
                  </a:lnTo>
                  <a:lnTo>
                    <a:pt x="557" y="163"/>
                  </a:lnTo>
                  <a:lnTo>
                    <a:pt x="559" y="164"/>
                  </a:lnTo>
                  <a:lnTo>
                    <a:pt x="560" y="164"/>
                  </a:lnTo>
                  <a:lnTo>
                    <a:pt x="562" y="164"/>
                  </a:lnTo>
                  <a:lnTo>
                    <a:pt x="562" y="166"/>
                  </a:lnTo>
                  <a:lnTo>
                    <a:pt x="562" y="168"/>
                  </a:lnTo>
                  <a:lnTo>
                    <a:pt x="560" y="171"/>
                  </a:lnTo>
                  <a:lnTo>
                    <a:pt x="562" y="171"/>
                  </a:lnTo>
                  <a:lnTo>
                    <a:pt x="562" y="172"/>
                  </a:lnTo>
                  <a:lnTo>
                    <a:pt x="563" y="174"/>
                  </a:lnTo>
                  <a:lnTo>
                    <a:pt x="565" y="174"/>
                  </a:lnTo>
                  <a:lnTo>
                    <a:pt x="565" y="177"/>
                  </a:lnTo>
                  <a:lnTo>
                    <a:pt x="565" y="179"/>
                  </a:lnTo>
                  <a:lnTo>
                    <a:pt x="565" y="180"/>
                  </a:lnTo>
                  <a:lnTo>
                    <a:pt x="567" y="180"/>
                  </a:lnTo>
                  <a:lnTo>
                    <a:pt x="567" y="182"/>
                  </a:lnTo>
                  <a:lnTo>
                    <a:pt x="567" y="183"/>
                  </a:lnTo>
                  <a:lnTo>
                    <a:pt x="565" y="185"/>
                  </a:lnTo>
                  <a:lnTo>
                    <a:pt x="565" y="186"/>
                  </a:lnTo>
                  <a:lnTo>
                    <a:pt x="567" y="186"/>
                  </a:lnTo>
                  <a:lnTo>
                    <a:pt x="567" y="185"/>
                  </a:lnTo>
                  <a:lnTo>
                    <a:pt x="568" y="185"/>
                  </a:lnTo>
                  <a:lnTo>
                    <a:pt x="568" y="186"/>
                  </a:lnTo>
                  <a:lnTo>
                    <a:pt x="568" y="188"/>
                  </a:lnTo>
                  <a:lnTo>
                    <a:pt x="568" y="189"/>
                  </a:lnTo>
                  <a:lnTo>
                    <a:pt x="570" y="191"/>
                  </a:lnTo>
                  <a:lnTo>
                    <a:pt x="570" y="193"/>
                  </a:lnTo>
                  <a:lnTo>
                    <a:pt x="570" y="194"/>
                  </a:lnTo>
                  <a:lnTo>
                    <a:pt x="570" y="197"/>
                  </a:lnTo>
                  <a:lnTo>
                    <a:pt x="570" y="199"/>
                  </a:lnTo>
                  <a:lnTo>
                    <a:pt x="571" y="199"/>
                  </a:lnTo>
                  <a:lnTo>
                    <a:pt x="571" y="200"/>
                  </a:lnTo>
                  <a:lnTo>
                    <a:pt x="571" y="202"/>
                  </a:lnTo>
                  <a:lnTo>
                    <a:pt x="571" y="204"/>
                  </a:lnTo>
                  <a:lnTo>
                    <a:pt x="571" y="208"/>
                  </a:lnTo>
                  <a:lnTo>
                    <a:pt x="573" y="210"/>
                  </a:lnTo>
                  <a:lnTo>
                    <a:pt x="573" y="211"/>
                  </a:lnTo>
                  <a:lnTo>
                    <a:pt x="573" y="213"/>
                  </a:lnTo>
                  <a:lnTo>
                    <a:pt x="573" y="215"/>
                  </a:lnTo>
                  <a:lnTo>
                    <a:pt x="574" y="218"/>
                  </a:lnTo>
                  <a:lnTo>
                    <a:pt x="574" y="221"/>
                  </a:lnTo>
                  <a:lnTo>
                    <a:pt x="574" y="222"/>
                  </a:lnTo>
                  <a:lnTo>
                    <a:pt x="574" y="224"/>
                  </a:lnTo>
                  <a:lnTo>
                    <a:pt x="576" y="225"/>
                  </a:lnTo>
                  <a:lnTo>
                    <a:pt x="576" y="229"/>
                  </a:lnTo>
                  <a:lnTo>
                    <a:pt x="576" y="230"/>
                  </a:lnTo>
                  <a:lnTo>
                    <a:pt x="576" y="233"/>
                  </a:lnTo>
                  <a:lnTo>
                    <a:pt x="576" y="235"/>
                  </a:lnTo>
                  <a:lnTo>
                    <a:pt x="578" y="236"/>
                  </a:lnTo>
                  <a:lnTo>
                    <a:pt x="578" y="238"/>
                  </a:lnTo>
                  <a:lnTo>
                    <a:pt x="578" y="240"/>
                  </a:lnTo>
                  <a:lnTo>
                    <a:pt x="578" y="241"/>
                  </a:lnTo>
                  <a:lnTo>
                    <a:pt x="576" y="241"/>
                  </a:lnTo>
                  <a:lnTo>
                    <a:pt x="574" y="241"/>
                  </a:lnTo>
                  <a:lnTo>
                    <a:pt x="574" y="243"/>
                  </a:lnTo>
                  <a:lnTo>
                    <a:pt x="571" y="243"/>
                  </a:lnTo>
                  <a:lnTo>
                    <a:pt x="571" y="244"/>
                  </a:lnTo>
                  <a:lnTo>
                    <a:pt x="570" y="244"/>
                  </a:lnTo>
                  <a:lnTo>
                    <a:pt x="568" y="243"/>
                  </a:lnTo>
                  <a:lnTo>
                    <a:pt x="567" y="244"/>
                  </a:lnTo>
                  <a:lnTo>
                    <a:pt x="565" y="246"/>
                  </a:lnTo>
                  <a:lnTo>
                    <a:pt x="565" y="247"/>
                  </a:lnTo>
                  <a:lnTo>
                    <a:pt x="567" y="249"/>
                  </a:lnTo>
                  <a:lnTo>
                    <a:pt x="568" y="252"/>
                  </a:lnTo>
                  <a:lnTo>
                    <a:pt x="568" y="254"/>
                  </a:lnTo>
                  <a:lnTo>
                    <a:pt x="568" y="255"/>
                  </a:lnTo>
                  <a:lnTo>
                    <a:pt x="567" y="255"/>
                  </a:lnTo>
                  <a:lnTo>
                    <a:pt x="563" y="255"/>
                  </a:lnTo>
                  <a:lnTo>
                    <a:pt x="562" y="257"/>
                  </a:lnTo>
                  <a:lnTo>
                    <a:pt x="560" y="257"/>
                  </a:lnTo>
                  <a:lnTo>
                    <a:pt x="559" y="258"/>
                  </a:lnTo>
                  <a:lnTo>
                    <a:pt x="559" y="260"/>
                  </a:lnTo>
                  <a:lnTo>
                    <a:pt x="557" y="260"/>
                  </a:lnTo>
                  <a:lnTo>
                    <a:pt x="557" y="261"/>
                  </a:lnTo>
                  <a:lnTo>
                    <a:pt x="554" y="265"/>
                  </a:lnTo>
                  <a:lnTo>
                    <a:pt x="554" y="268"/>
                  </a:lnTo>
                  <a:lnTo>
                    <a:pt x="552" y="268"/>
                  </a:lnTo>
                  <a:lnTo>
                    <a:pt x="552" y="266"/>
                  </a:lnTo>
                  <a:lnTo>
                    <a:pt x="551" y="265"/>
                  </a:lnTo>
                  <a:lnTo>
                    <a:pt x="549" y="265"/>
                  </a:lnTo>
                  <a:lnTo>
                    <a:pt x="549" y="266"/>
                  </a:lnTo>
                  <a:lnTo>
                    <a:pt x="549" y="268"/>
                  </a:lnTo>
                  <a:lnTo>
                    <a:pt x="549" y="272"/>
                  </a:lnTo>
                  <a:lnTo>
                    <a:pt x="548" y="274"/>
                  </a:lnTo>
                  <a:lnTo>
                    <a:pt x="546" y="276"/>
                  </a:lnTo>
                  <a:lnTo>
                    <a:pt x="545" y="277"/>
                  </a:lnTo>
                  <a:lnTo>
                    <a:pt x="545" y="279"/>
                  </a:lnTo>
                  <a:lnTo>
                    <a:pt x="543" y="280"/>
                  </a:lnTo>
                  <a:lnTo>
                    <a:pt x="543" y="282"/>
                  </a:lnTo>
                  <a:lnTo>
                    <a:pt x="543" y="283"/>
                  </a:lnTo>
                  <a:lnTo>
                    <a:pt x="542" y="285"/>
                  </a:lnTo>
                  <a:lnTo>
                    <a:pt x="542" y="287"/>
                  </a:lnTo>
                  <a:lnTo>
                    <a:pt x="540" y="288"/>
                  </a:lnTo>
                  <a:lnTo>
                    <a:pt x="540" y="290"/>
                  </a:lnTo>
                  <a:lnTo>
                    <a:pt x="538" y="293"/>
                  </a:lnTo>
                  <a:lnTo>
                    <a:pt x="537" y="296"/>
                  </a:lnTo>
                  <a:lnTo>
                    <a:pt x="537" y="299"/>
                  </a:lnTo>
                  <a:lnTo>
                    <a:pt x="535" y="304"/>
                  </a:lnTo>
                  <a:lnTo>
                    <a:pt x="535" y="305"/>
                  </a:lnTo>
                  <a:lnTo>
                    <a:pt x="535" y="307"/>
                  </a:lnTo>
                  <a:lnTo>
                    <a:pt x="535" y="308"/>
                  </a:lnTo>
                  <a:lnTo>
                    <a:pt x="535" y="310"/>
                  </a:lnTo>
                  <a:lnTo>
                    <a:pt x="534" y="312"/>
                  </a:lnTo>
                  <a:lnTo>
                    <a:pt x="534" y="315"/>
                  </a:lnTo>
                  <a:lnTo>
                    <a:pt x="534" y="316"/>
                  </a:lnTo>
                  <a:lnTo>
                    <a:pt x="532" y="319"/>
                  </a:lnTo>
                  <a:lnTo>
                    <a:pt x="532" y="321"/>
                  </a:lnTo>
                  <a:lnTo>
                    <a:pt x="532" y="323"/>
                  </a:lnTo>
                  <a:lnTo>
                    <a:pt x="532" y="329"/>
                  </a:lnTo>
                  <a:lnTo>
                    <a:pt x="534" y="332"/>
                  </a:lnTo>
                  <a:lnTo>
                    <a:pt x="532" y="334"/>
                  </a:lnTo>
                  <a:lnTo>
                    <a:pt x="529" y="338"/>
                  </a:lnTo>
                  <a:lnTo>
                    <a:pt x="527" y="340"/>
                  </a:lnTo>
                  <a:lnTo>
                    <a:pt x="527" y="341"/>
                  </a:lnTo>
                  <a:lnTo>
                    <a:pt x="526" y="344"/>
                  </a:lnTo>
                  <a:lnTo>
                    <a:pt x="526" y="348"/>
                  </a:lnTo>
                  <a:lnTo>
                    <a:pt x="524" y="348"/>
                  </a:lnTo>
                  <a:lnTo>
                    <a:pt x="523" y="349"/>
                  </a:lnTo>
                  <a:lnTo>
                    <a:pt x="521" y="349"/>
                  </a:lnTo>
                  <a:lnTo>
                    <a:pt x="520" y="351"/>
                  </a:lnTo>
                  <a:lnTo>
                    <a:pt x="518" y="354"/>
                  </a:lnTo>
                  <a:lnTo>
                    <a:pt x="518" y="355"/>
                  </a:lnTo>
                  <a:lnTo>
                    <a:pt x="516" y="357"/>
                  </a:lnTo>
                  <a:lnTo>
                    <a:pt x="516" y="359"/>
                  </a:lnTo>
                  <a:lnTo>
                    <a:pt x="515" y="360"/>
                  </a:lnTo>
                  <a:lnTo>
                    <a:pt x="510" y="366"/>
                  </a:lnTo>
                  <a:lnTo>
                    <a:pt x="509" y="371"/>
                  </a:lnTo>
                  <a:lnTo>
                    <a:pt x="507" y="371"/>
                  </a:lnTo>
                  <a:lnTo>
                    <a:pt x="507" y="374"/>
                  </a:lnTo>
                  <a:lnTo>
                    <a:pt x="507" y="376"/>
                  </a:lnTo>
                  <a:lnTo>
                    <a:pt x="507" y="377"/>
                  </a:lnTo>
                  <a:lnTo>
                    <a:pt x="509" y="377"/>
                  </a:lnTo>
                  <a:lnTo>
                    <a:pt x="510" y="379"/>
                  </a:lnTo>
                  <a:lnTo>
                    <a:pt x="510" y="380"/>
                  </a:lnTo>
                  <a:lnTo>
                    <a:pt x="510" y="382"/>
                  </a:lnTo>
                  <a:lnTo>
                    <a:pt x="509" y="384"/>
                  </a:lnTo>
                  <a:lnTo>
                    <a:pt x="507" y="387"/>
                  </a:lnTo>
                  <a:lnTo>
                    <a:pt x="506" y="388"/>
                  </a:lnTo>
                  <a:lnTo>
                    <a:pt x="506" y="390"/>
                  </a:lnTo>
                  <a:lnTo>
                    <a:pt x="506" y="391"/>
                  </a:lnTo>
                  <a:lnTo>
                    <a:pt x="507" y="393"/>
                  </a:lnTo>
                  <a:lnTo>
                    <a:pt x="507" y="395"/>
                  </a:lnTo>
                  <a:lnTo>
                    <a:pt x="507" y="398"/>
                  </a:lnTo>
                  <a:lnTo>
                    <a:pt x="507" y="401"/>
                  </a:lnTo>
                  <a:lnTo>
                    <a:pt x="509" y="406"/>
                  </a:lnTo>
                  <a:lnTo>
                    <a:pt x="509" y="407"/>
                  </a:lnTo>
                  <a:lnTo>
                    <a:pt x="510" y="409"/>
                  </a:lnTo>
                  <a:lnTo>
                    <a:pt x="510" y="410"/>
                  </a:lnTo>
                  <a:lnTo>
                    <a:pt x="510" y="413"/>
                  </a:lnTo>
                  <a:lnTo>
                    <a:pt x="510" y="415"/>
                  </a:lnTo>
                  <a:lnTo>
                    <a:pt x="512" y="415"/>
                  </a:lnTo>
                  <a:lnTo>
                    <a:pt x="512" y="416"/>
                  </a:lnTo>
                  <a:lnTo>
                    <a:pt x="512" y="418"/>
                  </a:lnTo>
                  <a:lnTo>
                    <a:pt x="512" y="420"/>
                  </a:lnTo>
                  <a:lnTo>
                    <a:pt x="513" y="420"/>
                  </a:lnTo>
                  <a:lnTo>
                    <a:pt x="513" y="421"/>
                  </a:lnTo>
                  <a:lnTo>
                    <a:pt x="513" y="423"/>
                  </a:lnTo>
                  <a:lnTo>
                    <a:pt x="513" y="424"/>
                  </a:lnTo>
                  <a:lnTo>
                    <a:pt x="513" y="426"/>
                  </a:lnTo>
                  <a:lnTo>
                    <a:pt x="512" y="426"/>
                  </a:lnTo>
                  <a:lnTo>
                    <a:pt x="513" y="426"/>
                  </a:lnTo>
                  <a:lnTo>
                    <a:pt x="515" y="426"/>
                  </a:lnTo>
                  <a:lnTo>
                    <a:pt x="515" y="427"/>
                  </a:lnTo>
                  <a:lnTo>
                    <a:pt x="516" y="427"/>
                  </a:lnTo>
                  <a:lnTo>
                    <a:pt x="516" y="429"/>
                  </a:lnTo>
                  <a:lnTo>
                    <a:pt x="518" y="431"/>
                  </a:lnTo>
                  <a:lnTo>
                    <a:pt x="520" y="435"/>
                  </a:lnTo>
                  <a:lnTo>
                    <a:pt x="520" y="440"/>
                  </a:lnTo>
                  <a:lnTo>
                    <a:pt x="521" y="442"/>
                  </a:lnTo>
                  <a:lnTo>
                    <a:pt x="521" y="443"/>
                  </a:lnTo>
                  <a:lnTo>
                    <a:pt x="521" y="445"/>
                  </a:lnTo>
                  <a:lnTo>
                    <a:pt x="521" y="448"/>
                  </a:lnTo>
                  <a:lnTo>
                    <a:pt x="523" y="451"/>
                  </a:lnTo>
                  <a:lnTo>
                    <a:pt x="523" y="452"/>
                  </a:lnTo>
                  <a:lnTo>
                    <a:pt x="524" y="452"/>
                  </a:lnTo>
                  <a:lnTo>
                    <a:pt x="524" y="456"/>
                  </a:lnTo>
                  <a:lnTo>
                    <a:pt x="527" y="462"/>
                  </a:lnTo>
                  <a:lnTo>
                    <a:pt x="527" y="463"/>
                  </a:lnTo>
                  <a:lnTo>
                    <a:pt x="527" y="465"/>
                  </a:lnTo>
                  <a:lnTo>
                    <a:pt x="527" y="468"/>
                  </a:lnTo>
                  <a:lnTo>
                    <a:pt x="527" y="473"/>
                  </a:lnTo>
                  <a:lnTo>
                    <a:pt x="527" y="474"/>
                  </a:lnTo>
                  <a:lnTo>
                    <a:pt x="527" y="476"/>
                  </a:lnTo>
                  <a:lnTo>
                    <a:pt x="529" y="476"/>
                  </a:lnTo>
                  <a:lnTo>
                    <a:pt x="531" y="476"/>
                  </a:lnTo>
                  <a:lnTo>
                    <a:pt x="534" y="476"/>
                  </a:lnTo>
                  <a:lnTo>
                    <a:pt x="534" y="479"/>
                  </a:lnTo>
                  <a:lnTo>
                    <a:pt x="532" y="481"/>
                  </a:lnTo>
                  <a:lnTo>
                    <a:pt x="532" y="484"/>
                  </a:lnTo>
                  <a:lnTo>
                    <a:pt x="534" y="484"/>
                  </a:lnTo>
                  <a:lnTo>
                    <a:pt x="535" y="485"/>
                  </a:lnTo>
                  <a:lnTo>
                    <a:pt x="537" y="485"/>
                  </a:lnTo>
                  <a:lnTo>
                    <a:pt x="538" y="485"/>
                  </a:lnTo>
                  <a:lnTo>
                    <a:pt x="538" y="484"/>
                  </a:lnTo>
                  <a:lnTo>
                    <a:pt x="540" y="484"/>
                  </a:lnTo>
                  <a:lnTo>
                    <a:pt x="540" y="482"/>
                  </a:lnTo>
                  <a:lnTo>
                    <a:pt x="542" y="482"/>
                  </a:lnTo>
                  <a:lnTo>
                    <a:pt x="543" y="481"/>
                  </a:lnTo>
                  <a:lnTo>
                    <a:pt x="543" y="482"/>
                  </a:lnTo>
                  <a:lnTo>
                    <a:pt x="545" y="482"/>
                  </a:lnTo>
                  <a:lnTo>
                    <a:pt x="546" y="484"/>
                  </a:lnTo>
                  <a:lnTo>
                    <a:pt x="548" y="484"/>
                  </a:lnTo>
                  <a:lnTo>
                    <a:pt x="548" y="485"/>
                  </a:lnTo>
                  <a:lnTo>
                    <a:pt x="549" y="485"/>
                  </a:lnTo>
                  <a:lnTo>
                    <a:pt x="549" y="484"/>
                  </a:lnTo>
                  <a:lnTo>
                    <a:pt x="549" y="485"/>
                  </a:lnTo>
                  <a:lnTo>
                    <a:pt x="551" y="485"/>
                  </a:lnTo>
                  <a:lnTo>
                    <a:pt x="551" y="487"/>
                  </a:lnTo>
                  <a:lnTo>
                    <a:pt x="552" y="487"/>
                  </a:lnTo>
                  <a:lnTo>
                    <a:pt x="551" y="489"/>
                  </a:lnTo>
                  <a:lnTo>
                    <a:pt x="551" y="492"/>
                  </a:lnTo>
                  <a:lnTo>
                    <a:pt x="551" y="495"/>
                  </a:lnTo>
                  <a:lnTo>
                    <a:pt x="552" y="496"/>
                  </a:lnTo>
                  <a:lnTo>
                    <a:pt x="552" y="503"/>
                  </a:lnTo>
                  <a:lnTo>
                    <a:pt x="554" y="504"/>
                  </a:lnTo>
                  <a:lnTo>
                    <a:pt x="554" y="506"/>
                  </a:lnTo>
                  <a:lnTo>
                    <a:pt x="556" y="507"/>
                  </a:lnTo>
                  <a:lnTo>
                    <a:pt x="556" y="510"/>
                  </a:lnTo>
                  <a:lnTo>
                    <a:pt x="556" y="512"/>
                  </a:lnTo>
                  <a:lnTo>
                    <a:pt x="554" y="510"/>
                  </a:lnTo>
                  <a:lnTo>
                    <a:pt x="552" y="512"/>
                  </a:lnTo>
                  <a:lnTo>
                    <a:pt x="551" y="510"/>
                  </a:lnTo>
                  <a:lnTo>
                    <a:pt x="551" y="512"/>
                  </a:lnTo>
                  <a:lnTo>
                    <a:pt x="551" y="514"/>
                  </a:lnTo>
                  <a:lnTo>
                    <a:pt x="551" y="515"/>
                  </a:lnTo>
                  <a:lnTo>
                    <a:pt x="549" y="517"/>
                  </a:lnTo>
                  <a:lnTo>
                    <a:pt x="549" y="518"/>
                  </a:lnTo>
                  <a:lnTo>
                    <a:pt x="551" y="518"/>
                  </a:lnTo>
                  <a:lnTo>
                    <a:pt x="551" y="520"/>
                  </a:lnTo>
                  <a:lnTo>
                    <a:pt x="552" y="520"/>
                  </a:lnTo>
                  <a:lnTo>
                    <a:pt x="552" y="521"/>
                  </a:lnTo>
                  <a:lnTo>
                    <a:pt x="551" y="521"/>
                  </a:lnTo>
                  <a:lnTo>
                    <a:pt x="552" y="521"/>
                  </a:lnTo>
                  <a:lnTo>
                    <a:pt x="552" y="523"/>
                  </a:lnTo>
                  <a:lnTo>
                    <a:pt x="551" y="523"/>
                  </a:lnTo>
                  <a:lnTo>
                    <a:pt x="552" y="525"/>
                  </a:lnTo>
                  <a:lnTo>
                    <a:pt x="552" y="526"/>
                  </a:lnTo>
                  <a:lnTo>
                    <a:pt x="554" y="526"/>
                  </a:lnTo>
                  <a:lnTo>
                    <a:pt x="554" y="528"/>
                  </a:lnTo>
                  <a:lnTo>
                    <a:pt x="554" y="529"/>
                  </a:lnTo>
                  <a:lnTo>
                    <a:pt x="556" y="531"/>
                  </a:lnTo>
                  <a:lnTo>
                    <a:pt x="554" y="531"/>
                  </a:lnTo>
                  <a:lnTo>
                    <a:pt x="554" y="532"/>
                  </a:lnTo>
                  <a:lnTo>
                    <a:pt x="552" y="532"/>
                  </a:lnTo>
                  <a:lnTo>
                    <a:pt x="552" y="534"/>
                  </a:lnTo>
                  <a:lnTo>
                    <a:pt x="551" y="534"/>
                  </a:lnTo>
                  <a:lnTo>
                    <a:pt x="551" y="532"/>
                  </a:lnTo>
                  <a:lnTo>
                    <a:pt x="549" y="532"/>
                  </a:lnTo>
                  <a:lnTo>
                    <a:pt x="549" y="534"/>
                  </a:lnTo>
                  <a:lnTo>
                    <a:pt x="548" y="534"/>
                  </a:lnTo>
                  <a:lnTo>
                    <a:pt x="548" y="532"/>
                  </a:lnTo>
                  <a:lnTo>
                    <a:pt x="548" y="534"/>
                  </a:lnTo>
                  <a:lnTo>
                    <a:pt x="548" y="532"/>
                  </a:lnTo>
                  <a:lnTo>
                    <a:pt x="546" y="534"/>
                  </a:lnTo>
                  <a:lnTo>
                    <a:pt x="546" y="532"/>
                  </a:lnTo>
                  <a:lnTo>
                    <a:pt x="545" y="532"/>
                  </a:lnTo>
                  <a:lnTo>
                    <a:pt x="545" y="534"/>
                  </a:lnTo>
                  <a:lnTo>
                    <a:pt x="543" y="534"/>
                  </a:lnTo>
                  <a:lnTo>
                    <a:pt x="543" y="532"/>
                  </a:lnTo>
                  <a:lnTo>
                    <a:pt x="542" y="532"/>
                  </a:lnTo>
                  <a:lnTo>
                    <a:pt x="540" y="532"/>
                  </a:lnTo>
                  <a:lnTo>
                    <a:pt x="538" y="532"/>
                  </a:lnTo>
                  <a:lnTo>
                    <a:pt x="537" y="532"/>
                  </a:lnTo>
                  <a:lnTo>
                    <a:pt x="535" y="534"/>
                  </a:lnTo>
                  <a:lnTo>
                    <a:pt x="535" y="535"/>
                  </a:lnTo>
                  <a:lnTo>
                    <a:pt x="537" y="535"/>
                  </a:lnTo>
                  <a:lnTo>
                    <a:pt x="535" y="535"/>
                  </a:lnTo>
                  <a:lnTo>
                    <a:pt x="534" y="535"/>
                  </a:lnTo>
                  <a:lnTo>
                    <a:pt x="532" y="535"/>
                  </a:lnTo>
                  <a:lnTo>
                    <a:pt x="531" y="535"/>
                  </a:lnTo>
                  <a:lnTo>
                    <a:pt x="531" y="534"/>
                  </a:lnTo>
                  <a:lnTo>
                    <a:pt x="529" y="534"/>
                  </a:lnTo>
                  <a:lnTo>
                    <a:pt x="527" y="532"/>
                  </a:lnTo>
                  <a:lnTo>
                    <a:pt x="526" y="532"/>
                  </a:lnTo>
                  <a:lnTo>
                    <a:pt x="524" y="532"/>
                  </a:lnTo>
                  <a:lnTo>
                    <a:pt x="524" y="534"/>
                  </a:lnTo>
                  <a:lnTo>
                    <a:pt x="524" y="532"/>
                  </a:lnTo>
                  <a:lnTo>
                    <a:pt x="523" y="532"/>
                  </a:lnTo>
                  <a:lnTo>
                    <a:pt x="523" y="534"/>
                  </a:lnTo>
                  <a:lnTo>
                    <a:pt x="521" y="534"/>
                  </a:lnTo>
                  <a:lnTo>
                    <a:pt x="521" y="532"/>
                  </a:lnTo>
                  <a:lnTo>
                    <a:pt x="520" y="532"/>
                  </a:lnTo>
                  <a:lnTo>
                    <a:pt x="518" y="532"/>
                  </a:lnTo>
                  <a:lnTo>
                    <a:pt x="518" y="534"/>
                  </a:lnTo>
                  <a:lnTo>
                    <a:pt x="516" y="534"/>
                  </a:lnTo>
                  <a:lnTo>
                    <a:pt x="513" y="534"/>
                  </a:lnTo>
                  <a:lnTo>
                    <a:pt x="510" y="532"/>
                  </a:lnTo>
                  <a:lnTo>
                    <a:pt x="509" y="532"/>
                  </a:lnTo>
                  <a:lnTo>
                    <a:pt x="507" y="532"/>
                  </a:lnTo>
                  <a:lnTo>
                    <a:pt x="506" y="532"/>
                  </a:lnTo>
                  <a:lnTo>
                    <a:pt x="504" y="532"/>
                  </a:lnTo>
                  <a:lnTo>
                    <a:pt x="502" y="532"/>
                  </a:lnTo>
                  <a:lnTo>
                    <a:pt x="499" y="532"/>
                  </a:lnTo>
                  <a:lnTo>
                    <a:pt x="498" y="531"/>
                  </a:lnTo>
                  <a:lnTo>
                    <a:pt x="496" y="531"/>
                  </a:lnTo>
                  <a:lnTo>
                    <a:pt x="495" y="531"/>
                  </a:lnTo>
                  <a:lnTo>
                    <a:pt x="493" y="531"/>
                  </a:lnTo>
                  <a:lnTo>
                    <a:pt x="491" y="531"/>
                  </a:lnTo>
                  <a:lnTo>
                    <a:pt x="488" y="529"/>
                  </a:lnTo>
                  <a:lnTo>
                    <a:pt x="487" y="529"/>
                  </a:lnTo>
                  <a:lnTo>
                    <a:pt x="485" y="529"/>
                  </a:lnTo>
                  <a:lnTo>
                    <a:pt x="484" y="529"/>
                  </a:lnTo>
                  <a:lnTo>
                    <a:pt x="482" y="529"/>
                  </a:lnTo>
                  <a:lnTo>
                    <a:pt x="480" y="528"/>
                  </a:lnTo>
                  <a:lnTo>
                    <a:pt x="479" y="528"/>
                  </a:lnTo>
                  <a:lnTo>
                    <a:pt x="477" y="528"/>
                  </a:lnTo>
                  <a:lnTo>
                    <a:pt x="476" y="528"/>
                  </a:lnTo>
                  <a:lnTo>
                    <a:pt x="474" y="528"/>
                  </a:lnTo>
                  <a:lnTo>
                    <a:pt x="471" y="528"/>
                  </a:lnTo>
                  <a:lnTo>
                    <a:pt x="470" y="528"/>
                  </a:lnTo>
                  <a:lnTo>
                    <a:pt x="468" y="528"/>
                  </a:lnTo>
                  <a:lnTo>
                    <a:pt x="463" y="526"/>
                  </a:lnTo>
                  <a:lnTo>
                    <a:pt x="460" y="526"/>
                  </a:lnTo>
                  <a:lnTo>
                    <a:pt x="459" y="525"/>
                  </a:lnTo>
                  <a:lnTo>
                    <a:pt x="457" y="525"/>
                  </a:lnTo>
                  <a:lnTo>
                    <a:pt x="455" y="525"/>
                  </a:lnTo>
                  <a:lnTo>
                    <a:pt x="454" y="525"/>
                  </a:lnTo>
                  <a:lnTo>
                    <a:pt x="452" y="523"/>
                  </a:lnTo>
                  <a:lnTo>
                    <a:pt x="451" y="523"/>
                  </a:lnTo>
                  <a:lnTo>
                    <a:pt x="449" y="523"/>
                  </a:lnTo>
                  <a:lnTo>
                    <a:pt x="448" y="521"/>
                  </a:lnTo>
                  <a:lnTo>
                    <a:pt x="446" y="521"/>
                  </a:lnTo>
                  <a:lnTo>
                    <a:pt x="444" y="521"/>
                  </a:lnTo>
                  <a:lnTo>
                    <a:pt x="441" y="521"/>
                  </a:lnTo>
                  <a:lnTo>
                    <a:pt x="440" y="521"/>
                  </a:lnTo>
                  <a:lnTo>
                    <a:pt x="437" y="520"/>
                  </a:lnTo>
                  <a:lnTo>
                    <a:pt x="435" y="520"/>
                  </a:lnTo>
                  <a:lnTo>
                    <a:pt x="434" y="520"/>
                  </a:lnTo>
                  <a:lnTo>
                    <a:pt x="432" y="520"/>
                  </a:lnTo>
                  <a:lnTo>
                    <a:pt x="430" y="520"/>
                  </a:lnTo>
                  <a:lnTo>
                    <a:pt x="429" y="520"/>
                  </a:lnTo>
                  <a:lnTo>
                    <a:pt x="427" y="521"/>
                  </a:lnTo>
                  <a:lnTo>
                    <a:pt x="426" y="521"/>
                  </a:lnTo>
                  <a:lnTo>
                    <a:pt x="424" y="521"/>
                  </a:lnTo>
                  <a:lnTo>
                    <a:pt x="423" y="521"/>
                  </a:lnTo>
                  <a:lnTo>
                    <a:pt x="421" y="521"/>
                  </a:lnTo>
                  <a:lnTo>
                    <a:pt x="419" y="521"/>
                  </a:lnTo>
                  <a:lnTo>
                    <a:pt x="416" y="523"/>
                  </a:lnTo>
                  <a:lnTo>
                    <a:pt x="415" y="523"/>
                  </a:lnTo>
                  <a:lnTo>
                    <a:pt x="413" y="523"/>
                  </a:lnTo>
                  <a:lnTo>
                    <a:pt x="412" y="523"/>
                  </a:lnTo>
                  <a:lnTo>
                    <a:pt x="408" y="523"/>
                  </a:lnTo>
                  <a:lnTo>
                    <a:pt x="407" y="523"/>
                  </a:lnTo>
                  <a:lnTo>
                    <a:pt x="404" y="523"/>
                  </a:lnTo>
                  <a:lnTo>
                    <a:pt x="402" y="525"/>
                  </a:lnTo>
                  <a:lnTo>
                    <a:pt x="401" y="525"/>
                  </a:lnTo>
                  <a:lnTo>
                    <a:pt x="399" y="525"/>
                  </a:lnTo>
                  <a:lnTo>
                    <a:pt x="398" y="525"/>
                  </a:lnTo>
                  <a:lnTo>
                    <a:pt x="396" y="525"/>
                  </a:lnTo>
                  <a:lnTo>
                    <a:pt x="393" y="525"/>
                  </a:lnTo>
                  <a:lnTo>
                    <a:pt x="390" y="525"/>
                  </a:lnTo>
                  <a:lnTo>
                    <a:pt x="383" y="526"/>
                  </a:lnTo>
                  <a:lnTo>
                    <a:pt x="379" y="526"/>
                  </a:lnTo>
                  <a:lnTo>
                    <a:pt x="374" y="528"/>
                  </a:lnTo>
                  <a:lnTo>
                    <a:pt x="372" y="528"/>
                  </a:lnTo>
                  <a:lnTo>
                    <a:pt x="371" y="528"/>
                  </a:lnTo>
                  <a:lnTo>
                    <a:pt x="369" y="528"/>
                  </a:lnTo>
                  <a:lnTo>
                    <a:pt x="368" y="528"/>
                  </a:lnTo>
                  <a:lnTo>
                    <a:pt x="366" y="529"/>
                  </a:lnTo>
                  <a:lnTo>
                    <a:pt x="365" y="529"/>
                  </a:lnTo>
                  <a:lnTo>
                    <a:pt x="363" y="529"/>
                  </a:lnTo>
                  <a:lnTo>
                    <a:pt x="360" y="529"/>
                  </a:lnTo>
                  <a:lnTo>
                    <a:pt x="357" y="529"/>
                  </a:lnTo>
                  <a:lnTo>
                    <a:pt x="355" y="529"/>
                  </a:lnTo>
                  <a:lnTo>
                    <a:pt x="354" y="529"/>
                  </a:lnTo>
                  <a:lnTo>
                    <a:pt x="352" y="531"/>
                  </a:lnTo>
                  <a:lnTo>
                    <a:pt x="352" y="529"/>
                  </a:lnTo>
                  <a:lnTo>
                    <a:pt x="351" y="529"/>
                  </a:lnTo>
                  <a:lnTo>
                    <a:pt x="349" y="531"/>
                  </a:lnTo>
                  <a:lnTo>
                    <a:pt x="347" y="531"/>
                  </a:lnTo>
                  <a:lnTo>
                    <a:pt x="344" y="531"/>
                  </a:lnTo>
                  <a:lnTo>
                    <a:pt x="343" y="531"/>
                  </a:lnTo>
                  <a:lnTo>
                    <a:pt x="341" y="531"/>
                  </a:lnTo>
                  <a:lnTo>
                    <a:pt x="340" y="531"/>
                  </a:lnTo>
                  <a:lnTo>
                    <a:pt x="338" y="531"/>
                  </a:lnTo>
                  <a:lnTo>
                    <a:pt x="335" y="531"/>
                  </a:lnTo>
                  <a:lnTo>
                    <a:pt x="332" y="531"/>
                  </a:lnTo>
                  <a:lnTo>
                    <a:pt x="330" y="531"/>
                  </a:lnTo>
                  <a:lnTo>
                    <a:pt x="329" y="531"/>
                  </a:lnTo>
                  <a:lnTo>
                    <a:pt x="327" y="531"/>
                  </a:lnTo>
                  <a:lnTo>
                    <a:pt x="326" y="531"/>
                  </a:lnTo>
                  <a:lnTo>
                    <a:pt x="324" y="532"/>
                  </a:lnTo>
                  <a:lnTo>
                    <a:pt x="322" y="532"/>
                  </a:lnTo>
                  <a:lnTo>
                    <a:pt x="319" y="532"/>
                  </a:lnTo>
                  <a:lnTo>
                    <a:pt x="318" y="532"/>
                  </a:lnTo>
                  <a:lnTo>
                    <a:pt x="315" y="532"/>
                  </a:lnTo>
                  <a:lnTo>
                    <a:pt x="313" y="532"/>
                  </a:lnTo>
                  <a:lnTo>
                    <a:pt x="310" y="532"/>
                  </a:lnTo>
                  <a:lnTo>
                    <a:pt x="308" y="532"/>
                  </a:lnTo>
                  <a:lnTo>
                    <a:pt x="307" y="534"/>
                  </a:lnTo>
                  <a:lnTo>
                    <a:pt x="305" y="534"/>
                  </a:lnTo>
                  <a:lnTo>
                    <a:pt x="304" y="534"/>
                  </a:lnTo>
                  <a:lnTo>
                    <a:pt x="302" y="534"/>
                  </a:lnTo>
                  <a:lnTo>
                    <a:pt x="301" y="534"/>
                  </a:lnTo>
                  <a:lnTo>
                    <a:pt x="299" y="534"/>
                  </a:lnTo>
                  <a:lnTo>
                    <a:pt x="297" y="534"/>
                  </a:lnTo>
                  <a:lnTo>
                    <a:pt x="294" y="535"/>
                  </a:lnTo>
                  <a:lnTo>
                    <a:pt x="293" y="535"/>
                  </a:lnTo>
                  <a:lnTo>
                    <a:pt x="291" y="535"/>
                  </a:lnTo>
                  <a:lnTo>
                    <a:pt x="290" y="535"/>
                  </a:lnTo>
                  <a:lnTo>
                    <a:pt x="288" y="535"/>
                  </a:lnTo>
                  <a:lnTo>
                    <a:pt x="285" y="535"/>
                  </a:lnTo>
                  <a:lnTo>
                    <a:pt x="283" y="537"/>
                  </a:lnTo>
                  <a:lnTo>
                    <a:pt x="283" y="535"/>
                  </a:lnTo>
                  <a:lnTo>
                    <a:pt x="282" y="537"/>
                  </a:lnTo>
                  <a:lnTo>
                    <a:pt x="280" y="537"/>
                  </a:lnTo>
                  <a:lnTo>
                    <a:pt x="279" y="537"/>
                  </a:lnTo>
                  <a:lnTo>
                    <a:pt x="277" y="537"/>
                  </a:lnTo>
                  <a:lnTo>
                    <a:pt x="274" y="539"/>
                  </a:lnTo>
                  <a:lnTo>
                    <a:pt x="272" y="539"/>
                  </a:lnTo>
                  <a:lnTo>
                    <a:pt x="271" y="539"/>
                  </a:lnTo>
                  <a:lnTo>
                    <a:pt x="269" y="539"/>
                  </a:lnTo>
                  <a:lnTo>
                    <a:pt x="268" y="539"/>
                  </a:lnTo>
                  <a:lnTo>
                    <a:pt x="265" y="539"/>
                  </a:lnTo>
                  <a:lnTo>
                    <a:pt x="258" y="540"/>
                  </a:lnTo>
                  <a:lnTo>
                    <a:pt x="257" y="542"/>
                  </a:lnTo>
                  <a:lnTo>
                    <a:pt x="255" y="542"/>
                  </a:lnTo>
                  <a:lnTo>
                    <a:pt x="254" y="542"/>
                  </a:lnTo>
                  <a:lnTo>
                    <a:pt x="252" y="543"/>
                  </a:lnTo>
                  <a:lnTo>
                    <a:pt x="250" y="543"/>
                  </a:lnTo>
                  <a:lnTo>
                    <a:pt x="249" y="543"/>
                  </a:lnTo>
                  <a:lnTo>
                    <a:pt x="247" y="545"/>
                  </a:lnTo>
                  <a:lnTo>
                    <a:pt x="246" y="545"/>
                  </a:lnTo>
                  <a:lnTo>
                    <a:pt x="246" y="546"/>
                  </a:lnTo>
                  <a:lnTo>
                    <a:pt x="244" y="546"/>
                  </a:lnTo>
                  <a:lnTo>
                    <a:pt x="243" y="546"/>
                  </a:lnTo>
                  <a:lnTo>
                    <a:pt x="241" y="546"/>
                  </a:lnTo>
                  <a:lnTo>
                    <a:pt x="239" y="548"/>
                  </a:lnTo>
                  <a:lnTo>
                    <a:pt x="238" y="550"/>
                  </a:lnTo>
                  <a:lnTo>
                    <a:pt x="236" y="550"/>
                  </a:lnTo>
                  <a:lnTo>
                    <a:pt x="235" y="551"/>
                  </a:lnTo>
                  <a:lnTo>
                    <a:pt x="233" y="551"/>
                  </a:lnTo>
                  <a:lnTo>
                    <a:pt x="232" y="551"/>
                  </a:lnTo>
                  <a:lnTo>
                    <a:pt x="230" y="553"/>
                  </a:lnTo>
                  <a:lnTo>
                    <a:pt x="229" y="553"/>
                  </a:lnTo>
                  <a:lnTo>
                    <a:pt x="229" y="554"/>
                  </a:lnTo>
                  <a:lnTo>
                    <a:pt x="227" y="554"/>
                  </a:lnTo>
                  <a:lnTo>
                    <a:pt x="225" y="554"/>
                  </a:lnTo>
                  <a:lnTo>
                    <a:pt x="224" y="554"/>
                  </a:lnTo>
                  <a:lnTo>
                    <a:pt x="224" y="556"/>
                  </a:lnTo>
                  <a:lnTo>
                    <a:pt x="222" y="556"/>
                  </a:lnTo>
                  <a:lnTo>
                    <a:pt x="221" y="556"/>
                  </a:lnTo>
                  <a:lnTo>
                    <a:pt x="219" y="557"/>
                  </a:lnTo>
                  <a:lnTo>
                    <a:pt x="218" y="557"/>
                  </a:lnTo>
                  <a:lnTo>
                    <a:pt x="216" y="557"/>
                  </a:lnTo>
                  <a:lnTo>
                    <a:pt x="214" y="559"/>
                  </a:lnTo>
                  <a:lnTo>
                    <a:pt x="213" y="559"/>
                  </a:lnTo>
                  <a:lnTo>
                    <a:pt x="211" y="561"/>
                  </a:lnTo>
                  <a:lnTo>
                    <a:pt x="210" y="561"/>
                  </a:lnTo>
                  <a:lnTo>
                    <a:pt x="208" y="561"/>
                  </a:lnTo>
                  <a:lnTo>
                    <a:pt x="207" y="561"/>
                  </a:lnTo>
                  <a:lnTo>
                    <a:pt x="205" y="562"/>
                  </a:lnTo>
                  <a:lnTo>
                    <a:pt x="203" y="562"/>
                  </a:lnTo>
                  <a:lnTo>
                    <a:pt x="203" y="564"/>
                  </a:lnTo>
                  <a:lnTo>
                    <a:pt x="202" y="564"/>
                  </a:lnTo>
                  <a:lnTo>
                    <a:pt x="200" y="564"/>
                  </a:lnTo>
                  <a:lnTo>
                    <a:pt x="199" y="564"/>
                  </a:lnTo>
                  <a:lnTo>
                    <a:pt x="197" y="564"/>
                  </a:lnTo>
                  <a:lnTo>
                    <a:pt x="197" y="565"/>
                  </a:lnTo>
                  <a:lnTo>
                    <a:pt x="196" y="565"/>
                  </a:lnTo>
                  <a:lnTo>
                    <a:pt x="194" y="565"/>
                  </a:lnTo>
                  <a:lnTo>
                    <a:pt x="193" y="565"/>
                  </a:lnTo>
                  <a:lnTo>
                    <a:pt x="191" y="565"/>
                  </a:lnTo>
                  <a:lnTo>
                    <a:pt x="189" y="567"/>
                  </a:lnTo>
                  <a:lnTo>
                    <a:pt x="188" y="567"/>
                  </a:lnTo>
                  <a:lnTo>
                    <a:pt x="188" y="568"/>
                  </a:lnTo>
                  <a:lnTo>
                    <a:pt x="186" y="568"/>
                  </a:lnTo>
                  <a:lnTo>
                    <a:pt x="185" y="570"/>
                  </a:lnTo>
                  <a:lnTo>
                    <a:pt x="182" y="570"/>
                  </a:lnTo>
                  <a:lnTo>
                    <a:pt x="180" y="571"/>
                  </a:lnTo>
                  <a:lnTo>
                    <a:pt x="178" y="571"/>
                  </a:lnTo>
                  <a:lnTo>
                    <a:pt x="178" y="573"/>
                  </a:lnTo>
                  <a:lnTo>
                    <a:pt x="177" y="573"/>
                  </a:lnTo>
                  <a:lnTo>
                    <a:pt x="175" y="573"/>
                  </a:lnTo>
                  <a:lnTo>
                    <a:pt x="174" y="573"/>
                  </a:lnTo>
                  <a:lnTo>
                    <a:pt x="172" y="573"/>
                  </a:lnTo>
                  <a:lnTo>
                    <a:pt x="163" y="575"/>
                  </a:lnTo>
                  <a:lnTo>
                    <a:pt x="161" y="575"/>
                  </a:lnTo>
                  <a:lnTo>
                    <a:pt x="160" y="575"/>
                  </a:lnTo>
                  <a:lnTo>
                    <a:pt x="158" y="576"/>
                  </a:lnTo>
                  <a:lnTo>
                    <a:pt x="158" y="578"/>
                  </a:lnTo>
                  <a:lnTo>
                    <a:pt x="157" y="578"/>
                  </a:lnTo>
                  <a:lnTo>
                    <a:pt x="155" y="579"/>
                  </a:lnTo>
                  <a:lnTo>
                    <a:pt x="153" y="581"/>
                  </a:lnTo>
                  <a:lnTo>
                    <a:pt x="152" y="581"/>
                  </a:lnTo>
                  <a:lnTo>
                    <a:pt x="152" y="582"/>
                  </a:lnTo>
                  <a:lnTo>
                    <a:pt x="150" y="582"/>
                  </a:lnTo>
                  <a:lnTo>
                    <a:pt x="150" y="584"/>
                  </a:lnTo>
                  <a:lnTo>
                    <a:pt x="149" y="584"/>
                  </a:lnTo>
                  <a:lnTo>
                    <a:pt x="149" y="586"/>
                  </a:lnTo>
                  <a:lnTo>
                    <a:pt x="147" y="586"/>
                  </a:lnTo>
                  <a:lnTo>
                    <a:pt x="147" y="587"/>
                  </a:lnTo>
                  <a:lnTo>
                    <a:pt x="146" y="587"/>
                  </a:lnTo>
                  <a:lnTo>
                    <a:pt x="144" y="587"/>
                  </a:lnTo>
                  <a:lnTo>
                    <a:pt x="142" y="587"/>
                  </a:lnTo>
                  <a:lnTo>
                    <a:pt x="141" y="587"/>
                  </a:lnTo>
                  <a:lnTo>
                    <a:pt x="139" y="589"/>
                  </a:lnTo>
                  <a:lnTo>
                    <a:pt x="138" y="589"/>
                  </a:lnTo>
                  <a:lnTo>
                    <a:pt x="136" y="589"/>
                  </a:lnTo>
                  <a:lnTo>
                    <a:pt x="135" y="589"/>
                  </a:lnTo>
                  <a:lnTo>
                    <a:pt x="133" y="589"/>
                  </a:lnTo>
                  <a:lnTo>
                    <a:pt x="131" y="590"/>
                  </a:lnTo>
                  <a:lnTo>
                    <a:pt x="130" y="590"/>
                  </a:lnTo>
                  <a:lnTo>
                    <a:pt x="128" y="592"/>
                  </a:lnTo>
                  <a:lnTo>
                    <a:pt x="127" y="592"/>
                  </a:lnTo>
                  <a:lnTo>
                    <a:pt x="127" y="595"/>
                  </a:lnTo>
                  <a:lnTo>
                    <a:pt x="124" y="595"/>
                  </a:lnTo>
                  <a:lnTo>
                    <a:pt x="122" y="595"/>
                  </a:lnTo>
                  <a:lnTo>
                    <a:pt x="121" y="597"/>
                  </a:lnTo>
                  <a:lnTo>
                    <a:pt x="121" y="598"/>
                  </a:lnTo>
                  <a:lnTo>
                    <a:pt x="119" y="598"/>
                  </a:lnTo>
                  <a:lnTo>
                    <a:pt x="117" y="598"/>
                  </a:lnTo>
                  <a:lnTo>
                    <a:pt x="116" y="600"/>
                  </a:lnTo>
                  <a:lnTo>
                    <a:pt x="114" y="601"/>
                  </a:lnTo>
                  <a:lnTo>
                    <a:pt x="113" y="601"/>
                  </a:lnTo>
                  <a:lnTo>
                    <a:pt x="111" y="603"/>
                  </a:lnTo>
                  <a:lnTo>
                    <a:pt x="110" y="603"/>
                  </a:lnTo>
                  <a:lnTo>
                    <a:pt x="108" y="603"/>
                  </a:lnTo>
                  <a:lnTo>
                    <a:pt x="106" y="603"/>
                  </a:lnTo>
                  <a:lnTo>
                    <a:pt x="105" y="604"/>
                  </a:lnTo>
                  <a:lnTo>
                    <a:pt x="103" y="604"/>
                  </a:lnTo>
                  <a:lnTo>
                    <a:pt x="102" y="603"/>
                  </a:lnTo>
                  <a:lnTo>
                    <a:pt x="102" y="604"/>
                  </a:lnTo>
                  <a:lnTo>
                    <a:pt x="100" y="604"/>
                  </a:lnTo>
                  <a:lnTo>
                    <a:pt x="102" y="603"/>
                  </a:lnTo>
                  <a:lnTo>
                    <a:pt x="100" y="603"/>
                  </a:lnTo>
                  <a:lnTo>
                    <a:pt x="99" y="603"/>
                  </a:lnTo>
                  <a:lnTo>
                    <a:pt x="99" y="601"/>
                  </a:lnTo>
                  <a:lnTo>
                    <a:pt x="97" y="601"/>
                  </a:lnTo>
                  <a:lnTo>
                    <a:pt x="97" y="600"/>
                  </a:lnTo>
                  <a:lnTo>
                    <a:pt x="99" y="600"/>
                  </a:lnTo>
                  <a:lnTo>
                    <a:pt x="99" y="598"/>
                  </a:lnTo>
                  <a:lnTo>
                    <a:pt x="100" y="598"/>
                  </a:lnTo>
                  <a:lnTo>
                    <a:pt x="100" y="597"/>
                  </a:lnTo>
                  <a:lnTo>
                    <a:pt x="99" y="597"/>
                  </a:lnTo>
                  <a:lnTo>
                    <a:pt x="99" y="595"/>
                  </a:lnTo>
                  <a:lnTo>
                    <a:pt x="97" y="595"/>
                  </a:lnTo>
                  <a:lnTo>
                    <a:pt x="97" y="593"/>
                  </a:lnTo>
                  <a:lnTo>
                    <a:pt x="99" y="593"/>
                  </a:lnTo>
                  <a:lnTo>
                    <a:pt x="99" y="592"/>
                  </a:lnTo>
                  <a:lnTo>
                    <a:pt x="99" y="590"/>
                  </a:lnTo>
                  <a:lnTo>
                    <a:pt x="99" y="589"/>
                  </a:lnTo>
                  <a:lnTo>
                    <a:pt x="97" y="589"/>
                  </a:lnTo>
                  <a:lnTo>
                    <a:pt x="97" y="587"/>
                  </a:lnTo>
                  <a:lnTo>
                    <a:pt x="99" y="587"/>
                  </a:lnTo>
                  <a:lnTo>
                    <a:pt x="99" y="586"/>
                  </a:lnTo>
                  <a:lnTo>
                    <a:pt x="99" y="584"/>
                  </a:lnTo>
                  <a:lnTo>
                    <a:pt x="97" y="584"/>
                  </a:lnTo>
                  <a:lnTo>
                    <a:pt x="97" y="582"/>
                  </a:lnTo>
                  <a:lnTo>
                    <a:pt x="99" y="582"/>
                  </a:lnTo>
                  <a:lnTo>
                    <a:pt x="99" y="581"/>
                  </a:lnTo>
                  <a:lnTo>
                    <a:pt x="99" y="579"/>
                  </a:lnTo>
                  <a:lnTo>
                    <a:pt x="99" y="578"/>
                  </a:lnTo>
                  <a:lnTo>
                    <a:pt x="99" y="576"/>
                  </a:lnTo>
                  <a:lnTo>
                    <a:pt x="97" y="576"/>
                  </a:lnTo>
                  <a:lnTo>
                    <a:pt x="97" y="575"/>
                  </a:lnTo>
                  <a:lnTo>
                    <a:pt x="99" y="575"/>
                  </a:lnTo>
                  <a:lnTo>
                    <a:pt x="97" y="575"/>
                  </a:lnTo>
                  <a:lnTo>
                    <a:pt x="97" y="573"/>
                  </a:lnTo>
                  <a:lnTo>
                    <a:pt x="99" y="573"/>
                  </a:lnTo>
                  <a:lnTo>
                    <a:pt x="99" y="571"/>
                  </a:lnTo>
                  <a:lnTo>
                    <a:pt x="99" y="570"/>
                  </a:lnTo>
                  <a:lnTo>
                    <a:pt x="99" y="568"/>
                  </a:lnTo>
                  <a:lnTo>
                    <a:pt x="99" y="567"/>
                  </a:lnTo>
                  <a:lnTo>
                    <a:pt x="97" y="567"/>
                  </a:lnTo>
                  <a:lnTo>
                    <a:pt x="97" y="565"/>
                  </a:lnTo>
                  <a:lnTo>
                    <a:pt x="99" y="565"/>
                  </a:lnTo>
                  <a:lnTo>
                    <a:pt x="99" y="564"/>
                  </a:lnTo>
                  <a:lnTo>
                    <a:pt x="97" y="564"/>
                  </a:lnTo>
                  <a:lnTo>
                    <a:pt x="95" y="564"/>
                  </a:lnTo>
                  <a:lnTo>
                    <a:pt x="95" y="562"/>
                  </a:lnTo>
                  <a:lnTo>
                    <a:pt x="95" y="561"/>
                  </a:lnTo>
                  <a:lnTo>
                    <a:pt x="95" y="559"/>
                  </a:lnTo>
                  <a:lnTo>
                    <a:pt x="95" y="557"/>
                  </a:lnTo>
                  <a:lnTo>
                    <a:pt x="95" y="556"/>
                  </a:lnTo>
                  <a:lnTo>
                    <a:pt x="95" y="554"/>
                  </a:lnTo>
                  <a:lnTo>
                    <a:pt x="94" y="554"/>
                  </a:lnTo>
                  <a:lnTo>
                    <a:pt x="94" y="553"/>
                  </a:lnTo>
                  <a:lnTo>
                    <a:pt x="95" y="553"/>
                  </a:lnTo>
                  <a:lnTo>
                    <a:pt x="95" y="551"/>
                  </a:lnTo>
                  <a:lnTo>
                    <a:pt x="97" y="551"/>
                  </a:lnTo>
                  <a:lnTo>
                    <a:pt x="97" y="553"/>
                  </a:lnTo>
                  <a:lnTo>
                    <a:pt x="97" y="551"/>
                  </a:lnTo>
                  <a:lnTo>
                    <a:pt x="99" y="551"/>
                  </a:lnTo>
                  <a:lnTo>
                    <a:pt x="100" y="551"/>
                  </a:lnTo>
                  <a:lnTo>
                    <a:pt x="102" y="551"/>
                  </a:lnTo>
                  <a:lnTo>
                    <a:pt x="102" y="550"/>
                  </a:lnTo>
                  <a:lnTo>
                    <a:pt x="100" y="550"/>
                  </a:lnTo>
                  <a:lnTo>
                    <a:pt x="100" y="548"/>
                  </a:lnTo>
                  <a:lnTo>
                    <a:pt x="100" y="546"/>
                  </a:lnTo>
                  <a:lnTo>
                    <a:pt x="99" y="546"/>
                  </a:lnTo>
                  <a:lnTo>
                    <a:pt x="99" y="545"/>
                  </a:lnTo>
                  <a:lnTo>
                    <a:pt x="100" y="545"/>
                  </a:lnTo>
                  <a:lnTo>
                    <a:pt x="100" y="543"/>
                  </a:lnTo>
                  <a:lnTo>
                    <a:pt x="99" y="542"/>
                  </a:lnTo>
                  <a:lnTo>
                    <a:pt x="99" y="540"/>
                  </a:lnTo>
                  <a:lnTo>
                    <a:pt x="100" y="540"/>
                  </a:lnTo>
                  <a:lnTo>
                    <a:pt x="99" y="539"/>
                  </a:lnTo>
                  <a:lnTo>
                    <a:pt x="99" y="537"/>
                  </a:lnTo>
                  <a:lnTo>
                    <a:pt x="99" y="535"/>
                  </a:lnTo>
                  <a:lnTo>
                    <a:pt x="100" y="535"/>
                  </a:lnTo>
                  <a:lnTo>
                    <a:pt x="100" y="534"/>
                  </a:lnTo>
                  <a:lnTo>
                    <a:pt x="102" y="534"/>
                  </a:lnTo>
                  <a:lnTo>
                    <a:pt x="103" y="534"/>
                  </a:lnTo>
                  <a:lnTo>
                    <a:pt x="102" y="534"/>
                  </a:lnTo>
                  <a:lnTo>
                    <a:pt x="103" y="534"/>
                  </a:lnTo>
                  <a:lnTo>
                    <a:pt x="103" y="532"/>
                  </a:lnTo>
                  <a:lnTo>
                    <a:pt x="105" y="532"/>
                  </a:lnTo>
                  <a:lnTo>
                    <a:pt x="105" y="531"/>
                  </a:lnTo>
                  <a:lnTo>
                    <a:pt x="105" y="529"/>
                  </a:lnTo>
                  <a:lnTo>
                    <a:pt x="106" y="529"/>
                  </a:lnTo>
                  <a:lnTo>
                    <a:pt x="106" y="528"/>
                  </a:lnTo>
                  <a:lnTo>
                    <a:pt x="106" y="526"/>
                  </a:lnTo>
                  <a:lnTo>
                    <a:pt x="106" y="525"/>
                  </a:lnTo>
                  <a:lnTo>
                    <a:pt x="105" y="523"/>
                  </a:lnTo>
                  <a:lnTo>
                    <a:pt x="106" y="521"/>
                  </a:lnTo>
                  <a:lnTo>
                    <a:pt x="106" y="520"/>
                  </a:lnTo>
                  <a:lnTo>
                    <a:pt x="106" y="518"/>
                  </a:lnTo>
                  <a:lnTo>
                    <a:pt x="105" y="518"/>
                  </a:lnTo>
                  <a:lnTo>
                    <a:pt x="106" y="517"/>
                  </a:lnTo>
                  <a:lnTo>
                    <a:pt x="108" y="517"/>
                  </a:lnTo>
                  <a:lnTo>
                    <a:pt x="110" y="515"/>
                  </a:lnTo>
                  <a:lnTo>
                    <a:pt x="111" y="515"/>
                  </a:lnTo>
                  <a:lnTo>
                    <a:pt x="113" y="515"/>
                  </a:lnTo>
                  <a:lnTo>
                    <a:pt x="111" y="517"/>
                  </a:lnTo>
                  <a:lnTo>
                    <a:pt x="111" y="518"/>
                  </a:lnTo>
                  <a:lnTo>
                    <a:pt x="113" y="518"/>
                  </a:lnTo>
                  <a:lnTo>
                    <a:pt x="113" y="517"/>
                  </a:lnTo>
                  <a:lnTo>
                    <a:pt x="114" y="515"/>
                  </a:lnTo>
                  <a:lnTo>
                    <a:pt x="113" y="515"/>
                  </a:lnTo>
                  <a:lnTo>
                    <a:pt x="113" y="514"/>
                  </a:lnTo>
                  <a:lnTo>
                    <a:pt x="114" y="514"/>
                  </a:lnTo>
                  <a:lnTo>
                    <a:pt x="114" y="512"/>
                  </a:lnTo>
                  <a:lnTo>
                    <a:pt x="116" y="514"/>
                  </a:lnTo>
                  <a:lnTo>
                    <a:pt x="116" y="512"/>
                  </a:lnTo>
                  <a:lnTo>
                    <a:pt x="114" y="512"/>
                  </a:lnTo>
                  <a:lnTo>
                    <a:pt x="114" y="510"/>
                  </a:lnTo>
                  <a:lnTo>
                    <a:pt x="114" y="509"/>
                  </a:lnTo>
                  <a:lnTo>
                    <a:pt x="114" y="507"/>
                  </a:lnTo>
                  <a:lnTo>
                    <a:pt x="114" y="509"/>
                  </a:lnTo>
                  <a:lnTo>
                    <a:pt x="113" y="509"/>
                  </a:lnTo>
                  <a:lnTo>
                    <a:pt x="111" y="507"/>
                  </a:lnTo>
                  <a:lnTo>
                    <a:pt x="110" y="506"/>
                  </a:lnTo>
                  <a:lnTo>
                    <a:pt x="110" y="504"/>
                  </a:lnTo>
                  <a:lnTo>
                    <a:pt x="108" y="503"/>
                  </a:lnTo>
                  <a:lnTo>
                    <a:pt x="108" y="501"/>
                  </a:lnTo>
                  <a:lnTo>
                    <a:pt x="110" y="501"/>
                  </a:lnTo>
                  <a:lnTo>
                    <a:pt x="110" y="503"/>
                  </a:lnTo>
                  <a:lnTo>
                    <a:pt x="111" y="503"/>
                  </a:lnTo>
                  <a:lnTo>
                    <a:pt x="111" y="501"/>
                  </a:lnTo>
                  <a:lnTo>
                    <a:pt x="111" y="499"/>
                  </a:lnTo>
                  <a:lnTo>
                    <a:pt x="111" y="498"/>
                  </a:lnTo>
                  <a:lnTo>
                    <a:pt x="113" y="498"/>
                  </a:lnTo>
                  <a:lnTo>
                    <a:pt x="113" y="496"/>
                  </a:lnTo>
                  <a:lnTo>
                    <a:pt x="113" y="495"/>
                  </a:lnTo>
                  <a:lnTo>
                    <a:pt x="114" y="495"/>
                  </a:lnTo>
                  <a:lnTo>
                    <a:pt x="113" y="495"/>
                  </a:lnTo>
                  <a:lnTo>
                    <a:pt x="113" y="493"/>
                  </a:lnTo>
                  <a:lnTo>
                    <a:pt x="114" y="493"/>
                  </a:lnTo>
                  <a:lnTo>
                    <a:pt x="114" y="492"/>
                  </a:lnTo>
                  <a:lnTo>
                    <a:pt x="113" y="492"/>
                  </a:lnTo>
                  <a:lnTo>
                    <a:pt x="114" y="490"/>
                  </a:lnTo>
                  <a:lnTo>
                    <a:pt x="113" y="490"/>
                  </a:lnTo>
                  <a:lnTo>
                    <a:pt x="113" y="489"/>
                  </a:lnTo>
                  <a:lnTo>
                    <a:pt x="114" y="489"/>
                  </a:lnTo>
                  <a:lnTo>
                    <a:pt x="116" y="489"/>
                  </a:lnTo>
                  <a:lnTo>
                    <a:pt x="114" y="489"/>
                  </a:lnTo>
                  <a:lnTo>
                    <a:pt x="114" y="487"/>
                  </a:lnTo>
                  <a:lnTo>
                    <a:pt x="114" y="485"/>
                  </a:lnTo>
                  <a:lnTo>
                    <a:pt x="116" y="485"/>
                  </a:lnTo>
                  <a:lnTo>
                    <a:pt x="116" y="484"/>
                  </a:lnTo>
                  <a:lnTo>
                    <a:pt x="114" y="484"/>
                  </a:lnTo>
                  <a:lnTo>
                    <a:pt x="113" y="484"/>
                  </a:lnTo>
                  <a:lnTo>
                    <a:pt x="113" y="482"/>
                  </a:lnTo>
                  <a:lnTo>
                    <a:pt x="113" y="481"/>
                  </a:lnTo>
                  <a:lnTo>
                    <a:pt x="111" y="481"/>
                  </a:lnTo>
                  <a:lnTo>
                    <a:pt x="111" y="479"/>
                  </a:lnTo>
                  <a:lnTo>
                    <a:pt x="111" y="478"/>
                  </a:lnTo>
                  <a:lnTo>
                    <a:pt x="110" y="478"/>
                  </a:lnTo>
                  <a:lnTo>
                    <a:pt x="110" y="476"/>
                  </a:lnTo>
                  <a:lnTo>
                    <a:pt x="110" y="474"/>
                  </a:lnTo>
                  <a:lnTo>
                    <a:pt x="110" y="473"/>
                  </a:lnTo>
                  <a:lnTo>
                    <a:pt x="110" y="471"/>
                  </a:lnTo>
                  <a:lnTo>
                    <a:pt x="108" y="471"/>
                  </a:lnTo>
                  <a:lnTo>
                    <a:pt x="110" y="471"/>
                  </a:lnTo>
                  <a:lnTo>
                    <a:pt x="110" y="470"/>
                  </a:lnTo>
                  <a:lnTo>
                    <a:pt x="110" y="468"/>
                  </a:lnTo>
                  <a:lnTo>
                    <a:pt x="110" y="467"/>
                  </a:lnTo>
                  <a:lnTo>
                    <a:pt x="110" y="465"/>
                  </a:lnTo>
                  <a:lnTo>
                    <a:pt x="110" y="463"/>
                  </a:lnTo>
                  <a:lnTo>
                    <a:pt x="108" y="463"/>
                  </a:lnTo>
                  <a:lnTo>
                    <a:pt x="108" y="462"/>
                  </a:lnTo>
                  <a:lnTo>
                    <a:pt x="106" y="462"/>
                  </a:lnTo>
                  <a:lnTo>
                    <a:pt x="106" y="463"/>
                  </a:lnTo>
                  <a:lnTo>
                    <a:pt x="106" y="465"/>
                  </a:lnTo>
                  <a:lnTo>
                    <a:pt x="106" y="467"/>
                  </a:lnTo>
                  <a:lnTo>
                    <a:pt x="105" y="467"/>
                  </a:lnTo>
                  <a:lnTo>
                    <a:pt x="103" y="465"/>
                  </a:lnTo>
                  <a:lnTo>
                    <a:pt x="103" y="463"/>
                  </a:lnTo>
                  <a:lnTo>
                    <a:pt x="102" y="463"/>
                  </a:lnTo>
                  <a:lnTo>
                    <a:pt x="102" y="465"/>
                  </a:lnTo>
                  <a:lnTo>
                    <a:pt x="102" y="463"/>
                  </a:lnTo>
                  <a:lnTo>
                    <a:pt x="103" y="463"/>
                  </a:lnTo>
                  <a:lnTo>
                    <a:pt x="103" y="462"/>
                  </a:lnTo>
                  <a:lnTo>
                    <a:pt x="102" y="462"/>
                  </a:lnTo>
                  <a:lnTo>
                    <a:pt x="102" y="463"/>
                  </a:lnTo>
                  <a:lnTo>
                    <a:pt x="100" y="463"/>
                  </a:lnTo>
                  <a:lnTo>
                    <a:pt x="100" y="465"/>
                  </a:lnTo>
                  <a:lnTo>
                    <a:pt x="99" y="465"/>
                  </a:lnTo>
                  <a:lnTo>
                    <a:pt x="99" y="463"/>
                  </a:lnTo>
                  <a:lnTo>
                    <a:pt x="99" y="462"/>
                  </a:lnTo>
                  <a:lnTo>
                    <a:pt x="97" y="462"/>
                  </a:lnTo>
                  <a:lnTo>
                    <a:pt x="97" y="460"/>
                  </a:lnTo>
                  <a:lnTo>
                    <a:pt x="99" y="462"/>
                  </a:lnTo>
                  <a:lnTo>
                    <a:pt x="99" y="460"/>
                  </a:lnTo>
                  <a:lnTo>
                    <a:pt x="97" y="460"/>
                  </a:lnTo>
                  <a:lnTo>
                    <a:pt x="97" y="459"/>
                  </a:lnTo>
                  <a:lnTo>
                    <a:pt x="95" y="459"/>
                  </a:lnTo>
                  <a:lnTo>
                    <a:pt x="94" y="459"/>
                  </a:lnTo>
                  <a:lnTo>
                    <a:pt x="94" y="457"/>
                  </a:lnTo>
                  <a:lnTo>
                    <a:pt x="92" y="457"/>
                  </a:lnTo>
                  <a:lnTo>
                    <a:pt x="91" y="457"/>
                  </a:lnTo>
                  <a:lnTo>
                    <a:pt x="89" y="457"/>
                  </a:lnTo>
                  <a:lnTo>
                    <a:pt x="89" y="456"/>
                  </a:lnTo>
                  <a:lnTo>
                    <a:pt x="89" y="454"/>
                  </a:lnTo>
                  <a:lnTo>
                    <a:pt x="88" y="454"/>
                  </a:lnTo>
                  <a:lnTo>
                    <a:pt x="88" y="456"/>
                  </a:lnTo>
                  <a:lnTo>
                    <a:pt x="86" y="456"/>
                  </a:lnTo>
                  <a:lnTo>
                    <a:pt x="86" y="457"/>
                  </a:lnTo>
                  <a:lnTo>
                    <a:pt x="88" y="457"/>
                  </a:lnTo>
                  <a:lnTo>
                    <a:pt x="88" y="459"/>
                  </a:lnTo>
                  <a:lnTo>
                    <a:pt x="86" y="459"/>
                  </a:lnTo>
                  <a:lnTo>
                    <a:pt x="86" y="457"/>
                  </a:lnTo>
                  <a:lnTo>
                    <a:pt x="85" y="457"/>
                  </a:lnTo>
                  <a:lnTo>
                    <a:pt x="83" y="457"/>
                  </a:lnTo>
                  <a:lnTo>
                    <a:pt x="83" y="456"/>
                  </a:lnTo>
                  <a:lnTo>
                    <a:pt x="81" y="456"/>
                  </a:lnTo>
                  <a:lnTo>
                    <a:pt x="81" y="454"/>
                  </a:lnTo>
                  <a:lnTo>
                    <a:pt x="80" y="454"/>
                  </a:lnTo>
                  <a:lnTo>
                    <a:pt x="78" y="454"/>
                  </a:lnTo>
                  <a:lnTo>
                    <a:pt x="78" y="452"/>
                  </a:lnTo>
                  <a:lnTo>
                    <a:pt x="78" y="451"/>
                  </a:lnTo>
                  <a:lnTo>
                    <a:pt x="77" y="451"/>
                  </a:lnTo>
                  <a:lnTo>
                    <a:pt x="77" y="449"/>
                  </a:lnTo>
                  <a:lnTo>
                    <a:pt x="77" y="448"/>
                  </a:lnTo>
                  <a:lnTo>
                    <a:pt x="77" y="446"/>
                  </a:lnTo>
                  <a:lnTo>
                    <a:pt x="78" y="446"/>
                  </a:lnTo>
                  <a:lnTo>
                    <a:pt x="78" y="445"/>
                  </a:lnTo>
                  <a:lnTo>
                    <a:pt x="77" y="445"/>
                  </a:lnTo>
                  <a:lnTo>
                    <a:pt x="75" y="443"/>
                  </a:lnTo>
                  <a:lnTo>
                    <a:pt x="77" y="442"/>
                  </a:lnTo>
                  <a:lnTo>
                    <a:pt x="75" y="440"/>
                  </a:lnTo>
                  <a:lnTo>
                    <a:pt x="74" y="440"/>
                  </a:lnTo>
                  <a:lnTo>
                    <a:pt x="72" y="440"/>
                  </a:lnTo>
                  <a:lnTo>
                    <a:pt x="72" y="442"/>
                  </a:lnTo>
                  <a:lnTo>
                    <a:pt x="70" y="442"/>
                  </a:lnTo>
                  <a:lnTo>
                    <a:pt x="70" y="440"/>
                  </a:lnTo>
                  <a:lnTo>
                    <a:pt x="70" y="438"/>
                  </a:lnTo>
                  <a:lnTo>
                    <a:pt x="70" y="437"/>
                  </a:lnTo>
                  <a:lnTo>
                    <a:pt x="70" y="435"/>
                  </a:lnTo>
                  <a:lnTo>
                    <a:pt x="70" y="434"/>
                  </a:lnTo>
                  <a:lnTo>
                    <a:pt x="72" y="434"/>
                  </a:lnTo>
                  <a:lnTo>
                    <a:pt x="72" y="432"/>
                  </a:lnTo>
                  <a:lnTo>
                    <a:pt x="72" y="431"/>
                  </a:lnTo>
                  <a:lnTo>
                    <a:pt x="74" y="431"/>
                  </a:lnTo>
                  <a:lnTo>
                    <a:pt x="72" y="429"/>
                  </a:lnTo>
                  <a:lnTo>
                    <a:pt x="70" y="429"/>
                  </a:lnTo>
                  <a:lnTo>
                    <a:pt x="70" y="427"/>
                  </a:lnTo>
                  <a:lnTo>
                    <a:pt x="70" y="426"/>
                  </a:lnTo>
                  <a:lnTo>
                    <a:pt x="69" y="426"/>
                  </a:lnTo>
                  <a:lnTo>
                    <a:pt x="67" y="426"/>
                  </a:lnTo>
                  <a:lnTo>
                    <a:pt x="67" y="424"/>
                  </a:lnTo>
                  <a:lnTo>
                    <a:pt x="66" y="424"/>
                  </a:lnTo>
                  <a:lnTo>
                    <a:pt x="66" y="423"/>
                  </a:lnTo>
                  <a:lnTo>
                    <a:pt x="66" y="421"/>
                  </a:lnTo>
                  <a:lnTo>
                    <a:pt x="66" y="423"/>
                  </a:lnTo>
                  <a:lnTo>
                    <a:pt x="64" y="423"/>
                  </a:lnTo>
                  <a:lnTo>
                    <a:pt x="66" y="423"/>
                  </a:lnTo>
                  <a:lnTo>
                    <a:pt x="64" y="423"/>
                  </a:lnTo>
                  <a:lnTo>
                    <a:pt x="64" y="421"/>
                  </a:lnTo>
                  <a:lnTo>
                    <a:pt x="64" y="423"/>
                  </a:lnTo>
                  <a:lnTo>
                    <a:pt x="63" y="423"/>
                  </a:lnTo>
                  <a:lnTo>
                    <a:pt x="63" y="421"/>
                  </a:lnTo>
                  <a:lnTo>
                    <a:pt x="61" y="421"/>
                  </a:lnTo>
                  <a:lnTo>
                    <a:pt x="59" y="421"/>
                  </a:lnTo>
                  <a:lnTo>
                    <a:pt x="58" y="421"/>
                  </a:lnTo>
                  <a:lnTo>
                    <a:pt x="58" y="420"/>
                  </a:lnTo>
                  <a:lnTo>
                    <a:pt x="58" y="421"/>
                  </a:lnTo>
                  <a:lnTo>
                    <a:pt x="56" y="421"/>
                  </a:lnTo>
                  <a:lnTo>
                    <a:pt x="56" y="420"/>
                  </a:lnTo>
                  <a:lnTo>
                    <a:pt x="56" y="418"/>
                  </a:lnTo>
                  <a:lnTo>
                    <a:pt x="55" y="418"/>
                  </a:lnTo>
                  <a:lnTo>
                    <a:pt x="53" y="420"/>
                  </a:lnTo>
                  <a:lnTo>
                    <a:pt x="52" y="420"/>
                  </a:lnTo>
                  <a:lnTo>
                    <a:pt x="50" y="420"/>
                  </a:lnTo>
                  <a:lnTo>
                    <a:pt x="49" y="421"/>
                  </a:lnTo>
                  <a:lnTo>
                    <a:pt x="49" y="420"/>
                  </a:lnTo>
                  <a:lnTo>
                    <a:pt x="47" y="420"/>
                  </a:lnTo>
                  <a:lnTo>
                    <a:pt x="47" y="421"/>
                  </a:lnTo>
                  <a:lnTo>
                    <a:pt x="45" y="421"/>
                  </a:lnTo>
                  <a:lnTo>
                    <a:pt x="44" y="421"/>
                  </a:lnTo>
                  <a:lnTo>
                    <a:pt x="44" y="423"/>
                  </a:lnTo>
                  <a:lnTo>
                    <a:pt x="42" y="423"/>
                  </a:lnTo>
                  <a:lnTo>
                    <a:pt x="41" y="423"/>
                  </a:lnTo>
                  <a:lnTo>
                    <a:pt x="39" y="423"/>
                  </a:lnTo>
                  <a:lnTo>
                    <a:pt x="39" y="421"/>
                  </a:lnTo>
                  <a:lnTo>
                    <a:pt x="39" y="420"/>
                  </a:lnTo>
                  <a:lnTo>
                    <a:pt x="38" y="420"/>
                  </a:lnTo>
                  <a:lnTo>
                    <a:pt x="36" y="420"/>
                  </a:lnTo>
                  <a:lnTo>
                    <a:pt x="34" y="420"/>
                  </a:lnTo>
                  <a:lnTo>
                    <a:pt x="34" y="418"/>
                  </a:lnTo>
                  <a:lnTo>
                    <a:pt x="33" y="418"/>
                  </a:lnTo>
                  <a:lnTo>
                    <a:pt x="31" y="418"/>
                  </a:lnTo>
                  <a:lnTo>
                    <a:pt x="30" y="418"/>
                  </a:lnTo>
                  <a:lnTo>
                    <a:pt x="31" y="418"/>
                  </a:lnTo>
                  <a:lnTo>
                    <a:pt x="31" y="416"/>
                  </a:lnTo>
                  <a:lnTo>
                    <a:pt x="30" y="416"/>
                  </a:lnTo>
                  <a:lnTo>
                    <a:pt x="30" y="415"/>
                  </a:lnTo>
                  <a:lnTo>
                    <a:pt x="28" y="415"/>
                  </a:lnTo>
                  <a:lnTo>
                    <a:pt x="28" y="416"/>
                  </a:lnTo>
                  <a:lnTo>
                    <a:pt x="27" y="416"/>
                  </a:lnTo>
                  <a:lnTo>
                    <a:pt x="27" y="415"/>
                  </a:lnTo>
                  <a:lnTo>
                    <a:pt x="25" y="415"/>
                  </a:lnTo>
                  <a:lnTo>
                    <a:pt x="25" y="413"/>
                  </a:lnTo>
                  <a:lnTo>
                    <a:pt x="23" y="413"/>
                  </a:lnTo>
                  <a:lnTo>
                    <a:pt x="23" y="415"/>
                  </a:lnTo>
                  <a:lnTo>
                    <a:pt x="22" y="415"/>
                  </a:lnTo>
                  <a:lnTo>
                    <a:pt x="20" y="415"/>
                  </a:lnTo>
                  <a:lnTo>
                    <a:pt x="19" y="415"/>
                  </a:lnTo>
                  <a:lnTo>
                    <a:pt x="19" y="413"/>
                  </a:lnTo>
                  <a:lnTo>
                    <a:pt x="17" y="413"/>
                  </a:lnTo>
                  <a:lnTo>
                    <a:pt x="19" y="413"/>
                  </a:lnTo>
                  <a:lnTo>
                    <a:pt x="20" y="413"/>
                  </a:lnTo>
                  <a:lnTo>
                    <a:pt x="20" y="412"/>
                  </a:lnTo>
                  <a:lnTo>
                    <a:pt x="19" y="412"/>
                  </a:lnTo>
                  <a:lnTo>
                    <a:pt x="19" y="410"/>
                  </a:lnTo>
                  <a:lnTo>
                    <a:pt x="19" y="409"/>
                  </a:lnTo>
                  <a:lnTo>
                    <a:pt x="19" y="407"/>
                  </a:lnTo>
                  <a:lnTo>
                    <a:pt x="17" y="409"/>
                  </a:lnTo>
                  <a:lnTo>
                    <a:pt x="17" y="407"/>
                  </a:lnTo>
                  <a:lnTo>
                    <a:pt x="19" y="407"/>
                  </a:lnTo>
                  <a:lnTo>
                    <a:pt x="19" y="406"/>
                  </a:lnTo>
                  <a:lnTo>
                    <a:pt x="17" y="406"/>
                  </a:lnTo>
                  <a:lnTo>
                    <a:pt x="16" y="406"/>
                  </a:lnTo>
                  <a:lnTo>
                    <a:pt x="16" y="404"/>
                  </a:lnTo>
                  <a:lnTo>
                    <a:pt x="14" y="404"/>
                  </a:lnTo>
                  <a:lnTo>
                    <a:pt x="13" y="404"/>
                  </a:lnTo>
                  <a:lnTo>
                    <a:pt x="13" y="406"/>
                  </a:lnTo>
                  <a:lnTo>
                    <a:pt x="11" y="406"/>
                  </a:lnTo>
                  <a:lnTo>
                    <a:pt x="9" y="406"/>
                  </a:lnTo>
                  <a:lnTo>
                    <a:pt x="9" y="404"/>
                  </a:lnTo>
                  <a:lnTo>
                    <a:pt x="8" y="404"/>
                  </a:lnTo>
                  <a:lnTo>
                    <a:pt x="8" y="402"/>
                  </a:lnTo>
                  <a:lnTo>
                    <a:pt x="8" y="404"/>
                  </a:lnTo>
                  <a:lnTo>
                    <a:pt x="8" y="402"/>
                  </a:lnTo>
                  <a:lnTo>
                    <a:pt x="6" y="404"/>
                  </a:lnTo>
                  <a:lnTo>
                    <a:pt x="6" y="402"/>
                  </a:lnTo>
                  <a:lnTo>
                    <a:pt x="5" y="402"/>
                  </a:lnTo>
                  <a:lnTo>
                    <a:pt x="5" y="401"/>
                  </a:lnTo>
                  <a:lnTo>
                    <a:pt x="3" y="401"/>
                  </a:lnTo>
                  <a:lnTo>
                    <a:pt x="2" y="401"/>
                  </a:lnTo>
                  <a:lnTo>
                    <a:pt x="0" y="401"/>
                  </a:lnTo>
                  <a:lnTo>
                    <a:pt x="0" y="399"/>
                  </a:lnTo>
                  <a:lnTo>
                    <a:pt x="2" y="399"/>
                  </a:lnTo>
                  <a:lnTo>
                    <a:pt x="3" y="399"/>
                  </a:lnTo>
                  <a:lnTo>
                    <a:pt x="3" y="398"/>
                  </a:lnTo>
                  <a:lnTo>
                    <a:pt x="3" y="396"/>
                  </a:lnTo>
                  <a:lnTo>
                    <a:pt x="3" y="395"/>
                  </a:lnTo>
                  <a:lnTo>
                    <a:pt x="5" y="395"/>
                  </a:lnTo>
                  <a:lnTo>
                    <a:pt x="5" y="396"/>
                  </a:lnTo>
                  <a:lnTo>
                    <a:pt x="6" y="396"/>
                  </a:lnTo>
                  <a:lnTo>
                    <a:pt x="6" y="395"/>
                  </a:lnTo>
                  <a:lnTo>
                    <a:pt x="6" y="393"/>
                  </a:lnTo>
                  <a:lnTo>
                    <a:pt x="6" y="391"/>
                  </a:lnTo>
                  <a:lnTo>
                    <a:pt x="5" y="391"/>
                  </a:lnTo>
                  <a:lnTo>
                    <a:pt x="6" y="391"/>
                  </a:lnTo>
                  <a:lnTo>
                    <a:pt x="6" y="393"/>
                  </a:lnTo>
                  <a:lnTo>
                    <a:pt x="8" y="391"/>
                  </a:lnTo>
                  <a:lnTo>
                    <a:pt x="8" y="393"/>
                  </a:lnTo>
                  <a:lnTo>
                    <a:pt x="8" y="391"/>
                  </a:lnTo>
                  <a:lnTo>
                    <a:pt x="8" y="390"/>
                  </a:lnTo>
                  <a:lnTo>
                    <a:pt x="9" y="390"/>
                  </a:lnTo>
                  <a:lnTo>
                    <a:pt x="9" y="391"/>
                  </a:lnTo>
                  <a:lnTo>
                    <a:pt x="11" y="391"/>
                  </a:lnTo>
                  <a:lnTo>
                    <a:pt x="11" y="390"/>
                  </a:lnTo>
                  <a:lnTo>
                    <a:pt x="9" y="390"/>
                  </a:lnTo>
                  <a:lnTo>
                    <a:pt x="11" y="390"/>
                  </a:lnTo>
                  <a:lnTo>
                    <a:pt x="11" y="388"/>
                  </a:lnTo>
                  <a:lnTo>
                    <a:pt x="11" y="390"/>
                  </a:lnTo>
                  <a:lnTo>
                    <a:pt x="11" y="388"/>
                  </a:lnTo>
                  <a:lnTo>
                    <a:pt x="13" y="388"/>
                  </a:lnTo>
                  <a:lnTo>
                    <a:pt x="14" y="388"/>
                  </a:lnTo>
                  <a:lnTo>
                    <a:pt x="14" y="387"/>
                  </a:lnTo>
                  <a:lnTo>
                    <a:pt x="14" y="385"/>
                  </a:lnTo>
                  <a:lnTo>
                    <a:pt x="16" y="385"/>
                  </a:lnTo>
                  <a:lnTo>
                    <a:pt x="16" y="387"/>
                  </a:lnTo>
                  <a:lnTo>
                    <a:pt x="16" y="385"/>
                  </a:lnTo>
                  <a:lnTo>
                    <a:pt x="17" y="385"/>
                  </a:lnTo>
                  <a:lnTo>
                    <a:pt x="17" y="384"/>
                  </a:lnTo>
                  <a:lnTo>
                    <a:pt x="19" y="384"/>
                  </a:lnTo>
                  <a:lnTo>
                    <a:pt x="17" y="384"/>
                  </a:lnTo>
                  <a:lnTo>
                    <a:pt x="19" y="384"/>
                  </a:lnTo>
                  <a:lnTo>
                    <a:pt x="17" y="382"/>
                  </a:lnTo>
                  <a:lnTo>
                    <a:pt x="19" y="382"/>
                  </a:lnTo>
                  <a:lnTo>
                    <a:pt x="17" y="382"/>
                  </a:lnTo>
                  <a:lnTo>
                    <a:pt x="17" y="380"/>
                  </a:lnTo>
                  <a:lnTo>
                    <a:pt x="19" y="380"/>
                  </a:lnTo>
                  <a:lnTo>
                    <a:pt x="19" y="382"/>
                  </a:lnTo>
                  <a:lnTo>
                    <a:pt x="19" y="380"/>
                  </a:lnTo>
                  <a:lnTo>
                    <a:pt x="20" y="380"/>
                  </a:lnTo>
                  <a:lnTo>
                    <a:pt x="20" y="379"/>
                  </a:lnTo>
                  <a:lnTo>
                    <a:pt x="20" y="380"/>
                  </a:lnTo>
                  <a:lnTo>
                    <a:pt x="20" y="379"/>
                  </a:lnTo>
                  <a:lnTo>
                    <a:pt x="22" y="379"/>
                  </a:lnTo>
                  <a:lnTo>
                    <a:pt x="20" y="377"/>
                  </a:lnTo>
                  <a:lnTo>
                    <a:pt x="22" y="377"/>
                  </a:lnTo>
                  <a:lnTo>
                    <a:pt x="22" y="379"/>
                  </a:lnTo>
                  <a:lnTo>
                    <a:pt x="22" y="377"/>
                  </a:lnTo>
                  <a:lnTo>
                    <a:pt x="22" y="376"/>
                  </a:lnTo>
                  <a:lnTo>
                    <a:pt x="23" y="376"/>
                  </a:lnTo>
                  <a:lnTo>
                    <a:pt x="23" y="377"/>
                  </a:lnTo>
                  <a:lnTo>
                    <a:pt x="23" y="376"/>
                  </a:lnTo>
                  <a:lnTo>
                    <a:pt x="23" y="374"/>
                  </a:lnTo>
                  <a:lnTo>
                    <a:pt x="23" y="373"/>
                  </a:lnTo>
                  <a:lnTo>
                    <a:pt x="25" y="373"/>
                  </a:lnTo>
                  <a:lnTo>
                    <a:pt x="25" y="371"/>
                  </a:lnTo>
                  <a:lnTo>
                    <a:pt x="27" y="371"/>
                  </a:lnTo>
                  <a:lnTo>
                    <a:pt x="25" y="371"/>
                  </a:lnTo>
                  <a:lnTo>
                    <a:pt x="25" y="370"/>
                  </a:lnTo>
                  <a:lnTo>
                    <a:pt x="27" y="370"/>
                  </a:lnTo>
                  <a:lnTo>
                    <a:pt x="27" y="368"/>
                  </a:lnTo>
                  <a:lnTo>
                    <a:pt x="27" y="366"/>
                  </a:lnTo>
                  <a:lnTo>
                    <a:pt x="27" y="368"/>
                  </a:lnTo>
                  <a:lnTo>
                    <a:pt x="27" y="366"/>
                  </a:lnTo>
                  <a:lnTo>
                    <a:pt x="25" y="366"/>
                  </a:lnTo>
                  <a:lnTo>
                    <a:pt x="25" y="365"/>
                  </a:lnTo>
                  <a:lnTo>
                    <a:pt x="25" y="363"/>
                  </a:lnTo>
                  <a:lnTo>
                    <a:pt x="27" y="363"/>
                  </a:lnTo>
                  <a:lnTo>
                    <a:pt x="28" y="362"/>
                  </a:lnTo>
                  <a:lnTo>
                    <a:pt x="27" y="362"/>
                  </a:lnTo>
                  <a:lnTo>
                    <a:pt x="27" y="360"/>
                  </a:lnTo>
                  <a:lnTo>
                    <a:pt x="27" y="359"/>
                  </a:lnTo>
                  <a:lnTo>
                    <a:pt x="27" y="357"/>
                  </a:lnTo>
                  <a:lnTo>
                    <a:pt x="25" y="357"/>
                  </a:lnTo>
                  <a:lnTo>
                    <a:pt x="27" y="357"/>
                  </a:lnTo>
                  <a:lnTo>
                    <a:pt x="28" y="357"/>
                  </a:lnTo>
                  <a:lnTo>
                    <a:pt x="28" y="355"/>
                  </a:lnTo>
                  <a:lnTo>
                    <a:pt x="30" y="355"/>
                  </a:lnTo>
                  <a:lnTo>
                    <a:pt x="30" y="354"/>
                  </a:lnTo>
                  <a:lnTo>
                    <a:pt x="31" y="354"/>
                  </a:lnTo>
                  <a:lnTo>
                    <a:pt x="30" y="354"/>
                  </a:lnTo>
                  <a:lnTo>
                    <a:pt x="30" y="352"/>
                  </a:lnTo>
                  <a:lnTo>
                    <a:pt x="28" y="352"/>
                  </a:lnTo>
                  <a:lnTo>
                    <a:pt x="30" y="351"/>
                  </a:lnTo>
                  <a:lnTo>
                    <a:pt x="28" y="351"/>
                  </a:lnTo>
                  <a:lnTo>
                    <a:pt x="28" y="349"/>
                  </a:lnTo>
                  <a:lnTo>
                    <a:pt x="28" y="348"/>
                  </a:lnTo>
                  <a:lnTo>
                    <a:pt x="28" y="346"/>
                  </a:lnTo>
                  <a:lnTo>
                    <a:pt x="28" y="344"/>
                  </a:lnTo>
                  <a:lnTo>
                    <a:pt x="28" y="343"/>
                  </a:lnTo>
                  <a:lnTo>
                    <a:pt x="28" y="341"/>
                  </a:lnTo>
                  <a:lnTo>
                    <a:pt x="28" y="340"/>
                  </a:lnTo>
                  <a:lnTo>
                    <a:pt x="30" y="340"/>
                  </a:lnTo>
                  <a:lnTo>
                    <a:pt x="30" y="338"/>
                  </a:lnTo>
                  <a:lnTo>
                    <a:pt x="30" y="337"/>
                  </a:lnTo>
                  <a:lnTo>
                    <a:pt x="28" y="337"/>
                  </a:lnTo>
                  <a:lnTo>
                    <a:pt x="27" y="337"/>
                  </a:lnTo>
                  <a:lnTo>
                    <a:pt x="27" y="335"/>
                  </a:lnTo>
                  <a:lnTo>
                    <a:pt x="27" y="337"/>
                  </a:lnTo>
                  <a:lnTo>
                    <a:pt x="27" y="335"/>
                  </a:lnTo>
                  <a:lnTo>
                    <a:pt x="25" y="335"/>
                  </a:lnTo>
                  <a:lnTo>
                    <a:pt x="25" y="334"/>
                  </a:lnTo>
                  <a:lnTo>
                    <a:pt x="23" y="334"/>
                  </a:lnTo>
                  <a:lnTo>
                    <a:pt x="25" y="334"/>
                  </a:lnTo>
                  <a:lnTo>
                    <a:pt x="23" y="334"/>
                  </a:lnTo>
                  <a:lnTo>
                    <a:pt x="23" y="332"/>
                  </a:lnTo>
                  <a:lnTo>
                    <a:pt x="23" y="334"/>
                  </a:lnTo>
                  <a:lnTo>
                    <a:pt x="23" y="332"/>
                  </a:lnTo>
                  <a:lnTo>
                    <a:pt x="22" y="332"/>
                  </a:lnTo>
                  <a:lnTo>
                    <a:pt x="22" y="330"/>
                  </a:lnTo>
                  <a:lnTo>
                    <a:pt x="22" y="329"/>
                  </a:lnTo>
                  <a:lnTo>
                    <a:pt x="23" y="329"/>
                  </a:lnTo>
                  <a:lnTo>
                    <a:pt x="22" y="329"/>
                  </a:lnTo>
                  <a:lnTo>
                    <a:pt x="22" y="327"/>
                  </a:lnTo>
                  <a:lnTo>
                    <a:pt x="22" y="326"/>
                  </a:lnTo>
                  <a:lnTo>
                    <a:pt x="20" y="326"/>
                  </a:lnTo>
                  <a:lnTo>
                    <a:pt x="20" y="324"/>
                  </a:lnTo>
                  <a:lnTo>
                    <a:pt x="19" y="324"/>
                  </a:lnTo>
                  <a:lnTo>
                    <a:pt x="19" y="323"/>
                  </a:lnTo>
                  <a:lnTo>
                    <a:pt x="19" y="321"/>
                  </a:lnTo>
                  <a:lnTo>
                    <a:pt x="19" y="319"/>
                  </a:lnTo>
                  <a:lnTo>
                    <a:pt x="19" y="318"/>
                  </a:lnTo>
                  <a:lnTo>
                    <a:pt x="19" y="316"/>
                  </a:lnTo>
                  <a:lnTo>
                    <a:pt x="19" y="315"/>
                  </a:lnTo>
                  <a:lnTo>
                    <a:pt x="17" y="315"/>
                  </a:lnTo>
                  <a:lnTo>
                    <a:pt x="17" y="313"/>
                  </a:lnTo>
                  <a:lnTo>
                    <a:pt x="17" y="312"/>
                  </a:lnTo>
                  <a:lnTo>
                    <a:pt x="17" y="310"/>
                  </a:lnTo>
                  <a:lnTo>
                    <a:pt x="17" y="308"/>
                  </a:lnTo>
                  <a:lnTo>
                    <a:pt x="17" y="307"/>
                  </a:lnTo>
                  <a:lnTo>
                    <a:pt x="16" y="305"/>
                  </a:lnTo>
                  <a:lnTo>
                    <a:pt x="16" y="304"/>
                  </a:lnTo>
                  <a:lnTo>
                    <a:pt x="14" y="304"/>
                  </a:lnTo>
                  <a:lnTo>
                    <a:pt x="13" y="304"/>
                  </a:lnTo>
                  <a:lnTo>
                    <a:pt x="13" y="302"/>
                  </a:lnTo>
                  <a:lnTo>
                    <a:pt x="13" y="301"/>
                  </a:lnTo>
                  <a:lnTo>
                    <a:pt x="14" y="301"/>
                  </a:lnTo>
                  <a:lnTo>
                    <a:pt x="14" y="299"/>
                  </a:lnTo>
                  <a:lnTo>
                    <a:pt x="16" y="299"/>
                  </a:lnTo>
                  <a:lnTo>
                    <a:pt x="16" y="297"/>
                  </a:lnTo>
                  <a:lnTo>
                    <a:pt x="17" y="297"/>
                  </a:lnTo>
                  <a:lnTo>
                    <a:pt x="17" y="296"/>
                  </a:lnTo>
                  <a:lnTo>
                    <a:pt x="19" y="296"/>
                  </a:lnTo>
                  <a:lnTo>
                    <a:pt x="20" y="296"/>
                  </a:lnTo>
                  <a:lnTo>
                    <a:pt x="20" y="297"/>
                  </a:lnTo>
                  <a:lnTo>
                    <a:pt x="20" y="299"/>
                  </a:lnTo>
                  <a:lnTo>
                    <a:pt x="22" y="299"/>
                  </a:lnTo>
                  <a:lnTo>
                    <a:pt x="23" y="299"/>
                  </a:lnTo>
                  <a:lnTo>
                    <a:pt x="25" y="299"/>
                  </a:lnTo>
                  <a:lnTo>
                    <a:pt x="25" y="297"/>
                  </a:lnTo>
                  <a:lnTo>
                    <a:pt x="27" y="297"/>
                  </a:lnTo>
                  <a:lnTo>
                    <a:pt x="28" y="297"/>
                  </a:lnTo>
                  <a:lnTo>
                    <a:pt x="28" y="296"/>
                  </a:lnTo>
                  <a:lnTo>
                    <a:pt x="28" y="297"/>
                  </a:lnTo>
                  <a:lnTo>
                    <a:pt x="28" y="299"/>
                  </a:lnTo>
                  <a:lnTo>
                    <a:pt x="30" y="299"/>
                  </a:lnTo>
                  <a:lnTo>
                    <a:pt x="31" y="299"/>
                  </a:lnTo>
                  <a:lnTo>
                    <a:pt x="33" y="301"/>
                  </a:lnTo>
                  <a:lnTo>
                    <a:pt x="33" y="302"/>
                  </a:lnTo>
                  <a:lnTo>
                    <a:pt x="34" y="302"/>
                  </a:lnTo>
                  <a:lnTo>
                    <a:pt x="36" y="302"/>
                  </a:lnTo>
                  <a:lnTo>
                    <a:pt x="36" y="304"/>
                  </a:lnTo>
                  <a:lnTo>
                    <a:pt x="38" y="304"/>
                  </a:lnTo>
                  <a:lnTo>
                    <a:pt x="38" y="302"/>
                  </a:lnTo>
                  <a:lnTo>
                    <a:pt x="39" y="302"/>
                  </a:lnTo>
                  <a:lnTo>
                    <a:pt x="39" y="301"/>
                  </a:lnTo>
                  <a:lnTo>
                    <a:pt x="39" y="299"/>
                  </a:lnTo>
                  <a:lnTo>
                    <a:pt x="41" y="299"/>
                  </a:lnTo>
                  <a:lnTo>
                    <a:pt x="41" y="297"/>
                  </a:lnTo>
                  <a:lnTo>
                    <a:pt x="39" y="296"/>
                  </a:lnTo>
                  <a:lnTo>
                    <a:pt x="41" y="294"/>
                  </a:lnTo>
                  <a:lnTo>
                    <a:pt x="41" y="293"/>
                  </a:lnTo>
                  <a:lnTo>
                    <a:pt x="42" y="293"/>
                  </a:lnTo>
                  <a:lnTo>
                    <a:pt x="42" y="291"/>
                  </a:lnTo>
                  <a:lnTo>
                    <a:pt x="42" y="290"/>
                  </a:lnTo>
                  <a:lnTo>
                    <a:pt x="42" y="288"/>
                  </a:lnTo>
                  <a:lnTo>
                    <a:pt x="44" y="288"/>
                  </a:lnTo>
                  <a:lnTo>
                    <a:pt x="44" y="287"/>
                  </a:lnTo>
                  <a:lnTo>
                    <a:pt x="45" y="287"/>
                  </a:lnTo>
                  <a:lnTo>
                    <a:pt x="47" y="287"/>
                  </a:lnTo>
                  <a:lnTo>
                    <a:pt x="47" y="285"/>
                  </a:lnTo>
                  <a:lnTo>
                    <a:pt x="47" y="283"/>
                  </a:lnTo>
                  <a:lnTo>
                    <a:pt x="47" y="282"/>
                  </a:lnTo>
                  <a:lnTo>
                    <a:pt x="49" y="282"/>
                  </a:lnTo>
                  <a:lnTo>
                    <a:pt x="49" y="280"/>
                  </a:lnTo>
                  <a:lnTo>
                    <a:pt x="50" y="280"/>
                  </a:lnTo>
                  <a:lnTo>
                    <a:pt x="50" y="279"/>
                  </a:lnTo>
                  <a:lnTo>
                    <a:pt x="49" y="277"/>
                  </a:lnTo>
                  <a:lnTo>
                    <a:pt x="47" y="276"/>
                  </a:lnTo>
                  <a:lnTo>
                    <a:pt x="47" y="274"/>
                  </a:lnTo>
                  <a:lnTo>
                    <a:pt x="45" y="274"/>
                  </a:lnTo>
                  <a:lnTo>
                    <a:pt x="45" y="272"/>
                  </a:lnTo>
                  <a:lnTo>
                    <a:pt x="45" y="271"/>
                  </a:lnTo>
                  <a:lnTo>
                    <a:pt x="47" y="271"/>
                  </a:lnTo>
                  <a:lnTo>
                    <a:pt x="47" y="269"/>
                  </a:lnTo>
                  <a:lnTo>
                    <a:pt x="49" y="269"/>
                  </a:lnTo>
                  <a:lnTo>
                    <a:pt x="49" y="268"/>
                  </a:lnTo>
                  <a:lnTo>
                    <a:pt x="49" y="266"/>
                  </a:lnTo>
                  <a:lnTo>
                    <a:pt x="50" y="266"/>
                  </a:lnTo>
                  <a:lnTo>
                    <a:pt x="50" y="265"/>
                  </a:lnTo>
                  <a:lnTo>
                    <a:pt x="50" y="263"/>
                  </a:lnTo>
                  <a:lnTo>
                    <a:pt x="50" y="261"/>
                  </a:lnTo>
                  <a:lnTo>
                    <a:pt x="52" y="261"/>
                  </a:lnTo>
                  <a:lnTo>
                    <a:pt x="52" y="260"/>
                  </a:lnTo>
                  <a:lnTo>
                    <a:pt x="52" y="258"/>
                  </a:lnTo>
                  <a:lnTo>
                    <a:pt x="52" y="257"/>
                  </a:lnTo>
                  <a:lnTo>
                    <a:pt x="53" y="257"/>
                  </a:lnTo>
                  <a:lnTo>
                    <a:pt x="55" y="257"/>
                  </a:lnTo>
                  <a:lnTo>
                    <a:pt x="56" y="255"/>
                  </a:lnTo>
                  <a:lnTo>
                    <a:pt x="58" y="255"/>
                  </a:lnTo>
                  <a:lnTo>
                    <a:pt x="58" y="257"/>
                  </a:lnTo>
                  <a:lnTo>
                    <a:pt x="59" y="257"/>
                  </a:lnTo>
                  <a:lnTo>
                    <a:pt x="61" y="257"/>
                  </a:lnTo>
                  <a:lnTo>
                    <a:pt x="61" y="258"/>
                  </a:lnTo>
                  <a:lnTo>
                    <a:pt x="61" y="257"/>
                  </a:lnTo>
                  <a:lnTo>
                    <a:pt x="61" y="255"/>
                  </a:lnTo>
                  <a:lnTo>
                    <a:pt x="63" y="255"/>
                  </a:lnTo>
                  <a:lnTo>
                    <a:pt x="61" y="255"/>
                  </a:lnTo>
                  <a:lnTo>
                    <a:pt x="59" y="255"/>
                  </a:lnTo>
                  <a:lnTo>
                    <a:pt x="59" y="254"/>
                  </a:lnTo>
                  <a:lnTo>
                    <a:pt x="59" y="252"/>
                  </a:lnTo>
                  <a:lnTo>
                    <a:pt x="58" y="251"/>
                  </a:lnTo>
                  <a:lnTo>
                    <a:pt x="56" y="251"/>
                  </a:lnTo>
                  <a:lnTo>
                    <a:pt x="55" y="251"/>
                  </a:lnTo>
                  <a:lnTo>
                    <a:pt x="55" y="249"/>
                  </a:lnTo>
                  <a:lnTo>
                    <a:pt x="56" y="249"/>
                  </a:lnTo>
                  <a:lnTo>
                    <a:pt x="56" y="247"/>
                  </a:lnTo>
                  <a:lnTo>
                    <a:pt x="56" y="246"/>
                  </a:lnTo>
                  <a:lnTo>
                    <a:pt x="56" y="244"/>
                  </a:lnTo>
                  <a:lnTo>
                    <a:pt x="56" y="243"/>
                  </a:lnTo>
                  <a:lnTo>
                    <a:pt x="58" y="243"/>
                  </a:lnTo>
                  <a:lnTo>
                    <a:pt x="58" y="241"/>
                  </a:lnTo>
                  <a:lnTo>
                    <a:pt x="56" y="241"/>
                  </a:lnTo>
                  <a:lnTo>
                    <a:pt x="56" y="243"/>
                  </a:lnTo>
                  <a:lnTo>
                    <a:pt x="55" y="243"/>
                  </a:lnTo>
                  <a:lnTo>
                    <a:pt x="53" y="241"/>
                  </a:lnTo>
                  <a:lnTo>
                    <a:pt x="53" y="243"/>
                  </a:lnTo>
                  <a:lnTo>
                    <a:pt x="52" y="243"/>
                  </a:lnTo>
                  <a:lnTo>
                    <a:pt x="53" y="243"/>
                  </a:lnTo>
                  <a:lnTo>
                    <a:pt x="52" y="243"/>
                  </a:lnTo>
                  <a:lnTo>
                    <a:pt x="52" y="244"/>
                  </a:lnTo>
                  <a:lnTo>
                    <a:pt x="50" y="244"/>
                  </a:lnTo>
                  <a:lnTo>
                    <a:pt x="49" y="244"/>
                  </a:lnTo>
                  <a:lnTo>
                    <a:pt x="49" y="243"/>
                  </a:lnTo>
                  <a:lnTo>
                    <a:pt x="47" y="243"/>
                  </a:lnTo>
                  <a:lnTo>
                    <a:pt x="45" y="243"/>
                  </a:lnTo>
                  <a:lnTo>
                    <a:pt x="44" y="241"/>
                  </a:lnTo>
                  <a:lnTo>
                    <a:pt x="42" y="241"/>
                  </a:lnTo>
                  <a:lnTo>
                    <a:pt x="41" y="241"/>
                  </a:lnTo>
                  <a:lnTo>
                    <a:pt x="41" y="243"/>
                  </a:lnTo>
                  <a:lnTo>
                    <a:pt x="41" y="241"/>
                  </a:lnTo>
                  <a:lnTo>
                    <a:pt x="39" y="241"/>
                  </a:lnTo>
                  <a:lnTo>
                    <a:pt x="39" y="240"/>
                  </a:lnTo>
                  <a:lnTo>
                    <a:pt x="38" y="240"/>
                  </a:lnTo>
                  <a:lnTo>
                    <a:pt x="38" y="238"/>
                  </a:lnTo>
                  <a:lnTo>
                    <a:pt x="36" y="238"/>
                  </a:lnTo>
                  <a:lnTo>
                    <a:pt x="34" y="238"/>
                  </a:lnTo>
                  <a:lnTo>
                    <a:pt x="34" y="236"/>
                  </a:lnTo>
                  <a:lnTo>
                    <a:pt x="34" y="235"/>
                  </a:lnTo>
                  <a:lnTo>
                    <a:pt x="34" y="233"/>
                  </a:lnTo>
                  <a:lnTo>
                    <a:pt x="36" y="233"/>
                  </a:lnTo>
                  <a:lnTo>
                    <a:pt x="36" y="232"/>
                  </a:lnTo>
                  <a:lnTo>
                    <a:pt x="34" y="232"/>
                  </a:lnTo>
                  <a:lnTo>
                    <a:pt x="36" y="232"/>
                  </a:lnTo>
                  <a:lnTo>
                    <a:pt x="36" y="230"/>
                  </a:lnTo>
                  <a:lnTo>
                    <a:pt x="34" y="230"/>
                  </a:lnTo>
                  <a:lnTo>
                    <a:pt x="34" y="229"/>
                  </a:lnTo>
                  <a:lnTo>
                    <a:pt x="36" y="227"/>
                  </a:lnTo>
                  <a:lnTo>
                    <a:pt x="36" y="225"/>
                  </a:lnTo>
                  <a:lnTo>
                    <a:pt x="36" y="224"/>
                  </a:lnTo>
                  <a:lnTo>
                    <a:pt x="34" y="224"/>
                  </a:lnTo>
                  <a:lnTo>
                    <a:pt x="34" y="222"/>
                  </a:lnTo>
                  <a:lnTo>
                    <a:pt x="34" y="221"/>
                  </a:lnTo>
                  <a:lnTo>
                    <a:pt x="34" y="219"/>
                  </a:lnTo>
                  <a:lnTo>
                    <a:pt x="33" y="219"/>
                  </a:lnTo>
                  <a:lnTo>
                    <a:pt x="34" y="218"/>
                  </a:lnTo>
                  <a:lnTo>
                    <a:pt x="34" y="216"/>
                  </a:lnTo>
                  <a:lnTo>
                    <a:pt x="36" y="216"/>
                  </a:lnTo>
                  <a:lnTo>
                    <a:pt x="36" y="215"/>
                  </a:lnTo>
                  <a:lnTo>
                    <a:pt x="38" y="215"/>
                  </a:lnTo>
                  <a:lnTo>
                    <a:pt x="38" y="213"/>
                  </a:lnTo>
                  <a:lnTo>
                    <a:pt x="39" y="213"/>
                  </a:lnTo>
                  <a:lnTo>
                    <a:pt x="39" y="211"/>
                  </a:lnTo>
                  <a:lnTo>
                    <a:pt x="39" y="213"/>
                  </a:lnTo>
                  <a:lnTo>
                    <a:pt x="41" y="213"/>
                  </a:lnTo>
                  <a:lnTo>
                    <a:pt x="42" y="213"/>
                  </a:lnTo>
                  <a:lnTo>
                    <a:pt x="42" y="215"/>
                  </a:lnTo>
                  <a:lnTo>
                    <a:pt x="42" y="213"/>
                  </a:lnTo>
                  <a:lnTo>
                    <a:pt x="44" y="213"/>
                  </a:lnTo>
                  <a:lnTo>
                    <a:pt x="45" y="213"/>
                  </a:lnTo>
                  <a:lnTo>
                    <a:pt x="45" y="215"/>
                  </a:lnTo>
                  <a:lnTo>
                    <a:pt x="45" y="213"/>
                  </a:lnTo>
                  <a:lnTo>
                    <a:pt x="47" y="213"/>
                  </a:lnTo>
                  <a:lnTo>
                    <a:pt x="47" y="211"/>
                  </a:lnTo>
                  <a:lnTo>
                    <a:pt x="49" y="211"/>
                  </a:lnTo>
                  <a:lnTo>
                    <a:pt x="49" y="213"/>
                  </a:lnTo>
                  <a:lnTo>
                    <a:pt x="50" y="211"/>
                  </a:lnTo>
                  <a:lnTo>
                    <a:pt x="52" y="211"/>
                  </a:lnTo>
                  <a:lnTo>
                    <a:pt x="52" y="213"/>
                  </a:lnTo>
                  <a:lnTo>
                    <a:pt x="53" y="213"/>
                  </a:lnTo>
                  <a:lnTo>
                    <a:pt x="55" y="213"/>
                  </a:lnTo>
                  <a:lnTo>
                    <a:pt x="56" y="213"/>
                  </a:lnTo>
                  <a:lnTo>
                    <a:pt x="58" y="213"/>
                  </a:lnTo>
                  <a:lnTo>
                    <a:pt x="59" y="213"/>
                  </a:lnTo>
                  <a:lnTo>
                    <a:pt x="59" y="211"/>
                  </a:lnTo>
                  <a:lnTo>
                    <a:pt x="61" y="211"/>
                  </a:lnTo>
                  <a:lnTo>
                    <a:pt x="61" y="213"/>
                  </a:lnTo>
                  <a:lnTo>
                    <a:pt x="63" y="211"/>
                  </a:lnTo>
                  <a:lnTo>
                    <a:pt x="64" y="211"/>
                  </a:lnTo>
                  <a:lnTo>
                    <a:pt x="64" y="213"/>
                  </a:lnTo>
                  <a:lnTo>
                    <a:pt x="66" y="213"/>
                  </a:lnTo>
                  <a:lnTo>
                    <a:pt x="66" y="215"/>
                  </a:lnTo>
                  <a:lnTo>
                    <a:pt x="66" y="216"/>
                  </a:lnTo>
                  <a:lnTo>
                    <a:pt x="64" y="216"/>
                  </a:lnTo>
                  <a:lnTo>
                    <a:pt x="66" y="216"/>
                  </a:lnTo>
                  <a:lnTo>
                    <a:pt x="66" y="218"/>
                  </a:lnTo>
                  <a:lnTo>
                    <a:pt x="67" y="218"/>
                  </a:lnTo>
                  <a:lnTo>
                    <a:pt x="69" y="218"/>
                  </a:lnTo>
                  <a:lnTo>
                    <a:pt x="69" y="219"/>
                  </a:lnTo>
                  <a:lnTo>
                    <a:pt x="70" y="219"/>
                  </a:lnTo>
                  <a:lnTo>
                    <a:pt x="72" y="219"/>
                  </a:lnTo>
                  <a:lnTo>
                    <a:pt x="72" y="218"/>
                  </a:lnTo>
                  <a:lnTo>
                    <a:pt x="72" y="216"/>
                  </a:lnTo>
                  <a:lnTo>
                    <a:pt x="72" y="215"/>
                  </a:lnTo>
                  <a:lnTo>
                    <a:pt x="72" y="213"/>
                  </a:lnTo>
                  <a:lnTo>
                    <a:pt x="74" y="213"/>
                  </a:lnTo>
                  <a:lnTo>
                    <a:pt x="75" y="213"/>
                  </a:lnTo>
                  <a:lnTo>
                    <a:pt x="77" y="213"/>
                  </a:lnTo>
                  <a:lnTo>
                    <a:pt x="77" y="215"/>
                  </a:lnTo>
                  <a:lnTo>
                    <a:pt x="78" y="216"/>
                  </a:lnTo>
                  <a:lnTo>
                    <a:pt x="78" y="218"/>
                  </a:lnTo>
                  <a:lnTo>
                    <a:pt x="78" y="219"/>
                  </a:lnTo>
                  <a:lnTo>
                    <a:pt x="80" y="219"/>
                  </a:lnTo>
                  <a:lnTo>
                    <a:pt x="80" y="221"/>
                  </a:lnTo>
                  <a:lnTo>
                    <a:pt x="80" y="222"/>
                  </a:lnTo>
                  <a:lnTo>
                    <a:pt x="81" y="222"/>
                  </a:lnTo>
                  <a:lnTo>
                    <a:pt x="81" y="224"/>
                  </a:lnTo>
                  <a:lnTo>
                    <a:pt x="83" y="224"/>
                  </a:lnTo>
                  <a:lnTo>
                    <a:pt x="85" y="224"/>
                  </a:lnTo>
                  <a:lnTo>
                    <a:pt x="86" y="224"/>
                  </a:lnTo>
                  <a:lnTo>
                    <a:pt x="88" y="224"/>
                  </a:lnTo>
                  <a:lnTo>
                    <a:pt x="89" y="224"/>
                  </a:lnTo>
                  <a:lnTo>
                    <a:pt x="91" y="224"/>
                  </a:lnTo>
                  <a:lnTo>
                    <a:pt x="91" y="222"/>
                  </a:lnTo>
                  <a:lnTo>
                    <a:pt x="89" y="222"/>
                  </a:lnTo>
                  <a:lnTo>
                    <a:pt x="89" y="221"/>
                  </a:lnTo>
                  <a:lnTo>
                    <a:pt x="88" y="221"/>
                  </a:lnTo>
                  <a:lnTo>
                    <a:pt x="88" y="219"/>
                  </a:lnTo>
                  <a:lnTo>
                    <a:pt x="88" y="218"/>
                  </a:lnTo>
                  <a:lnTo>
                    <a:pt x="88" y="216"/>
                  </a:lnTo>
                  <a:lnTo>
                    <a:pt x="88" y="215"/>
                  </a:lnTo>
                  <a:lnTo>
                    <a:pt x="89" y="215"/>
                  </a:lnTo>
                  <a:lnTo>
                    <a:pt x="89" y="213"/>
                  </a:lnTo>
                  <a:lnTo>
                    <a:pt x="89" y="211"/>
                  </a:lnTo>
                  <a:lnTo>
                    <a:pt x="89" y="210"/>
                  </a:lnTo>
                  <a:lnTo>
                    <a:pt x="88" y="210"/>
                  </a:lnTo>
                  <a:lnTo>
                    <a:pt x="86" y="208"/>
                  </a:lnTo>
                  <a:lnTo>
                    <a:pt x="86" y="207"/>
                  </a:lnTo>
                  <a:lnTo>
                    <a:pt x="86" y="205"/>
                  </a:lnTo>
                  <a:lnTo>
                    <a:pt x="85" y="205"/>
                  </a:lnTo>
                  <a:lnTo>
                    <a:pt x="85" y="204"/>
                  </a:lnTo>
                  <a:lnTo>
                    <a:pt x="85" y="202"/>
                  </a:lnTo>
                  <a:lnTo>
                    <a:pt x="83" y="200"/>
                  </a:lnTo>
                  <a:lnTo>
                    <a:pt x="83" y="199"/>
                  </a:lnTo>
                  <a:lnTo>
                    <a:pt x="81" y="196"/>
                  </a:lnTo>
                  <a:lnTo>
                    <a:pt x="81" y="194"/>
                  </a:lnTo>
                  <a:lnTo>
                    <a:pt x="80" y="193"/>
                  </a:lnTo>
                  <a:lnTo>
                    <a:pt x="80" y="191"/>
                  </a:lnTo>
                  <a:lnTo>
                    <a:pt x="80" y="189"/>
                  </a:lnTo>
                  <a:lnTo>
                    <a:pt x="78" y="188"/>
                  </a:lnTo>
                  <a:lnTo>
                    <a:pt x="78" y="186"/>
                  </a:lnTo>
                  <a:lnTo>
                    <a:pt x="77" y="186"/>
                  </a:lnTo>
                  <a:lnTo>
                    <a:pt x="75" y="186"/>
                  </a:lnTo>
                  <a:lnTo>
                    <a:pt x="74" y="186"/>
                  </a:lnTo>
                  <a:lnTo>
                    <a:pt x="72" y="186"/>
                  </a:lnTo>
                  <a:lnTo>
                    <a:pt x="70" y="186"/>
                  </a:lnTo>
                  <a:lnTo>
                    <a:pt x="69" y="186"/>
                  </a:lnTo>
                  <a:lnTo>
                    <a:pt x="67" y="186"/>
                  </a:lnTo>
                  <a:lnTo>
                    <a:pt x="66" y="186"/>
                  </a:lnTo>
                  <a:lnTo>
                    <a:pt x="64" y="186"/>
                  </a:lnTo>
                  <a:lnTo>
                    <a:pt x="63" y="185"/>
                  </a:lnTo>
                  <a:lnTo>
                    <a:pt x="61" y="185"/>
                  </a:lnTo>
                  <a:lnTo>
                    <a:pt x="61" y="183"/>
                  </a:lnTo>
                  <a:lnTo>
                    <a:pt x="59" y="183"/>
                  </a:lnTo>
                  <a:lnTo>
                    <a:pt x="61" y="182"/>
                  </a:lnTo>
                  <a:lnTo>
                    <a:pt x="61" y="180"/>
                  </a:lnTo>
                  <a:lnTo>
                    <a:pt x="61" y="179"/>
                  </a:lnTo>
                  <a:lnTo>
                    <a:pt x="61" y="177"/>
                  </a:lnTo>
                  <a:lnTo>
                    <a:pt x="63" y="177"/>
                  </a:lnTo>
                  <a:lnTo>
                    <a:pt x="63" y="175"/>
                  </a:lnTo>
                  <a:lnTo>
                    <a:pt x="61" y="175"/>
                  </a:lnTo>
                  <a:lnTo>
                    <a:pt x="63" y="175"/>
                  </a:lnTo>
                  <a:lnTo>
                    <a:pt x="63" y="174"/>
                  </a:lnTo>
                  <a:lnTo>
                    <a:pt x="63" y="172"/>
                  </a:lnTo>
                  <a:lnTo>
                    <a:pt x="63" y="171"/>
                  </a:lnTo>
                  <a:lnTo>
                    <a:pt x="64" y="171"/>
                  </a:lnTo>
                  <a:lnTo>
                    <a:pt x="64" y="169"/>
                  </a:lnTo>
                  <a:lnTo>
                    <a:pt x="66" y="169"/>
                  </a:lnTo>
                  <a:lnTo>
                    <a:pt x="66" y="168"/>
                  </a:lnTo>
                  <a:lnTo>
                    <a:pt x="64" y="168"/>
                  </a:lnTo>
                  <a:lnTo>
                    <a:pt x="64" y="166"/>
                  </a:lnTo>
                  <a:lnTo>
                    <a:pt x="64" y="164"/>
                  </a:lnTo>
                  <a:lnTo>
                    <a:pt x="66" y="164"/>
                  </a:lnTo>
                  <a:lnTo>
                    <a:pt x="66" y="163"/>
                  </a:lnTo>
                  <a:lnTo>
                    <a:pt x="67" y="163"/>
                  </a:lnTo>
                  <a:lnTo>
                    <a:pt x="67" y="161"/>
                  </a:lnTo>
                  <a:lnTo>
                    <a:pt x="69" y="163"/>
                  </a:lnTo>
                  <a:lnTo>
                    <a:pt x="69" y="161"/>
                  </a:lnTo>
                  <a:lnTo>
                    <a:pt x="70" y="161"/>
                  </a:lnTo>
                  <a:lnTo>
                    <a:pt x="70" y="160"/>
                  </a:lnTo>
                  <a:lnTo>
                    <a:pt x="72" y="158"/>
                  </a:lnTo>
                  <a:lnTo>
                    <a:pt x="74" y="158"/>
                  </a:lnTo>
                  <a:lnTo>
                    <a:pt x="75" y="158"/>
                  </a:lnTo>
                  <a:lnTo>
                    <a:pt x="77" y="158"/>
                  </a:lnTo>
                  <a:lnTo>
                    <a:pt x="78" y="158"/>
                  </a:lnTo>
                  <a:lnTo>
                    <a:pt x="80" y="158"/>
                  </a:lnTo>
                  <a:lnTo>
                    <a:pt x="80" y="160"/>
                  </a:lnTo>
                  <a:lnTo>
                    <a:pt x="80" y="158"/>
                  </a:lnTo>
                  <a:lnTo>
                    <a:pt x="81" y="158"/>
                  </a:lnTo>
                  <a:lnTo>
                    <a:pt x="81" y="157"/>
                  </a:lnTo>
                  <a:lnTo>
                    <a:pt x="80" y="157"/>
                  </a:lnTo>
                  <a:lnTo>
                    <a:pt x="80" y="155"/>
                  </a:lnTo>
                  <a:lnTo>
                    <a:pt x="78" y="155"/>
                  </a:lnTo>
                  <a:lnTo>
                    <a:pt x="77" y="155"/>
                  </a:lnTo>
                  <a:lnTo>
                    <a:pt x="77" y="153"/>
                  </a:lnTo>
                  <a:lnTo>
                    <a:pt x="75" y="153"/>
                  </a:lnTo>
                  <a:lnTo>
                    <a:pt x="75" y="152"/>
                  </a:lnTo>
                  <a:lnTo>
                    <a:pt x="74" y="152"/>
                  </a:lnTo>
                  <a:lnTo>
                    <a:pt x="75" y="152"/>
                  </a:lnTo>
                  <a:lnTo>
                    <a:pt x="74" y="152"/>
                  </a:lnTo>
                  <a:lnTo>
                    <a:pt x="74" y="150"/>
                  </a:lnTo>
                  <a:lnTo>
                    <a:pt x="72" y="150"/>
                  </a:lnTo>
                  <a:lnTo>
                    <a:pt x="74" y="149"/>
                  </a:lnTo>
                  <a:lnTo>
                    <a:pt x="72" y="149"/>
                  </a:lnTo>
                  <a:lnTo>
                    <a:pt x="72" y="147"/>
                  </a:lnTo>
                  <a:lnTo>
                    <a:pt x="70" y="149"/>
                  </a:lnTo>
                  <a:lnTo>
                    <a:pt x="66" y="141"/>
                  </a:lnTo>
                  <a:lnTo>
                    <a:pt x="66" y="139"/>
                  </a:lnTo>
                  <a:lnTo>
                    <a:pt x="67" y="139"/>
                  </a:lnTo>
                  <a:lnTo>
                    <a:pt x="66" y="139"/>
                  </a:lnTo>
                  <a:lnTo>
                    <a:pt x="67" y="139"/>
                  </a:lnTo>
                  <a:lnTo>
                    <a:pt x="67" y="138"/>
                  </a:lnTo>
                  <a:lnTo>
                    <a:pt x="67" y="136"/>
                  </a:lnTo>
                  <a:lnTo>
                    <a:pt x="67" y="135"/>
                  </a:lnTo>
                  <a:lnTo>
                    <a:pt x="67" y="133"/>
                  </a:lnTo>
                  <a:lnTo>
                    <a:pt x="67" y="132"/>
                  </a:lnTo>
                  <a:lnTo>
                    <a:pt x="69" y="132"/>
                  </a:lnTo>
                  <a:lnTo>
                    <a:pt x="69" y="130"/>
                  </a:lnTo>
                  <a:lnTo>
                    <a:pt x="69" y="128"/>
                  </a:lnTo>
                  <a:lnTo>
                    <a:pt x="70" y="128"/>
                  </a:lnTo>
                  <a:lnTo>
                    <a:pt x="70" y="127"/>
                  </a:lnTo>
                  <a:lnTo>
                    <a:pt x="70" y="125"/>
                  </a:lnTo>
                  <a:lnTo>
                    <a:pt x="69" y="125"/>
                  </a:lnTo>
                  <a:lnTo>
                    <a:pt x="67" y="125"/>
                  </a:lnTo>
                  <a:lnTo>
                    <a:pt x="66" y="125"/>
                  </a:lnTo>
                  <a:lnTo>
                    <a:pt x="64" y="125"/>
                  </a:lnTo>
                  <a:lnTo>
                    <a:pt x="63" y="125"/>
                  </a:lnTo>
                  <a:lnTo>
                    <a:pt x="63" y="127"/>
                  </a:lnTo>
                  <a:lnTo>
                    <a:pt x="61" y="127"/>
                  </a:lnTo>
                  <a:lnTo>
                    <a:pt x="59" y="127"/>
                  </a:lnTo>
                  <a:lnTo>
                    <a:pt x="59" y="128"/>
                  </a:lnTo>
                  <a:lnTo>
                    <a:pt x="58" y="128"/>
                  </a:lnTo>
                  <a:lnTo>
                    <a:pt x="58" y="127"/>
                  </a:lnTo>
                  <a:lnTo>
                    <a:pt x="56" y="127"/>
                  </a:lnTo>
                  <a:lnTo>
                    <a:pt x="55" y="127"/>
                  </a:lnTo>
                  <a:lnTo>
                    <a:pt x="55" y="128"/>
                  </a:lnTo>
                  <a:lnTo>
                    <a:pt x="55" y="127"/>
                  </a:lnTo>
                  <a:lnTo>
                    <a:pt x="53" y="127"/>
                  </a:lnTo>
                  <a:lnTo>
                    <a:pt x="52" y="127"/>
                  </a:lnTo>
                  <a:lnTo>
                    <a:pt x="52" y="125"/>
                  </a:lnTo>
                  <a:lnTo>
                    <a:pt x="50" y="125"/>
                  </a:lnTo>
                  <a:lnTo>
                    <a:pt x="50" y="124"/>
                  </a:lnTo>
                  <a:lnTo>
                    <a:pt x="49" y="124"/>
                  </a:lnTo>
                  <a:lnTo>
                    <a:pt x="49" y="122"/>
                  </a:lnTo>
                  <a:lnTo>
                    <a:pt x="47" y="122"/>
                  </a:lnTo>
                  <a:lnTo>
                    <a:pt x="47" y="121"/>
                  </a:lnTo>
                  <a:lnTo>
                    <a:pt x="47" y="119"/>
                  </a:lnTo>
                  <a:lnTo>
                    <a:pt x="45" y="119"/>
                  </a:lnTo>
                  <a:lnTo>
                    <a:pt x="45" y="117"/>
                  </a:lnTo>
                  <a:lnTo>
                    <a:pt x="44" y="117"/>
                  </a:lnTo>
                  <a:lnTo>
                    <a:pt x="45" y="117"/>
                  </a:lnTo>
                  <a:lnTo>
                    <a:pt x="44" y="116"/>
                  </a:lnTo>
                  <a:lnTo>
                    <a:pt x="45" y="116"/>
                  </a:lnTo>
                  <a:lnTo>
                    <a:pt x="45" y="114"/>
                  </a:lnTo>
                  <a:lnTo>
                    <a:pt x="44" y="114"/>
                  </a:lnTo>
                  <a:lnTo>
                    <a:pt x="42" y="114"/>
                  </a:lnTo>
                  <a:lnTo>
                    <a:pt x="44" y="114"/>
                  </a:lnTo>
                  <a:lnTo>
                    <a:pt x="44" y="113"/>
                  </a:lnTo>
                  <a:lnTo>
                    <a:pt x="42" y="113"/>
                  </a:lnTo>
                  <a:lnTo>
                    <a:pt x="42" y="111"/>
                  </a:lnTo>
                  <a:lnTo>
                    <a:pt x="44" y="111"/>
                  </a:lnTo>
                  <a:lnTo>
                    <a:pt x="44" y="110"/>
                  </a:lnTo>
                  <a:lnTo>
                    <a:pt x="42" y="110"/>
                  </a:lnTo>
                  <a:lnTo>
                    <a:pt x="42" y="108"/>
                  </a:lnTo>
                  <a:lnTo>
                    <a:pt x="44" y="108"/>
                  </a:lnTo>
                  <a:lnTo>
                    <a:pt x="44" y="106"/>
                  </a:lnTo>
                  <a:lnTo>
                    <a:pt x="42" y="106"/>
                  </a:lnTo>
                  <a:lnTo>
                    <a:pt x="42" y="105"/>
                  </a:lnTo>
                  <a:lnTo>
                    <a:pt x="44" y="106"/>
                  </a:lnTo>
                  <a:lnTo>
                    <a:pt x="44" y="105"/>
                  </a:lnTo>
                  <a:lnTo>
                    <a:pt x="45" y="105"/>
                  </a:lnTo>
                  <a:lnTo>
                    <a:pt x="44" y="105"/>
                  </a:lnTo>
                  <a:lnTo>
                    <a:pt x="45" y="105"/>
                  </a:lnTo>
                  <a:lnTo>
                    <a:pt x="45" y="103"/>
                  </a:lnTo>
                  <a:lnTo>
                    <a:pt x="44" y="103"/>
                  </a:lnTo>
                  <a:lnTo>
                    <a:pt x="45" y="103"/>
                  </a:lnTo>
                  <a:lnTo>
                    <a:pt x="45" y="102"/>
                  </a:lnTo>
                  <a:lnTo>
                    <a:pt x="44" y="102"/>
                  </a:lnTo>
                  <a:lnTo>
                    <a:pt x="45" y="102"/>
                  </a:lnTo>
                  <a:lnTo>
                    <a:pt x="45" y="100"/>
                  </a:lnTo>
                  <a:lnTo>
                    <a:pt x="44" y="100"/>
                  </a:lnTo>
                  <a:lnTo>
                    <a:pt x="44" y="99"/>
                  </a:lnTo>
                  <a:lnTo>
                    <a:pt x="45" y="99"/>
                  </a:lnTo>
                  <a:lnTo>
                    <a:pt x="45" y="97"/>
                  </a:lnTo>
                  <a:lnTo>
                    <a:pt x="45" y="96"/>
                  </a:lnTo>
                  <a:lnTo>
                    <a:pt x="45" y="94"/>
                  </a:lnTo>
                  <a:lnTo>
                    <a:pt x="45" y="92"/>
                  </a:lnTo>
                  <a:lnTo>
                    <a:pt x="47" y="92"/>
                  </a:lnTo>
                  <a:lnTo>
                    <a:pt x="45" y="92"/>
                  </a:lnTo>
                  <a:lnTo>
                    <a:pt x="45" y="91"/>
                  </a:lnTo>
                  <a:lnTo>
                    <a:pt x="45" y="89"/>
                  </a:lnTo>
                  <a:lnTo>
                    <a:pt x="47" y="89"/>
                  </a:lnTo>
                  <a:lnTo>
                    <a:pt x="45" y="89"/>
                  </a:lnTo>
                  <a:lnTo>
                    <a:pt x="45" y="88"/>
                  </a:lnTo>
                  <a:lnTo>
                    <a:pt x="47" y="88"/>
                  </a:lnTo>
                  <a:lnTo>
                    <a:pt x="47" y="86"/>
                  </a:lnTo>
                  <a:lnTo>
                    <a:pt x="47" y="85"/>
                  </a:lnTo>
                  <a:lnTo>
                    <a:pt x="47" y="83"/>
                  </a:lnTo>
                  <a:lnTo>
                    <a:pt x="45" y="83"/>
                  </a:lnTo>
                  <a:lnTo>
                    <a:pt x="44" y="83"/>
                  </a:lnTo>
                  <a:lnTo>
                    <a:pt x="44" y="81"/>
                  </a:lnTo>
                  <a:lnTo>
                    <a:pt x="45" y="81"/>
                  </a:lnTo>
                  <a:lnTo>
                    <a:pt x="45" y="80"/>
                  </a:lnTo>
                  <a:lnTo>
                    <a:pt x="44" y="78"/>
                  </a:lnTo>
                  <a:lnTo>
                    <a:pt x="45" y="78"/>
                  </a:lnTo>
                  <a:lnTo>
                    <a:pt x="44" y="78"/>
                  </a:lnTo>
                  <a:lnTo>
                    <a:pt x="42" y="78"/>
                  </a:lnTo>
                  <a:lnTo>
                    <a:pt x="42" y="77"/>
                  </a:lnTo>
                  <a:lnTo>
                    <a:pt x="42" y="75"/>
                  </a:lnTo>
                  <a:lnTo>
                    <a:pt x="41" y="75"/>
                  </a:lnTo>
                  <a:lnTo>
                    <a:pt x="42" y="75"/>
                  </a:lnTo>
                  <a:lnTo>
                    <a:pt x="44" y="75"/>
                  </a:lnTo>
                  <a:lnTo>
                    <a:pt x="45" y="75"/>
                  </a:lnTo>
                  <a:lnTo>
                    <a:pt x="45" y="74"/>
                  </a:lnTo>
                  <a:lnTo>
                    <a:pt x="45" y="72"/>
                  </a:lnTo>
                  <a:lnTo>
                    <a:pt x="44" y="74"/>
                  </a:lnTo>
                  <a:lnTo>
                    <a:pt x="42" y="74"/>
                  </a:lnTo>
                  <a:lnTo>
                    <a:pt x="42" y="72"/>
                  </a:lnTo>
                  <a:lnTo>
                    <a:pt x="44" y="72"/>
                  </a:lnTo>
                  <a:lnTo>
                    <a:pt x="44" y="70"/>
                  </a:lnTo>
                  <a:lnTo>
                    <a:pt x="44" y="69"/>
                  </a:lnTo>
                  <a:lnTo>
                    <a:pt x="44" y="67"/>
                  </a:lnTo>
                  <a:lnTo>
                    <a:pt x="45" y="67"/>
                  </a:lnTo>
                  <a:lnTo>
                    <a:pt x="45" y="66"/>
                  </a:lnTo>
                  <a:lnTo>
                    <a:pt x="45" y="64"/>
                  </a:lnTo>
                  <a:lnTo>
                    <a:pt x="47" y="64"/>
                  </a:lnTo>
                  <a:lnTo>
                    <a:pt x="49" y="64"/>
                  </a:lnTo>
                  <a:lnTo>
                    <a:pt x="50" y="64"/>
                  </a:lnTo>
                  <a:lnTo>
                    <a:pt x="50" y="63"/>
                  </a:lnTo>
                  <a:lnTo>
                    <a:pt x="52" y="63"/>
                  </a:lnTo>
                  <a:lnTo>
                    <a:pt x="53" y="63"/>
                  </a:lnTo>
                  <a:lnTo>
                    <a:pt x="55" y="63"/>
                  </a:lnTo>
                  <a:lnTo>
                    <a:pt x="55" y="61"/>
                  </a:lnTo>
                  <a:lnTo>
                    <a:pt x="55" y="60"/>
                  </a:lnTo>
                  <a:lnTo>
                    <a:pt x="56" y="58"/>
                  </a:lnTo>
                  <a:lnTo>
                    <a:pt x="56" y="56"/>
                  </a:lnTo>
                  <a:lnTo>
                    <a:pt x="58" y="55"/>
                  </a:lnTo>
                  <a:lnTo>
                    <a:pt x="58" y="53"/>
                  </a:lnTo>
                  <a:lnTo>
                    <a:pt x="59" y="53"/>
                  </a:lnTo>
                  <a:lnTo>
                    <a:pt x="61" y="55"/>
                  </a:lnTo>
                  <a:lnTo>
                    <a:pt x="63" y="55"/>
                  </a:lnTo>
                  <a:lnTo>
                    <a:pt x="64" y="55"/>
                  </a:lnTo>
                  <a:lnTo>
                    <a:pt x="64" y="53"/>
                  </a:lnTo>
                  <a:lnTo>
                    <a:pt x="66" y="52"/>
                  </a:lnTo>
                  <a:lnTo>
                    <a:pt x="67" y="52"/>
                  </a:lnTo>
                  <a:lnTo>
                    <a:pt x="69" y="52"/>
                  </a:lnTo>
                  <a:lnTo>
                    <a:pt x="70" y="52"/>
                  </a:lnTo>
                  <a:lnTo>
                    <a:pt x="70" y="50"/>
                  </a:lnTo>
                  <a:lnTo>
                    <a:pt x="72" y="49"/>
                  </a:lnTo>
                  <a:lnTo>
                    <a:pt x="74" y="49"/>
                  </a:lnTo>
                  <a:lnTo>
                    <a:pt x="75" y="47"/>
                  </a:lnTo>
                  <a:lnTo>
                    <a:pt x="75" y="45"/>
                  </a:lnTo>
                  <a:lnTo>
                    <a:pt x="77" y="44"/>
                  </a:lnTo>
                  <a:lnTo>
                    <a:pt x="78" y="44"/>
                  </a:lnTo>
                  <a:lnTo>
                    <a:pt x="78" y="42"/>
                  </a:lnTo>
                  <a:lnTo>
                    <a:pt x="80" y="42"/>
                  </a:lnTo>
                  <a:lnTo>
                    <a:pt x="80" y="41"/>
                  </a:lnTo>
                  <a:lnTo>
                    <a:pt x="78" y="41"/>
                  </a:lnTo>
                  <a:lnTo>
                    <a:pt x="80" y="41"/>
                  </a:lnTo>
                  <a:lnTo>
                    <a:pt x="80" y="39"/>
                  </a:lnTo>
                  <a:lnTo>
                    <a:pt x="80" y="38"/>
                  </a:lnTo>
                  <a:lnTo>
                    <a:pt x="81" y="38"/>
                  </a:lnTo>
                  <a:lnTo>
                    <a:pt x="83" y="38"/>
                  </a:lnTo>
                  <a:lnTo>
                    <a:pt x="81" y="36"/>
                  </a:lnTo>
                  <a:lnTo>
                    <a:pt x="81" y="34"/>
                  </a:lnTo>
                  <a:lnTo>
                    <a:pt x="83" y="34"/>
                  </a:lnTo>
                  <a:lnTo>
                    <a:pt x="81" y="33"/>
                  </a:lnTo>
                  <a:lnTo>
                    <a:pt x="81" y="31"/>
                  </a:lnTo>
                  <a:lnTo>
                    <a:pt x="81" y="30"/>
                  </a:lnTo>
                  <a:lnTo>
                    <a:pt x="83" y="30"/>
                  </a:lnTo>
                  <a:lnTo>
                    <a:pt x="85" y="30"/>
                  </a:lnTo>
                  <a:lnTo>
                    <a:pt x="86" y="30"/>
                  </a:lnTo>
                  <a:lnTo>
                    <a:pt x="88" y="28"/>
                  </a:lnTo>
                  <a:lnTo>
                    <a:pt x="89" y="27"/>
                  </a:lnTo>
                  <a:lnTo>
                    <a:pt x="89" y="25"/>
                  </a:lnTo>
                  <a:lnTo>
                    <a:pt x="91" y="25"/>
                  </a:lnTo>
                  <a:lnTo>
                    <a:pt x="92" y="25"/>
                  </a:lnTo>
                  <a:lnTo>
                    <a:pt x="92" y="27"/>
                  </a:lnTo>
                  <a:lnTo>
                    <a:pt x="92" y="28"/>
                  </a:lnTo>
                  <a:lnTo>
                    <a:pt x="94" y="28"/>
                  </a:lnTo>
                  <a:lnTo>
                    <a:pt x="95" y="28"/>
                  </a:lnTo>
                  <a:lnTo>
                    <a:pt x="97" y="28"/>
                  </a:lnTo>
                  <a:lnTo>
                    <a:pt x="99" y="28"/>
                  </a:lnTo>
                  <a:lnTo>
                    <a:pt x="100" y="27"/>
                  </a:lnTo>
                  <a:lnTo>
                    <a:pt x="102" y="25"/>
                  </a:lnTo>
                  <a:lnTo>
                    <a:pt x="103" y="25"/>
                  </a:lnTo>
                  <a:lnTo>
                    <a:pt x="105" y="25"/>
                  </a:lnTo>
                  <a:lnTo>
                    <a:pt x="106" y="25"/>
                  </a:lnTo>
                  <a:lnTo>
                    <a:pt x="108" y="27"/>
                  </a:lnTo>
                  <a:lnTo>
                    <a:pt x="110" y="27"/>
                  </a:lnTo>
                  <a:lnTo>
                    <a:pt x="110" y="30"/>
                  </a:lnTo>
                  <a:lnTo>
                    <a:pt x="110" y="31"/>
                  </a:lnTo>
                  <a:lnTo>
                    <a:pt x="110" y="33"/>
                  </a:lnTo>
                  <a:lnTo>
                    <a:pt x="111" y="33"/>
                  </a:lnTo>
                  <a:lnTo>
                    <a:pt x="111" y="34"/>
                  </a:lnTo>
                  <a:lnTo>
                    <a:pt x="113" y="34"/>
                  </a:lnTo>
                  <a:lnTo>
                    <a:pt x="114" y="34"/>
                  </a:lnTo>
                  <a:lnTo>
                    <a:pt x="114" y="36"/>
                  </a:lnTo>
                  <a:lnTo>
                    <a:pt x="116" y="36"/>
                  </a:lnTo>
                  <a:lnTo>
                    <a:pt x="117" y="39"/>
                  </a:lnTo>
                  <a:lnTo>
                    <a:pt x="116" y="41"/>
                  </a:lnTo>
                  <a:lnTo>
                    <a:pt x="114" y="44"/>
                  </a:lnTo>
                  <a:lnTo>
                    <a:pt x="116" y="44"/>
                  </a:lnTo>
                  <a:lnTo>
                    <a:pt x="117" y="44"/>
                  </a:lnTo>
                  <a:lnTo>
                    <a:pt x="119" y="45"/>
                  </a:lnTo>
                  <a:lnTo>
                    <a:pt x="121" y="44"/>
                  </a:lnTo>
                  <a:lnTo>
                    <a:pt x="122" y="44"/>
                  </a:lnTo>
                  <a:lnTo>
                    <a:pt x="124" y="44"/>
                  </a:lnTo>
                  <a:lnTo>
                    <a:pt x="124" y="45"/>
                  </a:lnTo>
                  <a:lnTo>
                    <a:pt x="125" y="45"/>
                  </a:lnTo>
                  <a:lnTo>
                    <a:pt x="127" y="45"/>
                  </a:lnTo>
                  <a:lnTo>
                    <a:pt x="128" y="45"/>
                  </a:lnTo>
                  <a:lnTo>
                    <a:pt x="130" y="45"/>
                  </a:lnTo>
                  <a:lnTo>
                    <a:pt x="131" y="47"/>
                  </a:lnTo>
                  <a:lnTo>
                    <a:pt x="135" y="45"/>
                  </a:lnTo>
                  <a:lnTo>
                    <a:pt x="135" y="47"/>
                  </a:lnTo>
                  <a:lnTo>
                    <a:pt x="136" y="47"/>
                  </a:lnTo>
                  <a:lnTo>
                    <a:pt x="138" y="47"/>
                  </a:lnTo>
                  <a:lnTo>
                    <a:pt x="139" y="49"/>
                  </a:lnTo>
                  <a:lnTo>
                    <a:pt x="142" y="49"/>
                  </a:lnTo>
                  <a:lnTo>
                    <a:pt x="144" y="50"/>
                  </a:lnTo>
                  <a:lnTo>
                    <a:pt x="144" y="52"/>
                  </a:lnTo>
                  <a:lnTo>
                    <a:pt x="146" y="53"/>
                  </a:lnTo>
                  <a:lnTo>
                    <a:pt x="147" y="55"/>
                  </a:lnTo>
                  <a:lnTo>
                    <a:pt x="149" y="55"/>
                  </a:lnTo>
                  <a:lnTo>
                    <a:pt x="150" y="55"/>
                  </a:lnTo>
                  <a:lnTo>
                    <a:pt x="152" y="53"/>
                  </a:lnTo>
                  <a:lnTo>
                    <a:pt x="153" y="52"/>
                  </a:lnTo>
                  <a:lnTo>
                    <a:pt x="155" y="50"/>
                  </a:lnTo>
                  <a:lnTo>
                    <a:pt x="155" y="49"/>
                  </a:lnTo>
                  <a:lnTo>
                    <a:pt x="153" y="49"/>
                  </a:lnTo>
                  <a:lnTo>
                    <a:pt x="153" y="47"/>
                  </a:lnTo>
                  <a:lnTo>
                    <a:pt x="153" y="45"/>
                  </a:lnTo>
                  <a:lnTo>
                    <a:pt x="152" y="45"/>
                  </a:lnTo>
                  <a:lnTo>
                    <a:pt x="152" y="44"/>
                  </a:lnTo>
                  <a:lnTo>
                    <a:pt x="152" y="42"/>
                  </a:lnTo>
                  <a:lnTo>
                    <a:pt x="152" y="41"/>
                  </a:lnTo>
                  <a:lnTo>
                    <a:pt x="153" y="39"/>
                  </a:lnTo>
                  <a:lnTo>
                    <a:pt x="153" y="38"/>
                  </a:lnTo>
                  <a:lnTo>
                    <a:pt x="155" y="38"/>
                  </a:lnTo>
                  <a:lnTo>
                    <a:pt x="155" y="36"/>
                  </a:lnTo>
                  <a:lnTo>
                    <a:pt x="157" y="36"/>
                  </a:lnTo>
                  <a:lnTo>
                    <a:pt x="158" y="36"/>
                  </a:lnTo>
                  <a:lnTo>
                    <a:pt x="160" y="36"/>
                  </a:lnTo>
                  <a:lnTo>
                    <a:pt x="161" y="36"/>
                  </a:lnTo>
                  <a:lnTo>
                    <a:pt x="164" y="36"/>
                  </a:lnTo>
                  <a:lnTo>
                    <a:pt x="166" y="34"/>
                  </a:lnTo>
                  <a:lnTo>
                    <a:pt x="167" y="34"/>
                  </a:lnTo>
                  <a:lnTo>
                    <a:pt x="171" y="34"/>
                  </a:lnTo>
                  <a:lnTo>
                    <a:pt x="172" y="33"/>
                  </a:lnTo>
                  <a:lnTo>
                    <a:pt x="174" y="33"/>
                  </a:lnTo>
                  <a:lnTo>
                    <a:pt x="177" y="34"/>
                  </a:lnTo>
                  <a:lnTo>
                    <a:pt x="178" y="36"/>
                  </a:lnTo>
                  <a:lnTo>
                    <a:pt x="180" y="36"/>
                  </a:lnTo>
                  <a:lnTo>
                    <a:pt x="182" y="36"/>
                  </a:lnTo>
                  <a:lnTo>
                    <a:pt x="183" y="34"/>
                  </a:lnTo>
                  <a:lnTo>
                    <a:pt x="183" y="33"/>
                  </a:lnTo>
                  <a:lnTo>
                    <a:pt x="185" y="33"/>
                  </a:lnTo>
                  <a:lnTo>
                    <a:pt x="185" y="31"/>
                  </a:lnTo>
                  <a:lnTo>
                    <a:pt x="186" y="30"/>
                  </a:lnTo>
                  <a:lnTo>
                    <a:pt x="186" y="28"/>
                  </a:lnTo>
                  <a:lnTo>
                    <a:pt x="185" y="28"/>
                  </a:lnTo>
                  <a:lnTo>
                    <a:pt x="185" y="27"/>
                  </a:lnTo>
                  <a:lnTo>
                    <a:pt x="183" y="27"/>
                  </a:lnTo>
                  <a:lnTo>
                    <a:pt x="183" y="28"/>
                  </a:lnTo>
                  <a:lnTo>
                    <a:pt x="183" y="27"/>
                  </a:lnTo>
                  <a:lnTo>
                    <a:pt x="182" y="27"/>
                  </a:lnTo>
                  <a:lnTo>
                    <a:pt x="182" y="25"/>
                  </a:lnTo>
                  <a:lnTo>
                    <a:pt x="182" y="23"/>
                  </a:lnTo>
                  <a:lnTo>
                    <a:pt x="182" y="22"/>
                  </a:lnTo>
                  <a:lnTo>
                    <a:pt x="182" y="20"/>
                  </a:lnTo>
                  <a:lnTo>
                    <a:pt x="183" y="20"/>
                  </a:lnTo>
                  <a:lnTo>
                    <a:pt x="183" y="19"/>
                  </a:lnTo>
                  <a:lnTo>
                    <a:pt x="182" y="19"/>
                  </a:lnTo>
                  <a:lnTo>
                    <a:pt x="183" y="17"/>
                  </a:lnTo>
                  <a:lnTo>
                    <a:pt x="182" y="17"/>
                  </a:lnTo>
                  <a:lnTo>
                    <a:pt x="182" y="16"/>
                  </a:lnTo>
                  <a:lnTo>
                    <a:pt x="183" y="16"/>
                  </a:lnTo>
                  <a:lnTo>
                    <a:pt x="183" y="14"/>
                  </a:lnTo>
                  <a:lnTo>
                    <a:pt x="182" y="14"/>
                  </a:lnTo>
                  <a:lnTo>
                    <a:pt x="182" y="13"/>
                  </a:lnTo>
                  <a:lnTo>
                    <a:pt x="182" y="11"/>
                  </a:lnTo>
                  <a:lnTo>
                    <a:pt x="183" y="11"/>
                  </a:lnTo>
                  <a:lnTo>
                    <a:pt x="185" y="11"/>
                  </a:lnTo>
                  <a:lnTo>
                    <a:pt x="185" y="9"/>
                  </a:lnTo>
                  <a:lnTo>
                    <a:pt x="183" y="9"/>
                  </a:lnTo>
                  <a:lnTo>
                    <a:pt x="185" y="8"/>
                  </a:lnTo>
                  <a:lnTo>
                    <a:pt x="185" y="6"/>
                  </a:lnTo>
                  <a:lnTo>
                    <a:pt x="186" y="8"/>
                  </a:lnTo>
                  <a:lnTo>
                    <a:pt x="188" y="8"/>
                  </a:lnTo>
                  <a:lnTo>
                    <a:pt x="188" y="9"/>
                  </a:lnTo>
                  <a:lnTo>
                    <a:pt x="189" y="11"/>
                  </a:lnTo>
                  <a:lnTo>
                    <a:pt x="191" y="13"/>
                  </a:lnTo>
                  <a:lnTo>
                    <a:pt x="193" y="13"/>
                  </a:lnTo>
                  <a:lnTo>
                    <a:pt x="194" y="14"/>
                  </a:lnTo>
                  <a:lnTo>
                    <a:pt x="194" y="16"/>
                  </a:lnTo>
                  <a:lnTo>
                    <a:pt x="197" y="16"/>
                  </a:lnTo>
                  <a:lnTo>
                    <a:pt x="199" y="16"/>
                  </a:lnTo>
                  <a:lnTo>
                    <a:pt x="202" y="17"/>
                  </a:lnTo>
                  <a:lnTo>
                    <a:pt x="203" y="17"/>
                  </a:lnTo>
                  <a:lnTo>
                    <a:pt x="205" y="16"/>
                  </a:lnTo>
                  <a:lnTo>
                    <a:pt x="207" y="14"/>
                  </a:lnTo>
                  <a:lnTo>
                    <a:pt x="208" y="14"/>
                  </a:lnTo>
                  <a:lnTo>
                    <a:pt x="208" y="13"/>
                  </a:lnTo>
                  <a:lnTo>
                    <a:pt x="207" y="11"/>
                  </a:lnTo>
                  <a:lnTo>
                    <a:pt x="205" y="6"/>
                  </a:lnTo>
                  <a:lnTo>
                    <a:pt x="207" y="5"/>
                  </a:lnTo>
                  <a:lnTo>
                    <a:pt x="208" y="3"/>
                  </a:lnTo>
                  <a:lnTo>
                    <a:pt x="210" y="3"/>
                  </a:lnTo>
                  <a:lnTo>
                    <a:pt x="211" y="3"/>
                  </a:lnTo>
                  <a:lnTo>
                    <a:pt x="213" y="3"/>
                  </a:lnTo>
                  <a:lnTo>
                    <a:pt x="213" y="5"/>
                  </a:lnTo>
                  <a:lnTo>
                    <a:pt x="214" y="3"/>
                  </a:lnTo>
                  <a:lnTo>
                    <a:pt x="216" y="3"/>
                  </a:lnTo>
                  <a:lnTo>
                    <a:pt x="218" y="2"/>
                  </a:lnTo>
                  <a:lnTo>
                    <a:pt x="219" y="2"/>
                  </a:lnTo>
                  <a:lnTo>
                    <a:pt x="221" y="0"/>
                  </a:lnTo>
                  <a:lnTo>
                    <a:pt x="222" y="2"/>
                  </a:lnTo>
                  <a:lnTo>
                    <a:pt x="224" y="2"/>
                  </a:lnTo>
                  <a:lnTo>
                    <a:pt x="225" y="2"/>
                  </a:lnTo>
                  <a:lnTo>
                    <a:pt x="225" y="3"/>
                  </a:lnTo>
                  <a:lnTo>
                    <a:pt x="224" y="3"/>
                  </a:lnTo>
                  <a:lnTo>
                    <a:pt x="224" y="5"/>
                  </a:lnTo>
                  <a:close/>
                </a:path>
              </a:pathLst>
            </a:custGeom>
            <a:solidFill>
              <a:schemeClr val="accent3">
                <a:lumMod val="40000"/>
                <a:lumOff val="60000"/>
              </a:schemeClr>
            </a:solidFill>
            <a:ln w="635">
              <a:solidFill>
                <a:schemeClr val="bg2">
                  <a:lumMod val="90000"/>
                </a:schemeClr>
              </a:solidFill>
              <a:round/>
              <a:headEnd/>
              <a:tailEnd/>
            </a:ln>
          </p:spPr>
          <p:txBody>
            <a:bodyPr vert="horz" wrap="square" lIns="91441" tIns="45720" rIns="91441" bIns="45720" numCol="1" anchor="t" anchorCtr="0" compatLnSpc="1">
              <a:prstTxWarp prst="textNoShape">
                <a:avLst/>
              </a:prstTxWarp>
            </a:bodyPr>
            <a:lstStyle/>
            <a:p>
              <a:endParaRPr lang="en-US"/>
            </a:p>
          </p:txBody>
        </p:sp>
        <p:sp>
          <p:nvSpPr>
            <p:cNvPr id="67" name="Freeform 39">
              <a:extLst>
                <a:ext uri="{FF2B5EF4-FFF2-40B4-BE49-F238E27FC236}">
                  <a16:creationId xmlns:a16="http://schemas.microsoft.com/office/drawing/2014/main" id="{7F836FE4-92E4-B12F-B23A-D1E9E87DC6E7}"/>
                </a:ext>
              </a:extLst>
            </p:cNvPr>
            <p:cNvSpPr>
              <a:spLocks/>
            </p:cNvSpPr>
            <p:nvPr/>
          </p:nvSpPr>
          <p:spPr bwMode="auto">
            <a:xfrm>
              <a:off x="7481888" y="3660775"/>
              <a:ext cx="2867025" cy="2828925"/>
            </a:xfrm>
            <a:custGeom>
              <a:avLst/>
              <a:gdLst>
                <a:gd name="T0" fmla="*/ 1313 w 1806"/>
                <a:gd name="T1" fmla="*/ 16 h 1782"/>
                <a:gd name="T2" fmla="*/ 1360 w 1806"/>
                <a:gd name="T3" fmla="*/ 28 h 1782"/>
                <a:gd name="T4" fmla="*/ 1445 w 1806"/>
                <a:gd name="T5" fmla="*/ 38 h 1782"/>
                <a:gd name="T6" fmla="*/ 1495 w 1806"/>
                <a:gd name="T7" fmla="*/ 79 h 1782"/>
                <a:gd name="T8" fmla="*/ 1556 w 1806"/>
                <a:gd name="T9" fmla="*/ 90 h 1782"/>
                <a:gd name="T10" fmla="*/ 1612 w 1806"/>
                <a:gd name="T11" fmla="*/ 96 h 1782"/>
                <a:gd name="T12" fmla="*/ 1664 w 1806"/>
                <a:gd name="T13" fmla="*/ 80 h 1782"/>
                <a:gd name="T14" fmla="*/ 1705 w 1806"/>
                <a:gd name="T15" fmla="*/ 138 h 1782"/>
                <a:gd name="T16" fmla="*/ 1753 w 1806"/>
                <a:gd name="T17" fmla="*/ 163 h 1782"/>
                <a:gd name="T18" fmla="*/ 1755 w 1806"/>
                <a:gd name="T19" fmla="*/ 221 h 1782"/>
                <a:gd name="T20" fmla="*/ 1769 w 1806"/>
                <a:gd name="T21" fmla="*/ 288 h 1782"/>
                <a:gd name="T22" fmla="*/ 1778 w 1806"/>
                <a:gd name="T23" fmla="*/ 345 h 1782"/>
                <a:gd name="T24" fmla="*/ 1703 w 1806"/>
                <a:gd name="T25" fmla="*/ 417 h 1782"/>
                <a:gd name="T26" fmla="*/ 1680 w 1806"/>
                <a:gd name="T27" fmla="*/ 461 h 1782"/>
                <a:gd name="T28" fmla="*/ 1651 w 1806"/>
                <a:gd name="T29" fmla="*/ 555 h 1782"/>
                <a:gd name="T30" fmla="*/ 1644 w 1806"/>
                <a:gd name="T31" fmla="*/ 620 h 1782"/>
                <a:gd name="T32" fmla="*/ 1593 w 1806"/>
                <a:gd name="T33" fmla="*/ 727 h 1782"/>
                <a:gd name="T34" fmla="*/ 1604 w 1806"/>
                <a:gd name="T35" fmla="*/ 791 h 1782"/>
                <a:gd name="T36" fmla="*/ 1623 w 1806"/>
                <a:gd name="T37" fmla="*/ 899 h 1782"/>
                <a:gd name="T38" fmla="*/ 1662 w 1806"/>
                <a:gd name="T39" fmla="*/ 1134 h 1782"/>
                <a:gd name="T40" fmla="*/ 1680 w 1806"/>
                <a:gd name="T41" fmla="*/ 1297 h 1782"/>
                <a:gd name="T42" fmla="*/ 1540 w 1806"/>
                <a:gd name="T43" fmla="*/ 1395 h 1782"/>
                <a:gd name="T44" fmla="*/ 1553 w 1806"/>
                <a:gd name="T45" fmla="*/ 1500 h 1782"/>
                <a:gd name="T46" fmla="*/ 1531 w 1806"/>
                <a:gd name="T47" fmla="*/ 1607 h 1782"/>
                <a:gd name="T48" fmla="*/ 1615 w 1806"/>
                <a:gd name="T49" fmla="*/ 1680 h 1782"/>
                <a:gd name="T50" fmla="*/ 1662 w 1806"/>
                <a:gd name="T51" fmla="*/ 1780 h 1782"/>
                <a:gd name="T52" fmla="*/ 1590 w 1806"/>
                <a:gd name="T53" fmla="*/ 1777 h 1782"/>
                <a:gd name="T54" fmla="*/ 1543 w 1806"/>
                <a:gd name="T55" fmla="*/ 1704 h 1782"/>
                <a:gd name="T56" fmla="*/ 1443 w 1806"/>
                <a:gd name="T57" fmla="*/ 1644 h 1782"/>
                <a:gd name="T58" fmla="*/ 1370 w 1806"/>
                <a:gd name="T59" fmla="*/ 1644 h 1782"/>
                <a:gd name="T60" fmla="*/ 1255 w 1806"/>
                <a:gd name="T61" fmla="*/ 1621 h 1782"/>
                <a:gd name="T62" fmla="*/ 1194 w 1806"/>
                <a:gd name="T63" fmla="*/ 1577 h 1782"/>
                <a:gd name="T64" fmla="*/ 1129 w 1806"/>
                <a:gd name="T65" fmla="*/ 1549 h 1782"/>
                <a:gd name="T66" fmla="*/ 1007 w 1806"/>
                <a:gd name="T67" fmla="*/ 1555 h 1782"/>
                <a:gd name="T68" fmla="*/ 956 w 1806"/>
                <a:gd name="T69" fmla="*/ 1519 h 1782"/>
                <a:gd name="T70" fmla="*/ 914 w 1806"/>
                <a:gd name="T71" fmla="*/ 1424 h 1782"/>
                <a:gd name="T72" fmla="*/ 919 w 1806"/>
                <a:gd name="T73" fmla="*/ 1301 h 1782"/>
                <a:gd name="T74" fmla="*/ 906 w 1806"/>
                <a:gd name="T75" fmla="*/ 1201 h 1782"/>
                <a:gd name="T76" fmla="*/ 695 w 1806"/>
                <a:gd name="T77" fmla="*/ 1178 h 1782"/>
                <a:gd name="T78" fmla="*/ 623 w 1806"/>
                <a:gd name="T79" fmla="*/ 1264 h 1782"/>
                <a:gd name="T80" fmla="*/ 495 w 1806"/>
                <a:gd name="T81" fmla="*/ 1258 h 1782"/>
                <a:gd name="T82" fmla="*/ 453 w 1806"/>
                <a:gd name="T83" fmla="*/ 1195 h 1782"/>
                <a:gd name="T84" fmla="*/ 426 w 1806"/>
                <a:gd name="T85" fmla="*/ 1112 h 1782"/>
                <a:gd name="T86" fmla="*/ 327 w 1806"/>
                <a:gd name="T87" fmla="*/ 1065 h 1782"/>
                <a:gd name="T88" fmla="*/ 96 w 1806"/>
                <a:gd name="T89" fmla="*/ 1065 h 1782"/>
                <a:gd name="T90" fmla="*/ 3 w 1806"/>
                <a:gd name="T91" fmla="*/ 1060 h 1782"/>
                <a:gd name="T92" fmla="*/ 72 w 1806"/>
                <a:gd name="T93" fmla="*/ 955 h 1782"/>
                <a:gd name="T94" fmla="*/ 144 w 1806"/>
                <a:gd name="T95" fmla="*/ 952 h 1782"/>
                <a:gd name="T96" fmla="*/ 215 w 1806"/>
                <a:gd name="T97" fmla="*/ 930 h 1782"/>
                <a:gd name="T98" fmla="*/ 263 w 1806"/>
                <a:gd name="T99" fmla="*/ 946 h 1782"/>
                <a:gd name="T100" fmla="*/ 371 w 1806"/>
                <a:gd name="T101" fmla="*/ 838 h 1782"/>
                <a:gd name="T102" fmla="*/ 423 w 1806"/>
                <a:gd name="T103" fmla="*/ 659 h 1782"/>
                <a:gd name="T104" fmla="*/ 526 w 1806"/>
                <a:gd name="T105" fmla="*/ 504 h 1782"/>
                <a:gd name="T106" fmla="*/ 554 w 1806"/>
                <a:gd name="T107" fmla="*/ 365 h 1782"/>
                <a:gd name="T108" fmla="*/ 589 w 1806"/>
                <a:gd name="T109" fmla="*/ 248 h 1782"/>
                <a:gd name="T110" fmla="*/ 604 w 1806"/>
                <a:gd name="T111" fmla="*/ 111 h 1782"/>
                <a:gd name="T112" fmla="*/ 681 w 1806"/>
                <a:gd name="T113" fmla="*/ 25 h 1782"/>
                <a:gd name="T114" fmla="*/ 787 w 1806"/>
                <a:gd name="T115" fmla="*/ 90 h 1782"/>
                <a:gd name="T116" fmla="*/ 903 w 1806"/>
                <a:gd name="T117" fmla="*/ 105 h 1782"/>
                <a:gd name="T118" fmla="*/ 996 w 1806"/>
                <a:gd name="T119" fmla="*/ 77 h 1782"/>
                <a:gd name="T120" fmla="*/ 1088 w 1806"/>
                <a:gd name="T121" fmla="*/ 57 h 1782"/>
                <a:gd name="T122" fmla="*/ 1158 w 1806"/>
                <a:gd name="T123" fmla="*/ 27 h 1782"/>
                <a:gd name="T124" fmla="*/ 1246 w 1806"/>
                <a:gd name="T125" fmla="*/ 8 h 1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6" h="1782">
                  <a:moveTo>
                    <a:pt x="1262" y="0"/>
                  </a:moveTo>
                  <a:lnTo>
                    <a:pt x="1263" y="0"/>
                  </a:lnTo>
                  <a:lnTo>
                    <a:pt x="1265" y="0"/>
                  </a:lnTo>
                  <a:lnTo>
                    <a:pt x="1265" y="2"/>
                  </a:lnTo>
                  <a:lnTo>
                    <a:pt x="1265" y="3"/>
                  </a:lnTo>
                  <a:lnTo>
                    <a:pt x="1266" y="3"/>
                  </a:lnTo>
                  <a:lnTo>
                    <a:pt x="1268" y="3"/>
                  </a:lnTo>
                  <a:lnTo>
                    <a:pt x="1269" y="3"/>
                  </a:lnTo>
                  <a:lnTo>
                    <a:pt x="1269" y="5"/>
                  </a:lnTo>
                  <a:lnTo>
                    <a:pt x="1268" y="5"/>
                  </a:lnTo>
                  <a:lnTo>
                    <a:pt x="1266" y="7"/>
                  </a:lnTo>
                  <a:lnTo>
                    <a:pt x="1269" y="7"/>
                  </a:lnTo>
                  <a:lnTo>
                    <a:pt x="1269" y="8"/>
                  </a:lnTo>
                  <a:lnTo>
                    <a:pt x="1271" y="8"/>
                  </a:lnTo>
                  <a:lnTo>
                    <a:pt x="1269" y="7"/>
                  </a:lnTo>
                  <a:lnTo>
                    <a:pt x="1271" y="7"/>
                  </a:lnTo>
                  <a:lnTo>
                    <a:pt x="1271" y="5"/>
                  </a:lnTo>
                  <a:lnTo>
                    <a:pt x="1273" y="5"/>
                  </a:lnTo>
                  <a:lnTo>
                    <a:pt x="1273" y="7"/>
                  </a:lnTo>
                  <a:lnTo>
                    <a:pt x="1273" y="8"/>
                  </a:lnTo>
                  <a:lnTo>
                    <a:pt x="1273" y="7"/>
                  </a:lnTo>
                  <a:lnTo>
                    <a:pt x="1274" y="7"/>
                  </a:lnTo>
                  <a:lnTo>
                    <a:pt x="1274" y="8"/>
                  </a:lnTo>
                  <a:lnTo>
                    <a:pt x="1276" y="8"/>
                  </a:lnTo>
                  <a:lnTo>
                    <a:pt x="1277" y="8"/>
                  </a:lnTo>
                  <a:lnTo>
                    <a:pt x="1277" y="10"/>
                  </a:lnTo>
                  <a:lnTo>
                    <a:pt x="1277" y="11"/>
                  </a:lnTo>
                  <a:lnTo>
                    <a:pt x="1279" y="11"/>
                  </a:lnTo>
                  <a:lnTo>
                    <a:pt x="1280" y="11"/>
                  </a:lnTo>
                  <a:lnTo>
                    <a:pt x="1280" y="13"/>
                  </a:lnTo>
                  <a:lnTo>
                    <a:pt x="1280" y="14"/>
                  </a:lnTo>
                  <a:lnTo>
                    <a:pt x="1282" y="14"/>
                  </a:lnTo>
                  <a:lnTo>
                    <a:pt x="1282" y="13"/>
                  </a:lnTo>
                  <a:lnTo>
                    <a:pt x="1284" y="13"/>
                  </a:lnTo>
                  <a:lnTo>
                    <a:pt x="1284" y="11"/>
                  </a:lnTo>
                  <a:lnTo>
                    <a:pt x="1282" y="11"/>
                  </a:lnTo>
                  <a:lnTo>
                    <a:pt x="1284" y="11"/>
                  </a:lnTo>
                  <a:lnTo>
                    <a:pt x="1285" y="11"/>
                  </a:lnTo>
                  <a:lnTo>
                    <a:pt x="1285" y="13"/>
                  </a:lnTo>
                  <a:lnTo>
                    <a:pt x="1285" y="14"/>
                  </a:lnTo>
                  <a:lnTo>
                    <a:pt x="1287" y="13"/>
                  </a:lnTo>
                  <a:lnTo>
                    <a:pt x="1287" y="14"/>
                  </a:lnTo>
                  <a:lnTo>
                    <a:pt x="1287" y="16"/>
                  </a:lnTo>
                  <a:lnTo>
                    <a:pt x="1287" y="18"/>
                  </a:lnTo>
                  <a:lnTo>
                    <a:pt x="1288" y="18"/>
                  </a:lnTo>
                  <a:lnTo>
                    <a:pt x="1288" y="19"/>
                  </a:lnTo>
                  <a:lnTo>
                    <a:pt x="1290" y="18"/>
                  </a:lnTo>
                  <a:lnTo>
                    <a:pt x="1290" y="16"/>
                  </a:lnTo>
                  <a:lnTo>
                    <a:pt x="1291" y="16"/>
                  </a:lnTo>
                  <a:lnTo>
                    <a:pt x="1293" y="16"/>
                  </a:lnTo>
                  <a:lnTo>
                    <a:pt x="1293" y="18"/>
                  </a:lnTo>
                  <a:lnTo>
                    <a:pt x="1295" y="18"/>
                  </a:lnTo>
                  <a:lnTo>
                    <a:pt x="1295" y="19"/>
                  </a:lnTo>
                  <a:lnTo>
                    <a:pt x="1295" y="21"/>
                  </a:lnTo>
                  <a:lnTo>
                    <a:pt x="1296" y="21"/>
                  </a:lnTo>
                  <a:lnTo>
                    <a:pt x="1296" y="19"/>
                  </a:lnTo>
                  <a:lnTo>
                    <a:pt x="1296" y="18"/>
                  </a:lnTo>
                  <a:lnTo>
                    <a:pt x="1298" y="18"/>
                  </a:lnTo>
                  <a:lnTo>
                    <a:pt x="1299" y="18"/>
                  </a:lnTo>
                  <a:lnTo>
                    <a:pt x="1301" y="18"/>
                  </a:lnTo>
                  <a:lnTo>
                    <a:pt x="1301" y="16"/>
                  </a:lnTo>
                  <a:lnTo>
                    <a:pt x="1302" y="14"/>
                  </a:lnTo>
                  <a:lnTo>
                    <a:pt x="1304" y="14"/>
                  </a:lnTo>
                  <a:lnTo>
                    <a:pt x="1304" y="16"/>
                  </a:lnTo>
                  <a:lnTo>
                    <a:pt x="1304" y="14"/>
                  </a:lnTo>
                  <a:lnTo>
                    <a:pt x="1305" y="14"/>
                  </a:lnTo>
                  <a:lnTo>
                    <a:pt x="1305" y="16"/>
                  </a:lnTo>
                  <a:lnTo>
                    <a:pt x="1305" y="18"/>
                  </a:lnTo>
                  <a:lnTo>
                    <a:pt x="1307" y="18"/>
                  </a:lnTo>
                  <a:lnTo>
                    <a:pt x="1309" y="18"/>
                  </a:lnTo>
                  <a:lnTo>
                    <a:pt x="1309" y="16"/>
                  </a:lnTo>
                  <a:lnTo>
                    <a:pt x="1309" y="18"/>
                  </a:lnTo>
                  <a:lnTo>
                    <a:pt x="1310" y="18"/>
                  </a:lnTo>
                  <a:lnTo>
                    <a:pt x="1312" y="18"/>
                  </a:lnTo>
                  <a:lnTo>
                    <a:pt x="1312" y="16"/>
                  </a:lnTo>
                  <a:lnTo>
                    <a:pt x="1313" y="18"/>
                  </a:lnTo>
                  <a:lnTo>
                    <a:pt x="1313" y="16"/>
                  </a:lnTo>
                  <a:lnTo>
                    <a:pt x="1313" y="14"/>
                  </a:lnTo>
                  <a:lnTo>
                    <a:pt x="1315" y="14"/>
                  </a:lnTo>
                  <a:lnTo>
                    <a:pt x="1316" y="14"/>
                  </a:lnTo>
                  <a:lnTo>
                    <a:pt x="1316" y="13"/>
                  </a:lnTo>
                  <a:lnTo>
                    <a:pt x="1316" y="11"/>
                  </a:lnTo>
                  <a:lnTo>
                    <a:pt x="1318" y="11"/>
                  </a:lnTo>
                  <a:lnTo>
                    <a:pt x="1320" y="11"/>
                  </a:lnTo>
                  <a:lnTo>
                    <a:pt x="1320" y="13"/>
                  </a:lnTo>
                  <a:lnTo>
                    <a:pt x="1320" y="14"/>
                  </a:lnTo>
                  <a:lnTo>
                    <a:pt x="1321" y="14"/>
                  </a:lnTo>
                  <a:lnTo>
                    <a:pt x="1321" y="13"/>
                  </a:lnTo>
                  <a:lnTo>
                    <a:pt x="1323" y="13"/>
                  </a:lnTo>
                  <a:lnTo>
                    <a:pt x="1323" y="14"/>
                  </a:lnTo>
                  <a:lnTo>
                    <a:pt x="1321" y="16"/>
                  </a:lnTo>
                  <a:lnTo>
                    <a:pt x="1323" y="16"/>
                  </a:lnTo>
                  <a:lnTo>
                    <a:pt x="1323" y="14"/>
                  </a:lnTo>
                  <a:lnTo>
                    <a:pt x="1324" y="14"/>
                  </a:lnTo>
                  <a:lnTo>
                    <a:pt x="1324" y="16"/>
                  </a:lnTo>
                  <a:lnTo>
                    <a:pt x="1324" y="18"/>
                  </a:lnTo>
                  <a:lnTo>
                    <a:pt x="1326" y="18"/>
                  </a:lnTo>
                  <a:lnTo>
                    <a:pt x="1327" y="16"/>
                  </a:lnTo>
                  <a:lnTo>
                    <a:pt x="1327" y="18"/>
                  </a:lnTo>
                  <a:lnTo>
                    <a:pt x="1326" y="18"/>
                  </a:lnTo>
                  <a:lnTo>
                    <a:pt x="1327" y="18"/>
                  </a:lnTo>
                  <a:lnTo>
                    <a:pt x="1327" y="19"/>
                  </a:lnTo>
                  <a:lnTo>
                    <a:pt x="1327" y="18"/>
                  </a:lnTo>
                  <a:lnTo>
                    <a:pt x="1329" y="18"/>
                  </a:lnTo>
                  <a:lnTo>
                    <a:pt x="1329" y="19"/>
                  </a:lnTo>
                  <a:lnTo>
                    <a:pt x="1329" y="21"/>
                  </a:lnTo>
                  <a:lnTo>
                    <a:pt x="1331" y="21"/>
                  </a:lnTo>
                  <a:lnTo>
                    <a:pt x="1332" y="21"/>
                  </a:lnTo>
                  <a:lnTo>
                    <a:pt x="1331" y="21"/>
                  </a:lnTo>
                  <a:lnTo>
                    <a:pt x="1331" y="22"/>
                  </a:lnTo>
                  <a:lnTo>
                    <a:pt x="1332" y="21"/>
                  </a:lnTo>
                  <a:lnTo>
                    <a:pt x="1332" y="22"/>
                  </a:lnTo>
                  <a:lnTo>
                    <a:pt x="1332" y="24"/>
                  </a:lnTo>
                  <a:lnTo>
                    <a:pt x="1334" y="24"/>
                  </a:lnTo>
                  <a:lnTo>
                    <a:pt x="1334" y="22"/>
                  </a:lnTo>
                  <a:lnTo>
                    <a:pt x="1335" y="24"/>
                  </a:lnTo>
                  <a:lnTo>
                    <a:pt x="1335" y="22"/>
                  </a:lnTo>
                  <a:lnTo>
                    <a:pt x="1337" y="22"/>
                  </a:lnTo>
                  <a:lnTo>
                    <a:pt x="1338" y="22"/>
                  </a:lnTo>
                  <a:lnTo>
                    <a:pt x="1340" y="22"/>
                  </a:lnTo>
                  <a:lnTo>
                    <a:pt x="1341" y="22"/>
                  </a:lnTo>
                  <a:lnTo>
                    <a:pt x="1341" y="24"/>
                  </a:lnTo>
                  <a:lnTo>
                    <a:pt x="1341" y="25"/>
                  </a:lnTo>
                  <a:lnTo>
                    <a:pt x="1343" y="25"/>
                  </a:lnTo>
                  <a:lnTo>
                    <a:pt x="1343" y="24"/>
                  </a:lnTo>
                  <a:lnTo>
                    <a:pt x="1343" y="25"/>
                  </a:lnTo>
                  <a:lnTo>
                    <a:pt x="1345" y="25"/>
                  </a:lnTo>
                  <a:lnTo>
                    <a:pt x="1346" y="25"/>
                  </a:lnTo>
                  <a:lnTo>
                    <a:pt x="1346" y="27"/>
                  </a:lnTo>
                  <a:lnTo>
                    <a:pt x="1346" y="28"/>
                  </a:lnTo>
                  <a:lnTo>
                    <a:pt x="1346" y="27"/>
                  </a:lnTo>
                  <a:lnTo>
                    <a:pt x="1348" y="27"/>
                  </a:lnTo>
                  <a:lnTo>
                    <a:pt x="1348" y="28"/>
                  </a:lnTo>
                  <a:lnTo>
                    <a:pt x="1348" y="30"/>
                  </a:lnTo>
                  <a:lnTo>
                    <a:pt x="1348" y="32"/>
                  </a:lnTo>
                  <a:lnTo>
                    <a:pt x="1349" y="30"/>
                  </a:lnTo>
                  <a:lnTo>
                    <a:pt x="1349" y="32"/>
                  </a:lnTo>
                  <a:lnTo>
                    <a:pt x="1351" y="30"/>
                  </a:lnTo>
                  <a:lnTo>
                    <a:pt x="1351" y="32"/>
                  </a:lnTo>
                  <a:lnTo>
                    <a:pt x="1349" y="32"/>
                  </a:lnTo>
                  <a:lnTo>
                    <a:pt x="1351" y="32"/>
                  </a:lnTo>
                  <a:lnTo>
                    <a:pt x="1352" y="32"/>
                  </a:lnTo>
                  <a:lnTo>
                    <a:pt x="1354" y="32"/>
                  </a:lnTo>
                  <a:lnTo>
                    <a:pt x="1354" y="30"/>
                  </a:lnTo>
                  <a:lnTo>
                    <a:pt x="1356" y="30"/>
                  </a:lnTo>
                  <a:lnTo>
                    <a:pt x="1356" y="32"/>
                  </a:lnTo>
                  <a:lnTo>
                    <a:pt x="1357" y="32"/>
                  </a:lnTo>
                  <a:lnTo>
                    <a:pt x="1356" y="30"/>
                  </a:lnTo>
                  <a:lnTo>
                    <a:pt x="1357" y="30"/>
                  </a:lnTo>
                  <a:lnTo>
                    <a:pt x="1357" y="28"/>
                  </a:lnTo>
                  <a:lnTo>
                    <a:pt x="1357" y="30"/>
                  </a:lnTo>
                  <a:lnTo>
                    <a:pt x="1359" y="30"/>
                  </a:lnTo>
                  <a:lnTo>
                    <a:pt x="1359" y="28"/>
                  </a:lnTo>
                  <a:lnTo>
                    <a:pt x="1360" y="28"/>
                  </a:lnTo>
                  <a:lnTo>
                    <a:pt x="1360" y="30"/>
                  </a:lnTo>
                  <a:lnTo>
                    <a:pt x="1360" y="28"/>
                  </a:lnTo>
                  <a:lnTo>
                    <a:pt x="1362" y="28"/>
                  </a:lnTo>
                  <a:lnTo>
                    <a:pt x="1363" y="28"/>
                  </a:lnTo>
                  <a:lnTo>
                    <a:pt x="1362" y="28"/>
                  </a:lnTo>
                  <a:lnTo>
                    <a:pt x="1363" y="28"/>
                  </a:lnTo>
                  <a:lnTo>
                    <a:pt x="1363" y="30"/>
                  </a:lnTo>
                  <a:lnTo>
                    <a:pt x="1363" y="28"/>
                  </a:lnTo>
                  <a:lnTo>
                    <a:pt x="1365" y="28"/>
                  </a:lnTo>
                  <a:lnTo>
                    <a:pt x="1367" y="28"/>
                  </a:lnTo>
                  <a:lnTo>
                    <a:pt x="1368" y="28"/>
                  </a:lnTo>
                  <a:lnTo>
                    <a:pt x="1368" y="27"/>
                  </a:lnTo>
                  <a:lnTo>
                    <a:pt x="1370" y="27"/>
                  </a:lnTo>
                  <a:lnTo>
                    <a:pt x="1370" y="28"/>
                  </a:lnTo>
                  <a:lnTo>
                    <a:pt x="1371" y="27"/>
                  </a:lnTo>
                  <a:lnTo>
                    <a:pt x="1373" y="27"/>
                  </a:lnTo>
                  <a:lnTo>
                    <a:pt x="1373" y="28"/>
                  </a:lnTo>
                  <a:lnTo>
                    <a:pt x="1373" y="27"/>
                  </a:lnTo>
                  <a:lnTo>
                    <a:pt x="1374" y="27"/>
                  </a:lnTo>
                  <a:lnTo>
                    <a:pt x="1376" y="27"/>
                  </a:lnTo>
                  <a:lnTo>
                    <a:pt x="1377" y="27"/>
                  </a:lnTo>
                  <a:lnTo>
                    <a:pt x="1377" y="28"/>
                  </a:lnTo>
                  <a:lnTo>
                    <a:pt x="1379" y="28"/>
                  </a:lnTo>
                  <a:lnTo>
                    <a:pt x="1379" y="30"/>
                  </a:lnTo>
                  <a:lnTo>
                    <a:pt x="1379" y="32"/>
                  </a:lnTo>
                  <a:lnTo>
                    <a:pt x="1381" y="32"/>
                  </a:lnTo>
                  <a:lnTo>
                    <a:pt x="1382" y="32"/>
                  </a:lnTo>
                  <a:lnTo>
                    <a:pt x="1382" y="30"/>
                  </a:lnTo>
                  <a:lnTo>
                    <a:pt x="1384" y="32"/>
                  </a:lnTo>
                  <a:lnTo>
                    <a:pt x="1385" y="32"/>
                  </a:lnTo>
                  <a:lnTo>
                    <a:pt x="1384" y="32"/>
                  </a:lnTo>
                  <a:lnTo>
                    <a:pt x="1385" y="33"/>
                  </a:lnTo>
                  <a:lnTo>
                    <a:pt x="1387" y="33"/>
                  </a:lnTo>
                  <a:lnTo>
                    <a:pt x="1387" y="32"/>
                  </a:lnTo>
                  <a:lnTo>
                    <a:pt x="1388" y="32"/>
                  </a:lnTo>
                  <a:lnTo>
                    <a:pt x="1388" y="30"/>
                  </a:lnTo>
                  <a:lnTo>
                    <a:pt x="1390" y="30"/>
                  </a:lnTo>
                  <a:lnTo>
                    <a:pt x="1390" y="28"/>
                  </a:lnTo>
                  <a:lnTo>
                    <a:pt x="1392" y="25"/>
                  </a:lnTo>
                  <a:lnTo>
                    <a:pt x="1393" y="25"/>
                  </a:lnTo>
                  <a:lnTo>
                    <a:pt x="1393" y="24"/>
                  </a:lnTo>
                  <a:lnTo>
                    <a:pt x="1395" y="22"/>
                  </a:lnTo>
                  <a:lnTo>
                    <a:pt x="1396" y="22"/>
                  </a:lnTo>
                  <a:lnTo>
                    <a:pt x="1398" y="21"/>
                  </a:lnTo>
                  <a:lnTo>
                    <a:pt x="1399" y="21"/>
                  </a:lnTo>
                  <a:lnTo>
                    <a:pt x="1401" y="19"/>
                  </a:lnTo>
                  <a:lnTo>
                    <a:pt x="1404" y="18"/>
                  </a:lnTo>
                  <a:lnTo>
                    <a:pt x="1406" y="18"/>
                  </a:lnTo>
                  <a:lnTo>
                    <a:pt x="1407" y="18"/>
                  </a:lnTo>
                  <a:lnTo>
                    <a:pt x="1409" y="18"/>
                  </a:lnTo>
                  <a:lnTo>
                    <a:pt x="1412" y="18"/>
                  </a:lnTo>
                  <a:lnTo>
                    <a:pt x="1413" y="18"/>
                  </a:lnTo>
                  <a:lnTo>
                    <a:pt x="1415" y="19"/>
                  </a:lnTo>
                  <a:lnTo>
                    <a:pt x="1417" y="19"/>
                  </a:lnTo>
                  <a:lnTo>
                    <a:pt x="1417" y="21"/>
                  </a:lnTo>
                  <a:lnTo>
                    <a:pt x="1421" y="22"/>
                  </a:lnTo>
                  <a:lnTo>
                    <a:pt x="1423" y="22"/>
                  </a:lnTo>
                  <a:lnTo>
                    <a:pt x="1424" y="24"/>
                  </a:lnTo>
                  <a:lnTo>
                    <a:pt x="1426" y="24"/>
                  </a:lnTo>
                  <a:lnTo>
                    <a:pt x="1428" y="24"/>
                  </a:lnTo>
                  <a:lnTo>
                    <a:pt x="1429" y="24"/>
                  </a:lnTo>
                  <a:lnTo>
                    <a:pt x="1429" y="25"/>
                  </a:lnTo>
                  <a:lnTo>
                    <a:pt x="1431" y="25"/>
                  </a:lnTo>
                  <a:lnTo>
                    <a:pt x="1432" y="27"/>
                  </a:lnTo>
                  <a:lnTo>
                    <a:pt x="1434" y="27"/>
                  </a:lnTo>
                  <a:lnTo>
                    <a:pt x="1435" y="27"/>
                  </a:lnTo>
                  <a:lnTo>
                    <a:pt x="1439" y="28"/>
                  </a:lnTo>
                  <a:lnTo>
                    <a:pt x="1440" y="28"/>
                  </a:lnTo>
                  <a:lnTo>
                    <a:pt x="1440" y="30"/>
                  </a:lnTo>
                  <a:lnTo>
                    <a:pt x="1442" y="32"/>
                  </a:lnTo>
                  <a:lnTo>
                    <a:pt x="1440" y="33"/>
                  </a:lnTo>
                  <a:lnTo>
                    <a:pt x="1440" y="35"/>
                  </a:lnTo>
                  <a:lnTo>
                    <a:pt x="1442" y="35"/>
                  </a:lnTo>
                  <a:lnTo>
                    <a:pt x="1442" y="36"/>
                  </a:lnTo>
                  <a:lnTo>
                    <a:pt x="1443" y="36"/>
                  </a:lnTo>
                  <a:lnTo>
                    <a:pt x="1443" y="38"/>
                  </a:lnTo>
                  <a:lnTo>
                    <a:pt x="1445" y="38"/>
                  </a:lnTo>
                  <a:lnTo>
                    <a:pt x="1445" y="39"/>
                  </a:lnTo>
                  <a:lnTo>
                    <a:pt x="1446" y="39"/>
                  </a:lnTo>
                  <a:lnTo>
                    <a:pt x="1448" y="39"/>
                  </a:lnTo>
                  <a:lnTo>
                    <a:pt x="1448" y="41"/>
                  </a:lnTo>
                  <a:lnTo>
                    <a:pt x="1446" y="41"/>
                  </a:lnTo>
                  <a:lnTo>
                    <a:pt x="1446" y="43"/>
                  </a:lnTo>
                  <a:lnTo>
                    <a:pt x="1446" y="44"/>
                  </a:lnTo>
                  <a:lnTo>
                    <a:pt x="1448" y="44"/>
                  </a:lnTo>
                  <a:lnTo>
                    <a:pt x="1449" y="44"/>
                  </a:lnTo>
                  <a:lnTo>
                    <a:pt x="1451" y="44"/>
                  </a:lnTo>
                  <a:lnTo>
                    <a:pt x="1451" y="46"/>
                  </a:lnTo>
                  <a:lnTo>
                    <a:pt x="1451" y="47"/>
                  </a:lnTo>
                  <a:lnTo>
                    <a:pt x="1453" y="47"/>
                  </a:lnTo>
                  <a:lnTo>
                    <a:pt x="1454" y="47"/>
                  </a:lnTo>
                  <a:lnTo>
                    <a:pt x="1454" y="46"/>
                  </a:lnTo>
                  <a:lnTo>
                    <a:pt x="1456" y="46"/>
                  </a:lnTo>
                  <a:lnTo>
                    <a:pt x="1457" y="47"/>
                  </a:lnTo>
                  <a:lnTo>
                    <a:pt x="1457" y="46"/>
                  </a:lnTo>
                  <a:lnTo>
                    <a:pt x="1457" y="47"/>
                  </a:lnTo>
                  <a:lnTo>
                    <a:pt x="1459" y="47"/>
                  </a:lnTo>
                  <a:lnTo>
                    <a:pt x="1459" y="46"/>
                  </a:lnTo>
                  <a:lnTo>
                    <a:pt x="1460" y="46"/>
                  </a:lnTo>
                  <a:lnTo>
                    <a:pt x="1460" y="47"/>
                  </a:lnTo>
                  <a:lnTo>
                    <a:pt x="1462" y="47"/>
                  </a:lnTo>
                  <a:lnTo>
                    <a:pt x="1462" y="49"/>
                  </a:lnTo>
                  <a:lnTo>
                    <a:pt x="1464" y="49"/>
                  </a:lnTo>
                  <a:lnTo>
                    <a:pt x="1464" y="50"/>
                  </a:lnTo>
                  <a:lnTo>
                    <a:pt x="1465" y="50"/>
                  </a:lnTo>
                  <a:lnTo>
                    <a:pt x="1465" y="52"/>
                  </a:lnTo>
                  <a:lnTo>
                    <a:pt x="1465" y="54"/>
                  </a:lnTo>
                  <a:lnTo>
                    <a:pt x="1465" y="55"/>
                  </a:lnTo>
                  <a:lnTo>
                    <a:pt x="1465" y="57"/>
                  </a:lnTo>
                  <a:lnTo>
                    <a:pt x="1467" y="57"/>
                  </a:lnTo>
                  <a:lnTo>
                    <a:pt x="1468" y="57"/>
                  </a:lnTo>
                  <a:lnTo>
                    <a:pt x="1468" y="55"/>
                  </a:lnTo>
                  <a:lnTo>
                    <a:pt x="1470" y="55"/>
                  </a:lnTo>
                  <a:lnTo>
                    <a:pt x="1471" y="57"/>
                  </a:lnTo>
                  <a:lnTo>
                    <a:pt x="1471" y="58"/>
                  </a:lnTo>
                  <a:lnTo>
                    <a:pt x="1473" y="58"/>
                  </a:lnTo>
                  <a:lnTo>
                    <a:pt x="1471" y="58"/>
                  </a:lnTo>
                  <a:lnTo>
                    <a:pt x="1471" y="60"/>
                  </a:lnTo>
                  <a:lnTo>
                    <a:pt x="1473" y="60"/>
                  </a:lnTo>
                  <a:lnTo>
                    <a:pt x="1473" y="61"/>
                  </a:lnTo>
                  <a:lnTo>
                    <a:pt x="1473" y="63"/>
                  </a:lnTo>
                  <a:lnTo>
                    <a:pt x="1471" y="63"/>
                  </a:lnTo>
                  <a:lnTo>
                    <a:pt x="1471" y="64"/>
                  </a:lnTo>
                  <a:lnTo>
                    <a:pt x="1471" y="66"/>
                  </a:lnTo>
                  <a:lnTo>
                    <a:pt x="1473" y="66"/>
                  </a:lnTo>
                  <a:lnTo>
                    <a:pt x="1473" y="68"/>
                  </a:lnTo>
                  <a:lnTo>
                    <a:pt x="1473" y="69"/>
                  </a:lnTo>
                  <a:lnTo>
                    <a:pt x="1473" y="71"/>
                  </a:lnTo>
                  <a:lnTo>
                    <a:pt x="1475" y="71"/>
                  </a:lnTo>
                  <a:lnTo>
                    <a:pt x="1475" y="72"/>
                  </a:lnTo>
                  <a:lnTo>
                    <a:pt x="1473" y="72"/>
                  </a:lnTo>
                  <a:lnTo>
                    <a:pt x="1473" y="74"/>
                  </a:lnTo>
                  <a:lnTo>
                    <a:pt x="1475" y="74"/>
                  </a:lnTo>
                  <a:lnTo>
                    <a:pt x="1476" y="74"/>
                  </a:lnTo>
                  <a:lnTo>
                    <a:pt x="1478" y="75"/>
                  </a:lnTo>
                  <a:lnTo>
                    <a:pt x="1479" y="75"/>
                  </a:lnTo>
                  <a:lnTo>
                    <a:pt x="1479" y="77"/>
                  </a:lnTo>
                  <a:lnTo>
                    <a:pt x="1481" y="77"/>
                  </a:lnTo>
                  <a:lnTo>
                    <a:pt x="1481" y="79"/>
                  </a:lnTo>
                  <a:lnTo>
                    <a:pt x="1482" y="79"/>
                  </a:lnTo>
                  <a:lnTo>
                    <a:pt x="1482" y="80"/>
                  </a:lnTo>
                  <a:lnTo>
                    <a:pt x="1484" y="80"/>
                  </a:lnTo>
                  <a:lnTo>
                    <a:pt x="1485" y="80"/>
                  </a:lnTo>
                  <a:lnTo>
                    <a:pt x="1487" y="80"/>
                  </a:lnTo>
                  <a:lnTo>
                    <a:pt x="1487" y="79"/>
                  </a:lnTo>
                  <a:lnTo>
                    <a:pt x="1489" y="79"/>
                  </a:lnTo>
                  <a:lnTo>
                    <a:pt x="1489" y="77"/>
                  </a:lnTo>
                  <a:lnTo>
                    <a:pt x="1489" y="75"/>
                  </a:lnTo>
                  <a:lnTo>
                    <a:pt x="1489" y="77"/>
                  </a:lnTo>
                  <a:lnTo>
                    <a:pt x="1490" y="77"/>
                  </a:lnTo>
                  <a:lnTo>
                    <a:pt x="1490" y="79"/>
                  </a:lnTo>
                  <a:lnTo>
                    <a:pt x="1492" y="79"/>
                  </a:lnTo>
                  <a:lnTo>
                    <a:pt x="1493" y="79"/>
                  </a:lnTo>
                  <a:lnTo>
                    <a:pt x="1495" y="79"/>
                  </a:lnTo>
                  <a:lnTo>
                    <a:pt x="1496" y="79"/>
                  </a:lnTo>
                  <a:lnTo>
                    <a:pt x="1498" y="79"/>
                  </a:lnTo>
                  <a:lnTo>
                    <a:pt x="1498" y="80"/>
                  </a:lnTo>
                  <a:lnTo>
                    <a:pt x="1498" y="82"/>
                  </a:lnTo>
                  <a:lnTo>
                    <a:pt x="1496" y="82"/>
                  </a:lnTo>
                  <a:lnTo>
                    <a:pt x="1496" y="83"/>
                  </a:lnTo>
                  <a:lnTo>
                    <a:pt x="1498" y="83"/>
                  </a:lnTo>
                  <a:lnTo>
                    <a:pt x="1496" y="83"/>
                  </a:lnTo>
                  <a:lnTo>
                    <a:pt x="1496" y="85"/>
                  </a:lnTo>
                  <a:lnTo>
                    <a:pt x="1496" y="86"/>
                  </a:lnTo>
                  <a:lnTo>
                    <a:pt x="1498" y="86"/>
                  </a:lnTo>
                  <a:lnTo>
                    <a:pt x="1498" y="88"/>
                  </a:lnTo>
                  <a:lnTo>
                    <a:pt x="1500" y="88"/>
                  </a:lnTo>
                  <a:lnTo>
                    <a:pt x="1500" y="90"/>
                  </a:lnTo>
                  <a:lnTo>
                    <a:pt x="1501" y="90"/>
                  </a:lnTo>
                  <a:lnTo>
                    <a:pt x="1501" y="91"/>
                  </a:lnTo>
                  <a:lnTo>
                    <a:pt x="1503" y="91"/>
                  </a:lnTo>
                  <a:lnTo>
                    <a:pt x="1501" y="90"/>
                  </a:lnTo>
                  <a:lnTo>
                    <a:pt x="1503" y="90"/>
                  </a:lnTo>
                  <a:lnTo>
                    <a:pt x="1504" y="90"/>
                  </a:lnTo>
                  <a:lnTo>
                    <a:pt x="1504" y="88"/>
                  </a:lnTo>
                  <a:lnTo>
                    <a:pt x="1504" y="90"/>
                  </a:lnTo>
                  <a:lnTo>
                    <a:pt x="1506" y="90"/>
                  </a:lnTo>
                  <a:lnTo>
                    <a:pt x="1507" y="90"/>
                  </a:lnTo>
                  <a:lnTo>
                    <a:pt x="1507" y="91"/>
                  </a:lnTo>
                  <a:lnTo>
                    <a:pt x="1506" y="93"/>
                  </a:lnTo>
                  <a:lnTo>
                    <a:pt x="1507" y="93"/>
                  </a:lnTo>
                  <a:lnTo>
                    <a:pt x="1507" y="94"/>
                  </a:lnTo>
                  <a:lnTo>
                    <a:pt x="1509" y="94"/>
                  </a:lnTo>
                  <a:lnTo>
                    <a:pt x="1511" y="94"/>
                  </a:lnTo>
                  <a:lnTo>
                    <a:pt x="1511" y="96"/>
                  </a:lnTo>
                  <a:lnTo>
                    <a:pt x="1512" y="96"/>
                  </a:lnTo>
                  <a:lnTo>
                    <a:pt x="1512" y="97"/>
                  </a:lnTo>
                  <a:lnTo>
                    <a:pt x="1514" y="97"/>
                  </a:lnTo>
                  <a:lnTo>
                    <a:pt x="1515" y="97"/>
                  </a:lnTo>
                  <a:lnTo>
                    <a:pt x="1517" y="97"/>
                  </a:lnTo>
                  <a:lnTo>
                    <a:pt x="1518" y="97"/>
                  </a:lnTo>
                  <a:lnTo>
                    <a:pt x="1520" y="97"/>
                  </a:lnTo>
                  <a:lnTo>
                    <a:pt x="1521" y="97"/>
                  </a:lnTo>
                  <a:lnTo>
                    <a:pt x="1523" y="97"/>
                  </a:lnTo>
                  <a:lnTo>
                    <a:pt x="1525" y="97"/>
                  </a:lnTo>
                  <a:lnTo>
                    <a:pt x="1526" y="97"/>
                  </a:lnTo>
                  <a:lnTo>
                    <a:pt x="1528" y="97"/>
                  </a:lnTo>
                  <a:lnTo>
                    <a:pt x="1528" y="99"/>
                  </a:lnTo>
                  <a:lnTo>
                    <a:pt x="1528" y="101"/>
                  </a:lnTo>
                  <a:lnTo>
                    <a:pt x="1529" y="101"/>
                  </a:lnTo>
                  <a:lnTo>
                    <a:pt x="1529" y="102"/>
                  </a:lnTo>
                  <a:lnTo>
                    <a:pt x="1529" y="104"/>
                  </a:lnTo>
                  <a:lnTo>
                    <a:pt x="1531" y="104"/>
                  </a:lnTo>
                  <a:lnTo>
                    <a:pt x="1532" y="104"/>
                  </a:lnTo>
                  <a:lnTo>
                    <a:pt x="1532" y="105"/>
                  </a:lnTo>
                  <a:lnTo>
                    <a:pt x="1532" y="104"/>
                  </a:lnTo>
                  <a:lnTo>
                    <a:pt x="1534" y="104"/>
                  </a:lnTo>
                  <a:lnTo>
                    <a:pt x="1536" y="104"/>
                  </a:lnTo>
                  <a:lnTo>
                    <a:pt x="1537" y="104"/>
                  </a:lnTo>
                  <a:lnTo>
                    <a:pt x="1537" y="102"/>
                  </a:lnTo>
                  <a:lnTo>
                    <a:pt x="1539" y="102"/>
                  </a:lnTo>
                  <a:lnTo>
                    <a:pt x="1539" y="101"/>
                  </a:lnTo>
                  <a:lnTo>
                    <a:pt x="1540" y="101"/>
                  </a:lnTo>
                  <a:lnTo>
                    <a:pt x="1540" y="99"/>
                  </a:lnTo>
                  <a:lnTo>
                    <a:pt x="1540" y="97"/>
                  </a:lnTo>
                  <a:lnTo>
                    <a:pt x="1542" y="97"/>
                  </a:lnTo>
                  <a:lnTo>
                    <a:pt x="1542" y="96"/>
                  </a:lnTo>
                  <a:lnTo>
                    <a:pt x="1543" y="96"/>
                  </a:lnTo>
                  <a:lnTo>
                    <a:pt x="1543" y="94"/>
                  </a:lnTo>
                  <a:lnTo>
                    <a:pt x="1545" y="94"/>
                  </a:lnTo>
                  <a:lnTo>
                    <a:pt x="1546" y="94"/>
                  </a:lnTo>
                  <a:lnTo>
                    <a:pt x="1548" y="94"/>
                  </a:lnTo>
                  <a:lnTo>
                    <a:pt x="1550" y="94"/>
                  </a:lnTo>
                  <a:lnTo>
                    <a:pt x="1550" y="93"/>
                  </a:lnTo>
                  <a:lnTo>
                    <a:pt x="1550" y="91"/>
                  </a:lnTo>
                  <a:lnTo>
                    <a:pt x="1551" y="91"/>
                  </a:lnTo>
                  <a:lnTo>
                    <a:pt x="1553" y="91"/>
                  </a:lnTo>
                  <a:lnTo>
                    <a:pt x="1554" y="91"/>
                  </a:lnTo>
                  <a:lnTo>
                    <a:pt x="1556" y="91"/>
                  </a:lnTo>
                  <a:lnTo>
                    <a:pt x="1557" y="90"/>
                  </a:lnTo>
                  <a:lnTo>
                    <a:pt x="1556" y="90"/>
                  </a:lnTo>
                  <a:lnTo>
                    <a:pt x="1557" y="90"/>
                  </a:lnTo>
                  <a:lnTo>
                    <a:pt x="1557" y="88"/>
                  </a:lnTo>
                  <a:lnTo>
                    <a:pt x="1559" y="88"/>
                  </a:lnTo>
                  <a:lnTo>
                    <a:pt x="1559" y="86"/>
                  </a:lnTo>
                  <a:lnTo>
                    <a:pt x="1559" y="85"/>
                  </a:lnTo>
                  <a:lnTo>
                    <a:pt x="1561" y="85"/>
                  </a:lnTo>
                  <a:lnTo>
                    <a:pt x="1559" y="85"/>
                  </a:lnTo>
                  <a:lnTo>
                    <a:pt x="1559" y="83"/>
                  </a:lnTo>
                  <a:lnTo>
                    <a:pt x="1559" y="82"/>
                  </a:lnTo>
                  <a:lnTo>
                    <a:pt x="1561" y="82"/>
                  </a:lnTo>
                  <a:lnTo>
                    <a:pt x="1561" y="83"/>
                  </a:lnTo>
                  <a:lnTo>
                    <a:pt x="1561" y="82"/>
                  </a:lnTo>
                  <a:lnTo>
                    <a:pt x="1562" y="82"/>
                  </a:lnTo>
                  <a:lnTo>
                    <a:pt x="1562" y="80"/>
                  </a:lnTo>
                  <a:lnTo>
                    <a:pt x="1561" y="80"/>
                  </a:lnTo>
                  <a:lnTo>
                    <a:pt x="1562" y="80"/>
                  </a:lnTo>
                  <a:lnTo>
                    <a:pt x="1564" y="80"/>
                  </a:lnTo>
                  <a:lnTo>
                    <a:pt x="1565" y="80"/>
                  </a:lnTo>
                  <a:lnTo>
                    <a:pt x="1565" y="79"/>
                  </a:lnTo>
                  <a:lnTo>
                    <a:pt x="1565" y="80"/>
                  </a:lnTo>
                  <a:lnTo>
                    <a:pt x="1565" y="79"/>
                  </a:lnTo>
                  <a:lnTo>
                    <a:pt x="1567" y="79"/>
                  </a:lnTo>
                  <a:lnTo>
                    <a:pt x="1567" y="77"/>
                  </a:lnTo>
                  <a:lnTo>
                    <a:pt x="1568" y="77"/>
                  </a:lnTo>
                  <a:lnTo>
                    <a:pt x="1568" y="79"/>
                  </a:lnTo>
                  <a:lnTo>
                    <a:pt x="1570" y="79"/>
                  </a:lnTo>
                  <a:lnTo>
                    <a:pt x="1568" y="79"/>
                  </a:lnTo>
                  <a:lnTo>
                    <a:pt x="1568" y="80"/>
                  </a:lnTo>
                  <a:lnTo>
                    <a:pt x="1570" y="80"/>
                  </a:lnTo>
                  <a:lnTo>
                    <a:pt x="1570" y="82"/>
                  </a:lnTo>
                  <a:lnTo>
                    <a:pt x="1570" y="83"/>
                  </a:lnTo>
                  <a:lnTo>
                    <a:pt x="1570" y="85"/>
                  </a:lnTo>
                  <a:lnTo>
                    <a:pt x="1570" y="83"/>
                  </a:lnTo>
                  <a:lnTo>
                    <a:pt x="1572" y="85"/>
                  </a:lnTo>
                  <a:lnTo>
                    <a:pt x="1573" y="86"/>
                  </a:lnTo>
                  <a:lnTo>
                    <a:pt x="1573" y="85"/>
                  </a:lnTo>
                  <a:lnTo>
                    <a:pt x="1575" y="85"/>
                  </a:lnTo>
                  <a:lnTo>
                    <a:pt x="1576" y="85"/>
                  </a:lnTo>
                  <a:lnTo>
                    <a:pt x="1578" y="85"/>
                  </a:lnTo>
                  <a:lnTo>
                    <a:pt x="1579" y="85"/>
                  </a:lnTo>
                  <a:lnTo>
                    <a:pt x="1579" y="86"/>
                  </a:lnTo>
                  <a:lnTo>
                    <a:pt x="1581" y="85"/>
                  </a:lnTo>
                  <a:lnTo>
                    <a:pt x="1581" y="86"/>
                  </a:lnTo>
                  <a:lnTo>
                    <a:pt x="1582" y="86"/>
                  </a:lnTo>
                  <a:lnTo>
                    <a:pt x="1582" y="85"/>
                  </a:lnTo>
                  <a:lnTo>
                    <a:pt x="1584" y="85"/>
                  </a:lnTo>
                  <a:lnTo>
                    <a:pt x="1584" y="86"/>
                  </a:lnTo>
                  <a:lnTo>
                    <a:pt x="1586" y="86"/>
                  </a:lnTo>
                  <a:lnTo>
                    <a:pt x="1586" y="85"/>
                  </a:lnTo>
                  <a:lnTo>
                    <a:pt x="1587" y="85"/>
                  </a:lnTo>
                  <a:lnTo>
                    <a:pt x="1589" y="85"/>
                  </a:lnTo>
                  <a:lnTo>
                    <a:pt x="1590" y="85"/>
                  </a:lnTo>
                  <a:lnTo>
                    <a:pt x="1592" y="85"/>
                  </a:lnTo>
                  <a:lnTo>
                    <a:pt x="1592" y="86"/>
                  </a:lnTo>
                  <a:lnTo>
                    <a:pt x="1593" y="86"/>
                  </a:lnTo>
                  <a:lnTo>
                    <a:pt x="1593" y="88"/>
                  </a:lnTo>
                  <a:lnTo>
                    <a:pt x="1595" y="88"/>
                  </a:lnTo>
                  <a:lnTo>
                    <a:pt x="1595" y="90"/>
                  </a:lnTo>
                  <a:lnTo>
                    <a:pt x="1597" y="90"/>
                  </a:lnTo>
                  <a:lnTo>
                    <a:pt x="1598" y="90"/>
                  </a:lnTo>
                  <a:lnTo>
                    <a:pt x="1600" y="90"/>
                  </a:lnTo>
                  <a:lnTo>
                    <a:pt x="1601" y="90"/>
                  </a:lnTo>
                  <a:lnTo>
                    <a:pt x="1601" y="91"/>
                  </a:lnTo>
                  <a:lnTo>
                    <a:pt x="1601" y="93"/>
                  </a:lnTo>
                  <a:lnTo>
                    <a:pt x="1603" y="93"/>
                  </a:lnTo>
                  <a:lnTo>
                    <a:pt x="1603" y="94"/>
                  </a:lnTo>
                  <a:lnTo>
                    <a:pt x="1604" y="94"/>
                  </a:lnTo>
                  <a:lnTo>
                    <a:pt x="1604" y="96"/>
                  </a:lnTo>
                  <a:lnTo>
                    <a:pt x="1606" y="96"/>
                  </a:lnTo>
                  <a:lnTo>
                    <a:pt x="1608" y="96"/>
                  </a:lnTo>
                  <a:lnTo>
                    <a:pt x="1608" y="97"/>
                  </a:lnTo>
                  <a:lnTo>
                    <a:pt x="1608" y="99"/>
                  </a:lnTo>
                  <a:lnTo>
                    <a:pt x="1609" y="99"/>
                  </a:lnTo>
                  <a:lnTo>
                    <a:pt x="1609" y="97"/>
                  </a:lnTo>
                  <a:lnTo>
                    <a:pt x="1611" y="97"/>
                  </a:lnTo>
                  <a:lnTo>
                    <a:pt x="1612" y="97"/>
                  </a:lnTo>
                  <a:lnTo>
                    <a:pt x="1612" y="96"/>
                  </a:lnTo>
                  <a:lnTo>
                    <a:pt x="1612" y="94"/>
                  </a:lnTo>
                  <a:lnTo>
                    <a:pt x="1614" y="94"/>
                  </a:lnTo>
                  <a:lnTo>
                    <a:pt x="1614" y="93"/>
                  </a:lnTo>
                  <a:lnTo>
                    <a:pt x="1614" y="94"/>
                  </a:lnTo>
                  <a:lnTo>
                    <a:pt x="1615" y="94"/>
                  </a:lnTo>
                  <a:lnTo>
                    <a:pt x="1617" y="94"/>
                  </a:lnTo>
                  <a:lnTo>
                    <a:pt x="1618" y="94"/>
                  </a:lnTo>
                  <a:lnTo>
                    <a:pt x="1620" y="94"/>
                  </a:lnTo>
                  <a:lnTo>
                    <a:pt x="1620" y="93"/>
                  </a:lnTo>
                  <a:lnTo>
                    <a:pt x="1622" y="93"/>
                  </a:lnTo>
                  <a:lnTo>
                    <a:pt x="1620" y="93"/>
                  </a:lnTo>
                  <a:lnTo>
                    <a:pt x="1622" y="91"/>
                  </a:lnTo>
                  <a:lnTo>
                    <a:pt x="1622" y="90"/>
                  </a:lnTo>
                  <a:lnTo>
                    <a:pt x="1622" y="88"/>
                  </a:lnTo>
                  <a:lnTo>
                    <a:pt x="1623" y="88"/>
                  </a:lnTo>
                  <a:lnTo>
                    <a:pt x="1623" y="86"/>
                  </a:lnTo>
                  <a:lnTo>
                    <a:pt x="1625" y="86"/>
                  </a:lnTo>
                  <a:lnTo>
                    <a:pt x="1626" y="86"/>
                  </a:lnTo>
                  <a:lnTo>
                    <a:pt x="1626" y="85"/>
                  </a:lnTo>
                  <a:lnTo>
                    <a:pt x="1628" y="85"/>
                  </a:lnTo>
                  <a:lnTo>
                    <a:pt x="1628" y="83"/>
                  </a:lnTo>
                  <a:lnTo>
                    <a:pt x="1629" y="83"/>
                  </a:lnTo>
                  <a:lnTo>
                    <a:pt x="1629" y="82"/>
                  </a:lnTo>
                  <a:lnTo>
                    <a:pt x="1631" y="82"/>
                  </a:lnTo>
                  <a:lnTo>
                    <a:pt x="1629" y="80"/>
                  </a:lnTo>
                  <a:lnTo>
                    <a:pt x="1629" y="79"/>
                  </a:lnTo>
                  <a:lnTo>
                    <a:pt x="1629" y="77"/>
                  </a:lnTo>
                  <a:lnTo>
                    <a:pt x="1631" y="77"/>
                  </a:lnTo>
                  <a:lnTo>
                    <a:pt x="1631" y="75"/>
                  </a:lnTo>
                  <a:lnTo>
                    <a:pt x="1633" y="75"/>
                  </a:lnTo>
                  <a:lnTo>
                    <a:pt x="1633" y="74"/>
                  </a:lnTo>
                  <a:lnTo>
                    <a:pt x="1633" y="72"/>
                  </a:lnTo>
                  <a:lnTo>
                    <a:pt x="1633" y="71"/>
                  </a:lnTo>
                  <a:lnTo>
                    <a:pt x="1633" y="69"/>
                  </a:lnTo>
                  <a:lnTo>
                    <a:pt x="1633" y="68"/>
                  </a:lnTo>
                  <a:lnTo>
                    <a:pt x="1634" y="68"/>
                  </a:lnTo>
                  <a:lnTo>
                    <a:pt x="1634" y="66"/>
                  </a:lnTo>
                  <a:lnTo>
                    <a:pt x="1634" y="64"/>
                  </a:lnTo>
                  <a:lnTo>
                    <a:pt x="1636" y="64"/>
                  </a:lnTo>
                  <a:lnTo>
                    <a:pt x="1636" y="66"/>
                  </a:lnTo>
                  <a:lnTo>
                    <a:pt x="1636" y="68"/>
                  </a:lnTo>
                  <a:lnTo>
                    <a:pt x="1637" y="68"/>
                  </a:lnTo>
                  <a:lnTo>
                    <a:pt x="1637" y="69"/>
                  </a:lnTo>
                  <a:lnTo>
                    <a:pt x="1639" y="69"/>
                  </a:lnTo>
                  <a:lnTo>
                    <a:pt x="1639" y="68"/>
                  </a:lnTo>
                  <a:lnTo>
                    <a:pt x="1640" y="68"/>
                  </a:lnTo>
                  <a:lnTo>
                    <a:pt x="1642" y="68"/>
                  </a:lnTo>
                  <a:lnTo>
                    <a:pt x="1644" y="68"/>
                  </a:lnTo>
                  <a:lnTo>
                    <a:pt x="1644" y="69"/>
                  </a:lnTo>
                  <a:lnTo>
                    <a:pt x="1645" y="69"/>
                  </a:lnTo>
                  <a:lnTo>
                    <a:pt x="1647" y="69"/>
                  </a:lnTo>
                  <a:lnTo>
                    <a:pt x="1648" y="69"/>
                  </a:lnTo>
                  <a:lnTo>
                    <a:pt x="1650" y="69"/>
                  </a:lnTo>
                  <a:lnTo>
                    <a:pt x="1650" y="71"/>
                  </a:lnTo>
                  <a:lnTo>
                    <a:pt x="1651" y="71"/>
                  </a:lnTo>
                  <a:lnTo>
                    <a:pt x="1651" y="72"/>
                  </a:lnTo>
                  <a:lnTo>
                    <a:pt x="1653" y="72"/>
                  </a:lnTo>
                  <a:lnTo>
                    <a:pt x="1654" y="72"/>
                  </a:lnTo>
                  <a:lnTo>
                    <a:pt x="1654" y="74"/>
                  </a:lnTo>
                  <a:lnTo>
                    <a:pt x="1656" y="74"/>
                  </a:lnTo>
                  <a:lnTo>
                    <a:pt x="1656" y="75"/>
                  </a:lnTo>
                  <a:lnTo>
                    <a:pt x="1658" y="75"/>
                  </a:lnTo>
                  <a:lnTo>
                    <a:pt x="1658" y="77"/>
                  </a:lnTo>
                  <a:lnTo>
                    <a:pt x="1659" y="77"/>
                  </a:lnTo>
                  <a:lnTo>
                    <a:pt x="1659" y="75"/>
                  </a:lnTo>
                  <a:lnTo>
                    <a:pt x="1661" y="75"/>
                  </a:lnTo>
                  <a:lnTo>
                    <a:pt x="1661" y="77"/>
                  </a:lnTo>
                  <a:lnTo>
                    <a:pt x="1662" y="77"/>
                  </a:lnTo>
                  <a:lnTo>
                    <a:pt x="1662" y="79"/>
                  </a:lnTo>
                  <a:lnTo>
                    <a:pt x="1664" y="79"/>
                  </a:lnTo>
                  <a:lnTo>
                    <a:pt x="1664" y="77"/>
                  </a:lnTo>
                  <a:lnTo>
                    <a:pt x="1665" y="77"/>
                  </a:lnTo>
                  <a:lnTo>
                    <a:pt x="1665" y="79"/>
                  </a:lnTo>
                  <a:lnTo>
                    <a:pt x="1667" y="79"/>
                  </a:lnTo>
                  <a:lnTo>
                    <a:pt x="1665" y="79"/>
                  </a:lnTo>
                  <a:lnTo>
                    <a:pt x="1665" y="80"/>
                  </a:lnTo>
                  <a:lnTo>
                    <a:pt x="1664" y="80"/>
                  </a:lnTo>
                  <a:lnTo>
                    <a:pt x="1664" y="82"/>
                  </a:lnTo>
                  <a:lnTo>
                    <a:pt x="1664" y="83"/>
                  </a:lnTo>
                  <a:lnTo>
                    <a:pt x="1664" y="85"/>
                  </a:lnTo>
                  <a:lnTo>
                    <a:pt x="1664" y="86"/>
                  </a:lnTo>
                  <a:lnTo>
                    <a:pt x="1664" y="88"/>
                  </a:lnTo>
                  <a:lnTo>
                    <a:pt x="1664" y="90"/>
                  </a:lnTo>
                  <a:lnTo>
                    <a:pt x="1664" y="91"/>
                  </a:lnTo>
                  <a:lnTo>
                    <a:pt x="1664" y="93"/>
                  </a:lnTo>
                  <a:lnTo>
                    <a:pt x="1664" y="94"/>
                  </a:lnTo>
                  <a:lnTo>
                    <a:pt x="1664" y="96"/>
                  </a:lnTo>
                  <a:lnTo>
                    <a:pt x="1665" y="97"/>
                  </a:lnTo>
                  <a:lnTo>
                    <a:pt x="1667" y="97"/>
                  </a:lnTo>
                  <a:lnTo>
                    <a:pt x="1667" y="99"/>
                  </a:lnTo>
                  <a:lnTo>
                    <a:pt x="1669" y="99"/>
                  </a:lnTo>
                  <a:lnTo>
                    <a:pt x="1670" y="99"/>
                  </a:lnTo>
                  <a:lnTo>
                    <a:pt x="1672" y="99"/>
                  </a:lnTo>
                  <a:lnTo>
                    <a:pt x="1672" y="97"/>
                  </a:lnTo>
                  <a:lnTo>
                    <a:pt x="1673" y="97"/>
                  </a:lnTo>
                  <a:lnTo>
                    <a:pt x="1673" y="99"/>
                  </a:lnTo>
                  <a:lnTo>
                    <a:pt x="1675" y="99"/>
                  </a:lnTo>
                  <a:lnTo>
                    <a:pt x="1675" y="101"/>
                  </a:lnTo>
                  <a:lnTo>
                    <a:pt x="1676" y="101"/>
                  </a:lnTo>
                  <a:lnTo>
                    <a:pt x="1676" y="102"/>
                  </a:lnTo>
                  <a:lnTo>
                    <a:pt x="1678" y="102"/>
                  </a:lnTo>
                  <a:lnTo>
                    <a:pt x="1680" y="102"/>
                  </a:lnTo>
                  <a:lnTo>
                    <a:pt x="1680" y="104"/>
                  </a:lnTo>
                  <a:lnTo>
                    <a:pt x="1680" y="105"/>
                  </a:lnTo>
                  <a:lnTo>
                    <a:pt x="1678" y="105"/>
                  </a:lnTo>
                  <a:lnTo>
                    <a:pt x="1678" y="107"/>
                  </a:lnTo>
                  <a:lnTo>
                    <a:pt x="1678" y="108"/>
                  </a:lnTo>
                  <a:lnTo>
                    <a:pt x="1676" y="108"/>
                  </a:lnTo>
                  <a:lnTo>
                    <a:pt x="1678" y="108"/>
                  </a:lnTo>
                  <a:lnTo>
                    <a:pt x="1678" y="110"/>
                  </a:lnTo>
                  <a:lnTo>
                    <a:pt x="1680" y="110"/>
                  </a:lnTo>
                  <a:lnTo>
                    <a:pt x="1680" y="111"/>
                  </a:lnTo>
                  <a:lnTo>
                    <a:pt x="1681" y="111"/>
                  </a:lnTo>
                  <a:lnTo>
                    <a:pt x="1681" y="110"/>
                  </a:lnTo>
                  <a:lnTo>
                    <a:pt x="1681" y="111"/>
                  </a:lnTo>
                  <a:lnTo>
                    <a:pt x="1683" y="111"/>
                  </a:lnTo>
                  <a:lnTo>
                    <a:pt x="1684" y="111"/>
                  </a:lnTo>
                  <a:lnTo>
                    <a:pt x="1686" y="111"/>
                  </a:lnTo>
                  <a:lnTo>
                    <a:pt x="1686" y="113"/>
                  </a:lnTo>
                  <a:lnTo>
                    <a:pt x="1684" y="113"/>
                  </a:lnTo>
                  <a:lnTo>
                    <a:pt x="1684" y="115"/>
                  </a:lnTo>
                  <a:lnTo>
                    <a:pt x="1686" y="115"/>
                  </a:lnTo>
                  <a:lnTo>
                    <a:pt x="1686" y="116"/>
                  </a:lnTo>
                  <a:lnTo>
                    <a:pt x="1687" y="116"/>
                  </a:lnTo>
                  <a:lnTo>
                    <a:pt x="1687" y="118"/>
                  </a:lnTo>
                  <a:lnTo>
                    <a:pt x="1689" y="119"/>
                  </a:lnTo>
                  <a:lnTo>
                    <a:pt x="1690" y="119"/>
                  </a:lnTo>
                  <a:lnTo>
                    <a:pt x="1692" y="119"/>
                  </a:lnTo>
                  <a:lnTo>
                    <a:pt x="1694" y="119"/>
                  </a:lnTo>
                  <a:lnTo>
                    <a:pt x="1694" y="121"/>
                  </a:lnTo>
                  <a:lnTo>
                    <a:pt x="1695" y="121"/>
                  </a:lnTo>
                  <a:lnTo>
                    <a:pt x="1697" y="121"/>
                  </a:lnTo>
                  <a:lnTo>
                    <a:pt x="1697" y="119"/>
                  </a:lnTo>
                  <a:lnTo>
                    <a:pt x="1698" y="119"/>
                  </a:lnTo>
                  <a:lnTo>
                    <a:pt x="1698" y="121"/>
                  </a:lnTo>
                  <a:lnTo>
                    <a:pt x="1698" y="122"/>
                  </a:lnTo>
                  <a:lnTo>
                    <a:pt x="1698" y="124"/>
                  </a:lnTo>
                  <a:lnTo>
                    <a:pt x="1698" y="126"/>
                  </a:lnTo>
                  <a:lnTo>
                    <a:pt x="1698" y="127"/>
                  </a:lnTo>
                  <a:lnTo>
                    <a:pt x="1700" y="127"/>
                  </a:lnTo>
                  <a:lnTo>
                    <a:pt x="1700" y="129"/>
                  </a:lnTo>
                  <a:lnTo>
                    <a:pt x="1701" y="129"/>
                  </a:lnTo>
                  <a:lnTo>
                    <a:pt x="1701" y="130"/>
                  </a:lnTo>
                  <a:lnTo>
                    <a:pt x="1701" y="132"/>
                  </a:lnTo>
                  <a:lnTo>
                    <a:pt x="1701" y="133"/>
                  </a:lnTo>
                  <a:lnTo>
                    <a:pt x="1701" y="135"/>
                  </a:lnTo>
                  <a:lnTo>
                    <a:pt x="1703" y="135"/>
                  </a:lnTo>
                  <a:lnTo>
                    <a:pt x="1701" y="135"/>
                  </a:lnTo>
                  <a:lnTo>
                    <a:pt x="1701" y="137"/>
                  </a:lnTo>
                  <a:lnTo>
                    <a:pt x="1703" y="137"/>
                  </a:lnTo>
                  <a:lnTo>
                    <a:pt x="1703" y="138"/>
                  </a:lnTo>
                  <a:lnTo>
                    <a:pt x="1703" y="137"/>
                  </a:lnTo>
                  <a:lnTo>
                    <a:pt x="1705" y="137"/>
                  </a:lnTo>
                  <a:lnTo>
                    <a:pt x="1705" y="138"/>
                  </a:lnTo>
                  <a:lnTo>
                    <a:pt x="1705" y="137"/>
                  </a:lnTo>
                  <a:lnTo>
                    <a:pt x="1706" y="137"/>
                  </a:lnTo>
                  <a:lnTo>
                    <a:pt x="1708" y="137"/>
                  </a:lnTo>
                  <a:lnTo>
                    <a:pt x="1708" y="135"/>
                  </a:lnTo>
                  <a:lnTo>
                    <a:pt x="1709" y="135"/>
                  </a:lnTo>
                  <a:lnTo>
                    <a:pt x="1709" y="137"/>
                  </a:lnTo>
                  <a:lnTo>
                    <a:pt x="1711" y="137"/>
                  </a:lnTo>
                  <a:lnTo>
                    <a:pt x="1711" y="138"/>
                  </a:lnTo>
                  <a:lnTo>
                    <a:pt x="1711" y="140"/>
                  </a:lnTo>
                  <a:lnTo>
                    <a:pt x="1711" y="138"/>
                  </a:lnTo>
                  <a:lnTo>
                    <a:pt x="1712" y="138"/>
                  </a:lnTo>
                  <a:lnTo>
                    <a:pt x="1714" y="138"/>
                  </a:lnTo>
                  <a:lnTo>
                    <a:pt x="1716" y="138"/>
                  </a:lnTo>
                  <a:lnTo>
                    <a:pt x="1716" y="140"/>
                  </a:lnTo>
                  <a:lnTo>
                    <a:pt x="1717" y="140"/>
                  </a:lnTo>
                  <a:lnTo>
                    <a:pt x="1719" y="140"/>
                  </a:lnTo>
                  <a:lnTo>
                    <a:pt x="1719" y="141"/>
                  </a:lnTo>
                  <a:lnTo>
                    <a:pt x="1720" y="141"/>
                  </a:lnTo>
                  <a:lnTo>
                    <a:pt x="1720" y="143"/>
                  </a:lnTo>
                  <a:lnTo>
                    <a:pt x="1720" y="144"/>
                  </a:lnTo>
                  <a:lnTo>
                    <a:pt x="1722" y="144"/>
                  </a:lnTo>
                  <a:lnTo>
                    <a:pt x="1722" y="143"/>
                  </a:lnTo>
                  <a:lnTo>
                    <a:pt x="1722" y="144"/>
                  </a:lnTo>
                  <a:lnTo>
                    <a:pt x="1723" y="144"/>
                  </a:lnTo>
                  <a:lnTo>
                    <a:pt x="1723" y="143"/>
                  </a:lnTo>
                  <a:lnTo>
                    <a:pt x="1725" y="143"/>
                  </a:lnTo>
                  <a:lnTo>
                    <a:pt x="1725" y="144"/>
                  </a:lnTo>
                  <a:lnTo>
                    <a:pt x="1726" y="144"/>
                  </a:lnTo>
                  <a:lnTo>
                    <a:pt x="1725" y="144"/>
                  </a:lnTo>
                  <a:lnTo>
                    <a:pt x="1725" y="146"/>
                  </a:lnTo>
                  <a:lnTo>
                    <a:pt x="1726" y="146"/>
                  </a:lnTo>
                  <a:lnTo>
                    <a:pt x="1726" y="147"/>
                  </a:lnTo>
                  <a:lnTo>
                    <a:pt x="1728" y="147"/>
                  </a:lnTo>
                  <a:lnTo>
                    <a:pt x="1728" y="146"/>
                  </a:lnTo>
                  <a:lnTo>
                    <a:pt x="1730" y="146"/>
                  </a:lnTo>
                  <a:lnTo>
                    <a:pt x="1731" y="146"/>
                  </a:lnTo>
                  <a:lnTo>
                    <a:pt x="1733" y="144"/>
                  </a:lnTo>
                  <a:lnTo>
                    <a:pt x="1733" y="146"/>
                  </a:lnTo>
                  <a:lnTo>
                    <a:pt x="1734" y="146"/>
                  </a:lnTo>
                  <a:lnTo>
                    <a:pt x="1734" y="147"/>
                  </a:lnTo>
                  <a:lnTo>
                    <a:pt x="1734" y="149"/>
                  </a:lnTo>
                  <a:lnTo>
                    <a:pt x="1736" y="149"/>
                  </a:lnTo>
                  <a:lnTo>
                    <a:pt x="1736" y="151"/>
                  </a:lnTo>
                  <a:lnTo>
                    <a:pt x="1736" y="152"/>
                  </a:lnTo>
                  <a:lnTo>
                    <a:pt x="1737" y="154"/>
                  </a:lnTo>
                  <a:lnTo>
                    <a:pt x="1737" y="155"/>
                  </a:lnTo>
                  <a:lnTo>
                    <a:pt x="1737" y="157"/>
                  </a:lnTo>
                  <a:lnTo>
                    <a:pt x="1737" y="158"/>
                  </a:lnTo>
                  <a:lnTo>
                    <a:pt x="1737" y="160"/>
                  </a:lnTo>
                  <a:lnTo>
                    <a:pt x="1736" y="160"/>
                  </a:lnTo>
                  <a:lnTo>
                    <a:pt x="1736" y="162"/>
                  </a:lnTo>
                  <a:lnTo>
                    <a:pt x="1737" y="162"/>
                  </a:lnTo>
                  <a:lnTo>
                    <a:pt x="1736" y="163"/>
                  </a:lnTo>
                  <a:lnTo>
                    <a:pt x="1736" y="165"/>
                  </a:lnTo>
                  <a:lnTo>
                    <a:pt x="1736" y="166"/>
                  </a:lnTo>
                  <a:lnTo>
                    <a:pt x="1736" y="168"/>
                  </a:lnTo>
                  <a:lnTo>
                    <a:pt x="1736" y="166"/>
                  </a:lnTo>
                  <a:lnTo>
                    <a:pt x="1737" y="166"/>
                  </a:lnTo>
                  <a:lnTo>
                    <a:pt x="1737" y="168"/>
                  </a:lnTo>
                  <a:lnTo>
                    <a:pt x="1739" y="168"/>
                  </a:lnTo>
                  <a:lnTo>
                    <a:pt x="1741" y="168"/>
                  </a:lnTo>
                  <a:lnTo>
                    <a:pt x="1742" y="168"/>
                  </a:lnTo>
                  <a:lnTo>
                    <a:pt x="1744" y="166"/>
                  </a:lnTo>
                  <a:lnTo>
                    <a:pt x="1744" y="168"/>
                  </a:lnTo>
                  <a:lnTo>
                    <a:pt x="1744" y="166"/>
                  </a:lnTo>
                  <a:lnTo>
                    <a:pt x="1745" y="166"/>
                  </a:lnTo>
                  <a:lnTo>
                    <a:pt x="1747" y="166"/>
                  </a:lnTo>
                  <a:lnTo>
                    <a:pt x="1747" y="165"/>
                  </a:lnTo>
                  <a:lnTo>
                    <a:pt x="1748" y="165"/>
                  </a:lnTo>
                  <a:lnTo>
                    <a:pt x="1748" y="166"/>
                  </a:lnTo>
                  <a:lnTo>
                    <a:pt x="1750" y="166"/>
                  </a:lnTo>
                  <a:lnTo>
                    <a:pt x="1752" y="166"/>
                  </a:lnTo>
                  <a:lnTo>
                    <a:pt x="1752" y="165"/>
                  </a:lnTo>
                  <a:lnTo>
                    <a:pt x="1753" y="165"/>
                  </a:lnTo>
                  <a:lnTo>
                    <a:pt x="1755" y="165"/>
                  </a:lnTo>
                  <a:lnTo>
                    <a:pt x="1755" y="163"/>
                  </a:lnTo>
                  <a:lnTo>
                    <a:pt x="1753" y="163"/>
                  </a:lnTo>
                  <a:lnTo>
                    <a:pt x="1755" y="163"/>
                  </a:lnTo>
                  <a:lnTo>
                    <a:pt x="1755" y="162"/>
                  </a:lnTo>
                  <a:lnTo>
                    <a:pt x="1756" y="162"/>
                  </a:lnTo>
                  <a:lnTo>
                    <a:pt x="1756" y="163"/>
                  </a:lnTo>
                  <a:lnTo>
                    <a:pt x="1758" y="163"/>
                  </a:lnTo>
                  <a:lnTo>
                    <a:pt x="1758" y="165"/>
                  </a:lnTo>
                  <a:lnTo>
                    <a:pt x="1758" y="166"/>
                  </a:lnTo>
                  <a:lnTo>
                    <a:pt x="1758" y="168"/>
                  </a:lnTo>
                  <a:lnTo>
                    <a:pt x="1758" y="169"/>
                  </a:lnTo>
                  <a:lnTo>
                    <a:pt x="1759" y="169"/>
                  </a:lnTo>
                  <a:lnTo>
                    <a:pt x="1758" y="169"/>
                  </a:lnTo>
                  <a:lnTo>
                    <a:pt x="1759" y="169"/>
                  </a:lnTo>
                  <a:lnTo>
                    <a:pt x="1761" y="169"/>
                  </a:lnTo>
                  <a:lnTo>
                    <a:pt x="1761" y="171"/>
                  </a:lnTo>
                  <a:lnTo>
                    <a:pt x="1762" y="171"/>
                  </a:lnTo>
                  <a:lnTo>
                    <a:pt x="1764" y="171"/>
                  </a:lnTo>
                  <a:lnTo>
                    <a:pt x="1764" y="173"/>
                  </a:lnTo>
                  <a:lnTo>
                    <a:pt x="1764" y="174"/>
                  </a:lnTo>
                  <a:lnTo>
                    <a:pt x="1764" y="176"/>
                  </a:lnTo>
                  <a:lnTo>
                    <a:pt x="1762" y="176"/>
                  </a:lnTo>
                  <a:lnTo>
                    <a:pt x="1762" y="177"/>
                  </a:lnTo>
                  <a:lnTo>
                    <a:pt x="1762" y="179"/>
                  </a:lnTo>
                  <a:lnTo>
                    <a:pt x="1762" y="180"/>
                  </a:lnTo>
                  <a:lnTo>
                    <a:pt x="1764" y="180"/>
                  </a:lnTo>
                  <a:lnTo>
                    <a:pt x="1766" y="180"/>
                  </a:lnTo>
                  <a:lnTo>
                    <a:pt x="1766" y="179"/>
                  </a:lnTo>
                  <a:lnTo>
                    <a:pt x="1767" y="179"/>
                  </a:lnTo>
                  <a:lnTo>
                    <a:pt x="1769" y="179"/>
                  </a:lnTo>
                  <a:lnTo>
                    <a:pt x="1769" y="177"/>
                  </a:lnTo>
                  <a:lnTo>
                    <a:pt x="1770" y="177"/>
                  </a:lnTo>
                  <a:lnTo>
                    <a:pt x="1772" y="177"/>
                  </a:lnTo>
                  <a:lnTo>
                    <a:pt x="1772" y="179"/>
                  </a:lnTo>
                  <a:lnTo>
                    <a:pt x="1772" y="180"/>
                  </a:lnTo>
                  <a:lnTo>
                    <a:pt x="1772" y="182"/>
                  </a:lnTo>
                  <a:lnTo>
                    <a:pt x="1772" y="183"/>
                  </a:lnTo>
                  <a:lnTo>
                    <a:pt x="1770" y="183"/>
                  </a:lnTo>
                  <a:lnTo>
                    <a:pt x="1770" y="185"/>
                  </a:lnTo>
                  <a:lnTo>
                    <a:pt x="1772" y="185"/>
                  </a:lnTo>
                  <a:lnTo>
                    <a:pt x="1772" y="187"/>
                  </a:lnTo>
                  <a:lnTo>
                    <a:pt x="1772" y="188"/>
                  </a:lnTo>
                  <a:lnTo>
                    <a:pt x="1770" y="188"/>
                  </a:lnTo>
                  <a:lnTo>
                    <a:pt x="1770" y="190"/>
                  </a:lnTo>
                  <a:lnTo>
                    <a:pt x="1769" y="190"/>
                  </a:lnTo>
                  <a:lnTo>
                    <a:pt x="1769" y="191"/>
                  </a:lnTo>
                  <a:lnTo>
                    <a:pt x="1767" y="191"/>
                  </a:lnTo>
                  <a:lnTo>
                    <a:pt x="1767" y="193"/>
                  </a:lnTo>
                  <a:lnTo>
                    <a:pt x="1767" y="194"/>
                  </a:lnTo>
                  <a:lnTo>
                    <a:pt x="1767" y="196"/>
                  </a:lnTo>
                  <a:lnTo>
                    <a:pt x="1766" y="196"/>
                  </a:lnTo>
                  <a:lnTo>
                    <a:pt x="1766" y="198"/>
                  </a:lnTo>
                  <a:lnTo>
                    <a:pt x="1764" y="199"/>
                  </a:lnTo>
                  <a:lnTo>
                    <a:pt x="1766" y="199"/>
                  </a:lnTo>
                  <a:lnTo>
                    <a:pt x="1764" y="199"/>
                  </a:lnTo>
                  <a:lnTo>
                    <a:pt x="1764" y="201"/>
                  </a:lnTo>
                  <a:lnTo>
                    <a:pt x="1762" y="201"/>
                  </a:lnTo>
                  <a:lnTo>
                    <a:pt x="1762" y="202"/>
                  </a:lnTo>
                  <a:lnTo>
                    <a:pt x="1761" y="202"/>
                  </a:lnTo>
                  <a:lnTo>
                    <a:pt x="1762" y="202"/>
                  </a:lnTo>
                  <a:lnTo>
                    <a:pt x="1761" y="202"/>
                  </a:lnTo>
                  <a:lnTo>
                    <a:pt x="1762" y="202"/>
                  </a:lnTo>
                  <a:lnTo>
                    <a:pt x="1762" y="204"/>
                  </a:lnTo>
                  <a:lnTo>
                    <a:pt x="1761" y="204"/>
                  </a:lnTo>
                  <a:lnTo>
                    <a:pt x="1761" y="205"/>
                  </a:lnTo>
                  <a:lnTo>
                    <a:pt x="1761" y="207"/>
                  </a:lnTo>
                  <a:lnTo>
                    <a:pt x="1761" y="209"/>
                  </a:lnTo>
                  <a:lnTo>
                    <a:pt x="1759" y="209"/>
                  </a:lnTo>
                  <a:lnTo>
                    <a:pt x="1759" y="210"/>
                  </a:lnTo>
                  <a:lnTo>
                    <a:pt x="1759" y="212"/>
                  </a:lnTo>
                  <a:lnTo>
                    <a:pt x="1759" y="213"/>
                  </a:lnTo>
                  <a:lnTo>
                    <a:pt x="1758" y="213"/>
                  </a:lnTo>
                  <a:lnTo>
                    <a:pt x="1758" y="215"/>
                  </a:lnTo>
                  <a:lnTo>
                    <a:pt x="1758" y="216"/>
                  </a:lnTo>
                  <a:lnTo>
                    <a:pt x="1758" y="218"/>
                  </a:lnTo>
                  <a:lnTo>
                    <a:pt x="1758" y="219"/>
                  </a:lnTo>
                  <a:lnTo>
                    <a:pt x="1756" y="219"/>
                  </a:lnTo>
                  <a:lnTo>
                    <a:pt x="1756" y="221"/>
                  </a:lnTo>
                  <a:lnTo>
                    <a:pt x="1755" y="221"/>
                  </a:lnTo>
                  <a:lnTo>
                    <a:pt x="1756" y="221"/>
                  </a:lnTo>
                  <a:lnTo>
                    <a:pt x="1756" y="223"/>
                  </a:lnTo>
                  <a:lnTo>
                    <a:pt x="1756" y="224"/>
                  </a:lnTo>
                  <a:lnTo>
                    <a:pt x="1758" y="224"/>
                  </a:lnTo>
                  <a:lnTo>
                    <a:pt x="1758" y="226"/>
                  </a:lnTo>
                  <a:lnTo>
                    <a:pt x="1759" y="226"/>
                  </a:lnTo>
                  <a:lnTo>
                    <a:pt x="1761" y="226"/>
                  </a:lnTo>
                  <a:lnTo>
                    <a:pt x="1761" y="227"/>
                  </a:lnTo>
                  <a:lnTo>
                    <a:pt x="1761" y="229"/>
                  </a:lnTo>
                  <a:lnTo>
                    <a:pt x="1762" y="229"/>
                  </a:lnTo>
                  <a:lnTo>
                    <a:pt x="1764" y="229"/>
                  </a:lnTo>
                  <a:lnTo>
                    <a:pt x="1764" y="230"/>
                  </a:lnTo>
                  <a:lnTo>
                    <a:pt x="1762" y="230"/>
                  </a:lnTo>
                  <a:lnTo>
                    <a:pt x="1764" y="230"/>
                  </a:lnTo>
                  <a:lnTo>
                    <a:pt x="1764" y="232"/>
                  </a:lnTo>
                  <a:lnTo>
                    <a:pt x="1764" y="234"/>
                  </a:lnTo>
                  <a:lnTo>
                    <a:pt x="1764" y="235"/>
                  </a:lnTo>
                  <a:lnTo>
                    <a:pt x="1766" y="235"/>
                  </a:lnTo>
                  <a:lnTo>
                    <a:pt x="1766" y="237"/>
                  </a:lnTo>
                  <a:lnTo>
                    <a:pt x="1767" y="237"/>
                  </a:lnTo>
                  <a:lnTo>
                    <a:pt x="1767" y="238"/>
                  </a:lnTo>
                  <a:lnTo>
                    <a:pt x="1767" y="240"/>
                  </a:lnTo>
                  <a:lnTo>
                    <a:pt x="1766" y="240"/>
                  </a:lnTo>
                  <a:lnTo>
                    <a:pt x="1766" y="241"/>
                  </a:lnTo>
                  <a:lnTo>
                    <a:pt x="1766" y="243"/>
                  </a:lnTo>
                  <a:lnTo>
                    <a:pt x="1766" y="245"/>
                  </a:lnTo>
                  <a:lnTo>
                    <a:pt x="1764" y="245"/>
                  </a:lnTo>
                  <a:lnTo>
                    <a:pt x="1764" y="246"/>
                  </a:lnTo>
                  <a:lnTo>
                    <a:pt x="1764" y="248"/>
                  </a:lnTo>
                  <a:lnTo>
                    <a:pt x="1762" y="248"/>
                  </a:lnTo>
                  <a:lnTo>
                    <a:pt x="1761" y="248"/>
                  </a:lnTo>
                  <a:lnTo>
                    <a:pt x="1761" y="249"/>
                  </a:lnTo>
                  <a:lnTo>
                    <a:pt x="1761" y="251"/>
                  </a:lnTo>
                  <a:lnTo>
                    <a:pt x="1761" y="252"/>
                  </a:lnTo>
                  <a:lnTo>
                    <a:pt x="1759" y="252"/>
                  </a:lnTo>
                  <a:lnTo>
                    <a:pt x="1759" y="254"/>
                  </a:lnTo>
                  <a:lnTo>
                    <a:pt x="1759" y="256"/>
                  </a:lnTo>
                  <a:lnTo>
                    <a:pt x="1759" y="257"/>
                  </a:lnTo>
                  <a:lnTo>
                    <a:pt x="1758" y="257"/>
                  </a:lnTo>
                  <a:lnTo>
                    <a:pt x="1758" y="259"/>
                  </a:lnTo>
                  <a:lnTo>
                    <a:pt x="1756" y="259"/>
                  </a:lnTo>
                  <a:lnTo>
                    <a:pt x="1756" y="260"/>
                  </a:lnTo>
                  <a:lnTo>
                    <a:pt x="1758" y="260"/>
                  </a:lnTo>
                  <a:lnTo>
                    <a:pt x="1756" y="262"/>
                  </a:lnTo>
                  <a:lnTo>
                    <a:pt x="1756" y="263"/>
                  </a:lnTo>
                  <a:lnTo>
                    <a:pt x="1755" y="263"/>
                  </a:lnTo>
                  <a:lnTo>
                    <a:pt x="1755" y="265"/>
                  </a:lnTo>
                  <a:lnTo>
                    <a:pt x="1753" y="265"/>
                  </a:lnTo>
                  <a:lnTo>
                    <a:pt x="1753" y="266"/>
                  </a:lnTo>
                  <a:lnTo>
                    <a:pt x="1755" y="266"/>
                  </a:lnTo>
                  <a:lnTo>
                    <a:pt x="1755" y="268"/>
                  </a:lnTo>
                  <a:lnTo>
                    <a:pt x="1755" y="270"/>
                  </a:lnTo>
                  <a:lnTo>
                    <a:pt x="1755" y="271"/>
                  </a:lnTo>
                  <a:lnTo>
                    <a:pt x="1755" y="273"/>
                  </a:lnTo>
                  <a:lnTo>
                    <a:pt x="1753" y="273"/>
                  </a:lnTo>
                  <a:lnTo>
                    <a:pt x="1753" y="274"/>
                  </a:lnTo>
                  <a:lnTo>
                    <a:pt x="1753" y="276"/>
                  </a:lnTo>
                  <a:lnTo>
                    <a:pt x="1753" y="277"/>
                  </a:lnTo>
                  <a:lnTo>
                    <a:pt x="1753" y="279"/>
                  </a:lnTo>
                  <a:lnTo>
                    <a:pt x="1753" y="281"/>
                  </a:lnTo>
                  <a:lnTo>
                    <a:pt x="1755" y="281"/>
                  </a:lnTo>
                  <a:lnTo>
                    <a:pt x="1755" y="279"/>
                  </a:lnTo>
                  <a:lnTo>
                    <a:pt x="1756" y="279"/>
                  </a:lnTo>
                  <a:lnTo>
                    <a:pt x="1758" y="279"/>
                  </a:lnTo>
                  <a:lnTo>
                    <a:pt x="1758" y="281"/>
                  </a:lnTo>
                  <a:lnTo>
                    <a:pt x="1759" y="281"/>
                  </a:lnTo>
                  <a:lnTo>
                    <a:pt x="1761" y="281"/>
                  </a:lnTo>
                  <a:lnTo>
                    <a:pt x="1762" y="281"/>
                  </a:lnTo>
                  <a:lnTo>
                    <a:pt x="1762" y="282"/>
                  </a:lnTo>
                  <a:lnTo>
                    <a:pt x="1762" y="284"/>
                  </a:lnTo>
                  <a:lnTo>
                    <a:pt x="1764" y="284"/>
                  </a:lnTo>
                  <a:lnTo>
                    <a:pt x="1764" y="285"/>
                  </a:lnTo>
                  <a:lnTo>
                    <a:pt x="1766" y="285"/>
                  </a:lnTo>
                  <a:lnTo>
                    <a:pt x="1766" y="287"/>
                  </a:lnTo>
                  <a:lnTo>
                    <a:pt x="1766" y="288"/>
                  </a:lnTo>
                  <a:lnTo>
                    <a:pt x="1767" y="288"/>
                  </a:lnTo>
                  <a:lnTo>
                    <a:pt x="1769" y="288"/>
                  </a:lnTo>
                  <a:lnTo>
                    <a:pt x="1770" y="288"/>
                  </a:lnTo>
                  <a:lnTo>
                    <a:pt x="1772" y="288"/>
                  </a:lnTo>
                  <a:lnTo>
                    <a:pt x="1772" y="287"/>
                  </a:lnTo>
                  <a:lnTo>
                    <a:pt x="1772" y="285"/>
                  </a:lnTo>
                  <a:lnTo>
                    <a:pt x="1772" y="284"/>
                  </a:lnTo>
                  <a:lnTo>
                    <a:pt x="1773" y="282"/>
                  </a:lnTo>
                  <a:lnTo>
                    <a:pt x="1775" y="282"/>
                  </a:lnTo>
                  <a:lnTo>
                    <a:pt x="1777" y="282"/>
                  </a:lnTo>
                  <a:lnTo>
                    <a:pt x="1778" y="282"/>
                  </a:lnTo>
                  <a:lnTo>
                    <a:pt x="1778" y="284"/>
                  </a:lnTo>
                  <a:lnTo>
                    <a:pt x="1780" y="284"/>
                  </a:lnTo>
                  <a:lnTo>
                    <a:pt x="1780" y="285"/>
                  </a:lnTo>
                  <a:lnTo>
                    <a:pt x="1781" y="285"/>
                  </a:lnTo>
                  <a:lnTo>
                    <a:pt x="1781" y="287"/>
                  </a:lnTo>
                  <a:lnTo>
                    <a:pt x="1783" y="287"/>
                  </a:lnTo>
                  <a:lnTo>
                    <a:pt x="1784" y="287"/>
                  </a:lnTo>
                  <a:lnTo>
                    <a:pt x="1784" y="288"/>
                  </a:lnTo>
                  <a:lnTo>
                    <a:pt x="1783" y="288"/>
                  </a:lnTo>
                  <a:lnTo>
                    <a:pt x="1784" y="288"/>
                  </a:lnTo>
                  <a:lnTo>
                    <a:pt x="1784" y="290"/>
                  </a:lnTo>
                  <a:lnTo>
                    <a:pt x="1784" y="292"/>
                  </a:lnTo>
                  <a:lnTo>
                    <a:pt x="1784" y="293"/>
                  </a:lnTo>
                  <a:lnTo>
                    <a:pt x="1784" y="292"/>
                  </a:lnTo>
                  <a:lnTo>
                    <a:pt x="1784" y="293"/>
                  </a:lnTo>
                  <a:lnTo>
                    <a:pt x="1786" y="293"/>
                  </a:lnTo>
                  <a:lnTo>
                    <a:pt x="1786" y="295"/>
                  </a:lnTo>
                  <a:lnTo>
                    <a:pt x="1786" y="293"/>
                  </a:lnTo>
                  <a:lnTo>
                    <a:pt x="1786" y="295"/>
                  </a:lnTo>
                  <a:lnTo>
                    <a:pt x="1788" y="295"/>
                  </a:lnTo>
                  <a:lnTo>
                    <a:pt x="1789" y="295"/>
                  </a:lnTo>
                  <a:lnTo>
                    <a:pt x="1791" y="295"/>
                  </a:lnTo>
                  <a:lnTo>
                    <a:pt x="1791" y="293"/>
                  </a:lnTo>
                  <a:lnTo>
                    <a:pt x="1792" y="293"/>
                  </a:lnTo>
                  <a:lnTo>
                    <a:pt x="1792" y="295"/>
                  </a:lnTo>
                  <a:lnTo>
                    <a:pt x="1792" y="293"/>
                  </a:lnTo>
                  <a:lnTo>
                    <a:pt x="1792" y="295"/>
                  </a:lnTo>
                  <a:lnTo>
                    <a:pt x="1794" y="295"/>
                  </a:lnTo>
                  <a:lnTo>
                    <a:pt x="1794" y="293"/>
                  </a:lnTo>
                  <a:lnTo>
                    <a:pt x="1795" y="293"/>
                  </a:lnTo>
                  <a:lnTo>
                    <a:pt x="1797" y="293"/>
                  </a:lnTo>
                  <a:lnTo>
                    <a:pt x="1797" y="295"/>
                  </a:lnTo>
                  <a:lnTo>
                    <a:pt x="1797" y="296"/>
                  </a:lnTo>
                  <a:lnTo>
                    <a:pt x="1797" y="298"/>
                  </a:lnTo>
                  <a:lnTo>
                    <a:pt x="1797" y="299"/>
                  </a:lnTo>
                  <a:lnTo>
                    <a:pt x="1797" y="301"/>
                  </a:lnTo>
                  <a:lnTo>
                    <a:pt x="1798" y="301"/>
                  </a:lnTo>
                  <a:lnTo>
                    <a:pt x="1800" y="301"/>
                  </a:lnTo>
                  <a:lnTo>
                    <a:pt x="1800" y="302"/>
                  </a:lnTo>
                  <a:lnTo>
                    <a:pt x="1802" y="302"/>
                  </a:lnTo>
                  <a:lnTo>
                    <a:pt x="1803" y="302"/>
                  </a:lnTo>
                  <a:lnTo>
                    <a:pt x="1803" y="304"/>
                  </a:lnTo>
                  <a:lnTo>
                    <a:pt x="1805" y="304"/>
                  </a:lnTo>
                  <a:lnTo>
                    <a:pt x="1805" y="306"/>
                  </a:lnTo>
                  <a:lnTo>
                    <a:pt x="1806" y="306"/>
                  </a:lnTo>
                  <a:lnTo>
                    <a:pt x="1806" y="307"/>
                  </a:lnTo>
                  <a:lnTo>
                    <a:pt x="1806" y="309"/>
                  </a:lnTo>
                  <a:lnTo>
                    <a:pt x="1806" y="310"/>
                  </a:lnTo>
                  <a:lnTo>
                    <a:pt x="1805" y="312"/>
                  </a:lnTo>
                  <a:lnTo>
                    <a:pt x="1803" y="312"/>
                  </a:lnTo>
                  <a:lnTo>
                    <a:pt x="1803" y="313"/>
                  </a:lnTo>
                  <a:lnTo>
                    <a:pt x="1802" y="315"/>
                  </a:lnTo>
                  <a:lnTo>
                    <a:pt x="1802" y="317"/>
                  </a:lnTo>
                  <a:lnTo>
                    <a:pt x="1800" y="317"/>
                  </a:lnTo>
                  <a:lnTo>
                    <a:pt x="1800" y="318"/>
                  </a:lnTo>
                  <a:lnTo>
                    <a:pt x="1798" y="318"/>
                  </a:lnTo>
                  <a:lnTo>
                    <a:pt x="1798" y="320"/>
                  </a:lnTo>
                  <a:lnTo>
                    <a:pt x="1798" y="321"/>
                  </a:lnTo>
                  <a:lnTo>
                    <a:pt x="1795" y="323"/>
                  </a:lnTo>
                  <a:lnTo>
                    <a:pt x="1791" y="329"/>
                  </a:lnTo>
                  <a:lnTo>
                    <a:pt x="1788" y="334"/>
                  </a:lnTo>
                  <a:lnTo>
                    <a:pt x="1786" y="334"/>
                  </a:lnTo>
                  <a:lnTo>
                    <a:pt x="1783" y="338"/>
                  </a:lnTo>
                  <a:lnTo>
                    <a:pt x="1783" y="340"/>
                  </a:lnTo>
                  <a:lnTo>
                    <a:pt x="1781" y="343"/>
                  </a:lnTo>
                  <a:lnTo>
                    <a:pt x="1780" y="343"/>
                  </a:lnTo>
                  <a:lnTo>
                    <a:pt x="1780" y="345"/>
                  </a:lnTo>
                  <a:lnTo>
                    <a:pt x="1778" y="345"/>
                  </a:lnTo>
                  <a:lnTo>
                    <a:pt x="1778" y="346"/>
                  </a:lnTo>
                  <a:lnTo>
                    <a:pt x="1777" y="346"/>
                  </a:lnTo>
                  <a:lnTo>
                    <a:pt x="1775" y="348"/>
                  </a:lnTo>
                  <a:lnTo>
                    <a:pt x="1773" y="349"/>
                  </a:lnTo>
                  <a:lnTo>
                    <a:pt x="1772" y="349"/>
                  </a:lnTo>
                  <a:lnTo>
                    <a:pt x="1772" y="351"/>
                  </a:lnTo>
                  <a:lnTo>
                    <a:pt x="1759" y="360"/>
                  </a:lnTo>
                  <a:lnTo>
                    <a:pt x="1756" y="364"/>
                  </a:lnTo>
                  <a:lnTo>
                    <a:pt x="1755" y="364"/>
                  </a:lnTo>
                  <a:lnTo>
                    <a:pt x="1755" y="365"/>
                  </a:lnTo>
                  <a:lnTo>
                    <a:pt x="1753" y="365"/>
                  </a:lnTo>
                  <a:lnTo>
                    <a:pt x="1744" y="378"/>
                  </a:lnTo>
                  <a:lnTo>
                    <a:pt x="1742" y="379"/>
                  </a:lnTo>
                  <a:lnTo>
                    <a:pt x="1736" y="389"/>
                  </a:lnTo>
                  <a:lnTo>
                    <a:pt x="1734" y="390"/>
                  </a:lnTo>
                  <a:lnTo>
                    <a:pt x="1733" y="390"/>
                  </a:lnTo>
                  <a:lnTo>
                    <a:pt x="1731" y="390"/>
                  </a:lnTo>
                  <a:lnTo>
                    <a:pt x="1730" y="392"/>
                  </a:lnTo>
                  <a:lnTo>
                    <a:pt x="1730" y="393"/>
                  </a:lnTo>
                  <a:lnTo>
                    <a:pt x="1728" y="393"/>
                  </a:lnTo>
                  <a:lnTo>
                    <a:pt x="1728" y="395"/>
                  </a:lnTo>
                  <a:lnTo>
                    <a:pt x="1726" y="395"/>
                  </a:lnTo>
                  <a:lnTo>
                    <a:pt x="1726" y="396"/>
                  </a:lnTo>
                  <a:lnTo>
                    <a:pt x="1725" y="396"/>
                  </a:lnTo>
                  <a:lnTo>
                    <a:pt x="1723" y="396"/>
                  </a:lnTo>
                  <a:lnTo>
                    <a:pt x="1722" y="396"/>
                  </a:lnTo>
                  <a:lnTo>
                    <a:pt x="1720" y="396"/>
                  </a:lnTo>
                  <a:lnTo>
                    <a:pt x="1719" y="396"/>
                  </a:lnTo>
                  <a:lnTo>
                    <a:pt x="1717" y="396"/>
                  </a:lnTo>
                  <a:lnTo>
                    <a:pt x="1717" y="395"/>
                  </a:lnTo>
                  <a:lnTo>
                    <a:pt x="1717" y="396"/>
                  </a:lnTo>
                  <a:lnTo>
                    <a:pt x="1716" y="396"/>
                  </a:lnTo>
                  <a:lnTo>
                    <a:pt x="1716" y="398"/>
                  </a:lnTo>
                  <a:lnTo>
                    <a:pt x="1714" y="398"/>
                  </a:lnTo>
                  <a:lnTo>
                    <a:pt x="1714" y="400"/>
                  </a:lnTo>
                  <a:lnTo>
                    <a:pt x="1716" y="400"/>
                  </a:lnTo>
                  <a:lnTo>
                    <a:pt x="1714" y="400"/>
                  </a:lnTo>
                  <a:lnTo>
                    <a:pt x="1714" y="401"/>
                  </a:lnTo>
                  <a:lnTo>
                    <a:pt x="1714" y="400"/>
                  </a:lnTo>
                  <a:lnTo>
                    <a:pt x="1712" y="400"/>
                  </a:lnTo>
                  <a:lnTo>
                    <a:pt x="1712" y="401"/>
                  </a:lnTo>
                  <a:lnTo>
                    <a:pt x="1712" y="400"/>
                  </a:lnTo>
                  <a:lnTo>
                    <a:pt x="1711" y="400"/>
                  </a:lnTo>
                  <a:lnTo>
                    <a:pt x="1711" y="398"/>
                  </a:lnTo>
                  <a:lnTo>
                    <a:pt x="1709" y="398"/>
                  </a:lnTo>
                  <a:lnTo>
                    <a:pt x="1709" y="400"/>
                  </a:lnTo>
                  <a:lnTo>
                    <a:pt x="1708" y="400"/>
                  </a:lnTo>
                  <a:lnTo>
                    <a:pt x="1708" y="401"/>
                  </a:lnTo>
                  <a:lnTo>
                    <a:pt x="1708" y="400"/>
                  </a:lnTo>
                  <a:lnTo>
                    <a:pt x="1708" y="401"/>
                  </a:lnTo>
                  <a:lnTo>
                    <a:pt x="1706" y="401"/>
                  </a:lnTo>
                  <a:lnTo>
                    <a:pt x="1705" y="401"/>
                  </a:lnTo>
                  <a:lnTo>
                    <a:pt x="1705" y="403"/>
                  </a:lnTo>
                  <a:lnTo>
                    <a:pt x="1705" y="404"/>
                  </a:lnTo>
                  <a:lnTo>
                    <a:pt x="1705" y="406"/>
                  </a:lnTo>
                  <a:lnTo>
                    <a:pt x="1705" y="407"/>
                  </a:lnTo>
                  <a:lnTo>
                    <a:pt x="1705" y="409"/>
                  </a:lnTo>
                  <a:lnTo>
                    <a:pt x="1703" y="409"/>
                  </a:lnTo>
                  <a:lnTo>
                    <a:pt x="1705" y="409"/>
                  </a:lnTo>
                  <a:lnTo>
                    <a:pt x="1703" y="409"/>
                  </a:lnTo>
                  <a:lnTo>
                    <a:pt x="1703" y="411"/>
                  </a:lnTo>
                  <a:lnTo>
                    <a:pt x="1705" y="411"/>
                  </a:lnTo>
                  <a:lnTo>
                    <a:pt x="1703" y="411"/>
                  </a:lnTo>
                  <a:lnTo>
                    <a:pt x="1703" y="412"/>
                  </a:lnTo>
                  <a:lnTo>
                    <a:pt x="1703" y="411"/>
                  </a:lnTo>
                  <a:lnTo>
                    <a:pt x="1705" y="411"/>
                  </a:lnTo>
                  <a:lnTo>
                    <a:pt x="1705" y="412"/>
                  </a:lnTo>
                  <a:lnTo>
                    <a:pt x="1703" y="412"/>
                  </a:lnTo>
                  <a:lnTo>
                    <a:pt x="1703" y="414"/>
                  </a:lnTo>
                  <a:lnTo>
                    <a:pt x="1705" y="414"/>
                  </a:lnTo>
                  <a:lnTo>
                    <a:pt x="1703" y="414"/>
                  </a:lnTo>
                  <a:lnTo>
                    <a:pt x="1703" y="415"/>
                  </a:lnTo>
                  <a:lnTo>
                    <a:pt x="1705" y="415"/>
                  </a:lnTo>
                  <a:lnTo>
                    <a:pt x="1703" y="415"/>
                  </a:lnTo>
                  <a:lnTo>
                    <a:pt x="1705" y="415"/>
                  </a:lnTo>
                  <a:lnTo>
                    <a:pt x="1705" y="417"/>
                  </a:lnTo>
                  <a:lnTo>
                    <a:pt x="1703" y="417"/>
                  </a:lnTo>
                  <a:lnTo>
                    <a:pt x="1703" y="415"/>
                  </a:lnTo>
                  <a:lnTo>
                    <a:pt x="1703" y="417"/>
                  </a:lnTo>
                  <a:lnTo>
                    <a:pt x="1703" y="415"/>
                  </a:lnTo>
                  <a:lnTo>
                    <a:pt x="1703" y="417"/>
                  </a:lnTo>
                  <a:lnTo>
                    <a:pt x="1701" y="417"/>
                  </a:lnTo>
                  <a:lnTo>
                    <a:pt x="1701" y="418"/>
                  </a:lnTo>
                  <a:lnTo>
                    <a:pt x="1701" y="417"/>
                  </a:lnTo>
                  <a:lnTo>
                    <a:pt x="1700" y="417"/>
                  </a:lnTo>
                  <a:lnTo>
                    <a:pt x="1700" y="418"/>
                  </a:lnTo>
                  <a:lnTo>
                    <a:pt x="1701" y="418"/>
                  </a:lnTo>
                  <a:lnTo>
                    <a:pt x="1700" y="418"/>
                  </a:lnTo>
                  <a:lnTo>
                    <a:pt x="1700" y="420"/>
                  </a:lnTo>
                  <a:lnTo>
                    <a:pt x="1698" y="420"/>
                  </a:lnTo>
                  <a:lnTo>
                    <a:pt x="1700" y="420"/>
                  </a:lnTo>
                  <a:lnTo>
                    <a:pt x="1698" y="420"/>
                  </a:lnTo>
                  <a:lnTo>
                    <a:pt x="1700" y="420"/>
                  </a:lnTo>
                  <a:lnTo>
                    <a:pt x="1698" y="420"/>
                  </a:lnTo>
                  <a:lnTo>
                    <a:pt x="1698" y="421"/>
                  </a:lnTo>
                  <a:lnTo>
                    <a:pt x="1700" y="421"/>
                  </a:lnTo>
                  <a:lnTo>
                    <a:pt x="1698" y="421"/>
                  </a:lnTo>
                  <a:lnTo>
                    <a:pt x="1698" y="423"/>
                  </a:lnTo>
                  <a:lnTo>
                    <a:pt x="1698" y="425"/>
                  </a:lnTo>
                  <a:lnTo>
                    <a:pt x="1697" y="425"/>
                  </a:lnTo>
                  <a:lnTo>
                    <a:pt x="1697" y="426"/>
                  </a:lnTo>
                  <a:lnTo>
                    <a:pt x="1695" y="426"/>
                  </a:lnTo>
                  <a:lnTo>
                    <a:pt x="1695" y="425"/>
                  </a:lnTo>
                  <a:lnTo>
                    <a:pt x="1695" y="426"/>
                  </a:lnTo>
                  <a:lnTo>
                    <a:pt x="1694" y="426"/>
                  </a:lnTo>
                  <a:lnTo>
                    <a:pt x="1694" y="425"/>
                  </a:lnTo>
                  <a:lnTo>
                    <a:pt x="1695" y="425"/>
                  </a:lnTo>
                  <a:lnTo>
                    <a:pt x="1694" y="425"/>
                  </a:lnTo>
                  <a:lnTo>
                    <a:pt x="1694" y="426"/>
                  </a:lnTo>
                  <a:lnTo>
                    <a:pt x="1694" y="425"/>
                  </a:lnTo>
                  <a:lnTo>
                    <a:pt x="1692" y="425"/>
                  </a:lnTo>
                  <a:lnTo>
                    <a:pt x="1692" y="426"/>
                  </a:lnTo>
                  <a:lnTo>
                    <a:pt x="1690" y="426"/>
                  </a:lnTo>
                  <a:lnTo>
                    <a:pt x="1689" y="426"/>
                  </a:lnTo>
                  <a:lnTo>
                    <a:pt x="1689" y="428"/>
                  </a:lnTo>
                  <a:lnTo>
                    <a:pt x="1687" y="428"/>
                  </a:lnTo>
                  <a:lnTo>
                    <a:pt x="1687" y="426"/>
                  </a:lnTo>
                  <a:lnTo>
                    <a:pt x="1687" y="428"/>
                  </a:lnTo>
                  <a:lnTo>
                    <a:pt x="1687" y="426"/>
                  </a:lnTo>
                  <a:lnTo>
                    <a:pt x="1687" y="428"/>
                  </a:lnTo>
                  <a:lnTo>
                    <a:pt x="1686" y="428"/>
                  </a:lnTo>
                  <a:lnTo>
                    <a:pt x="1684" y="428"/>
                  </a:lnTo>
                  <a:lnTo>
                    <a:pt x="1686" y="428"/>
                  </a:lnTo>
                  <a:lnTo>
                    <a:pt x="1684" y="428"/>
                  </a:lnTo>
                  <a:lnTo>
                    <a:pt x="1684" y="429"/>
                  </a:lnTo>
                  <a:lnTo>
                    <a:pt x="1683" y="429"/>
                  </a:lnTo>
                  <a:lnTo>
                    <a:pt x="1681" y="429"/>
                  </a:lnTo>
                  <a:lnTo>
                    <a:pt x="1681" y="431"/>
                  </a:lnTo>
                  <a:lnTo>
                    <a:pt x="1680" y="431"/>
                  </a:lnTo>
                  <a:lnTo>
                    <a:pt x="1680" y="432"/>
                  </a:lnTo>
                  <a:lnTo>
                    <a:pt x="1680" y="434"/>
                  </a:lnTo>
                  <a:lnTo>
                    <a:pt x="1680" y="436"/>
                  </a:lnTo>
                  <a:lnTo>
                    <a:pt x="1680" y="437"/>
                  </a:lnTo>
                  <a:lnTo>
                    <a:pt x="1680" y="439"/>
                  </a:lnTo>
                  <a:lnTo>
                    <a:pt x="1680" y="440"/>
                  </a:lnTo>
                  <a:lnTo>
                    <a:pt x="1680" y="442"/>
                  </a:lnTo>
                  <a:lnTo>
                    <a:pt x="1680" y="443"/>
                  </a:lnTo>
                  <a:lnTo>
                    <a:pt x="1680" y="445"/>
                  </a:lnTo>
                  <a:lnTo>
                    <a:pt x="1680" y="447"/>
                  </a:lnTo>
                  <a:lnTo>
                    <a:pt x="1678" y="447"/>
                  </a:lnTo>
                  <a:lnTo>
                    <a:pt x="1678" y="448"/>
                  </a:lnTo>
                  <a:lnTo>
                    <a:pt x="1678" y="450"/>
                  </a:lnTo>
                  <a:lnTo>
                    <a:pt x="1680" y="450"/>
                  </a:lnTo>
                  <a:lnTo>
                    <a:pt x="1680" y="451"/>
                  </a:lnTo>
                  <a:lnTo>
                    <a:pt x="1680" y="453"/>
                  </a:lnTo>
                  <a:lnTo>
                    <a:pt x="1680" y="454"/>
                  </a:lnTo>
                  <a:lnTo>
                    <a:pt x="1680" y="456"/>
                  </a:lnTo>
                  <a:lnTo>
                    <a:pt x="1681" y="456"/>
                  </a:lnTo>
                  <a:lnTo>
                    <a:pt x="1681" y="457"/>
                  </a:lnTo>
                  <a:lnTo>
                    <a:pt x="1680" y="457"/>
                  </a:lnTo>
                  <a:lnTo>
                    <a:pt x="1680" y="459"/>
                  </a:lnTo>
                  <a:lnTo>
                    <a:pt x="1681" y="459"/>
                  </a:lnTo>
                  <a:lnTo>
                    <a:pt x="1681" y="461"/>
                  </a:lnTo>
                  <a:lnTo>
                    <a:pt x="1680" y="461"/>
                  </a:lnTo>
                  <a:lnTo>
                    <a:pt x="1680" y="462"/>
                  </a:lnTo>
                  <a:lnTo>
                    <a:pt x="1678" y="462"/>
                  </a:lnTo>
                  <a:lnTo>
                    <a:pt x="1678" y="464"/>
                  </a:lnTo>
                  <a:lnTo>
                    <a:pt x="1676" y="465"/>
                  </a:lnTo>
                  <a:lnTo>
                    <a:pt x="1676" y="467"/>
                  </a:lnTo>
                  <a:lnTo>
                    <a:pt x="1675" y="467"/>
                  </a:lnTo>
                  <a:lnTo>
                    <a:pt x="1675" y="468"/>
                  </a:lnTo>
                  <a:lnTo>
                    <a:pt x="1673" y="468"/>
                  </a:lnTo>
                  <a:lnTo>
                    <a:pt x="1673" y="470"/>
                  </a:lnTo>
                  <a:lnTo>
                    <a:pt x="1672" y="472"/>
                  </a:lnTo>
                  <a:lnTo>
                    <a:pt x="1670" y="473"/>
                  </a:lnTo>
                  <a:lnTo>
                    <a:pt x="1670" y="475"/>
                  </a:lnTo>
                  <a:lnTo>
                    <a:pt x="1670" y="476"/>
                  </a:lnTo>
                  <a:lnTo>
                    <a:pt x="1670" y="478"/>
                  </a:lnTo>
                  <a:lnTo>
                    <a:pt x="1669" y="478"/>
                  </a:lnTo>
                  <a:lnTo>
                    <a:pt x="1669" y="479"/>
                  </a:lnTo>
                  <a:lnTo>
                    <a:pt x="1669" y="481"/>
                  </a:lnTo>
                  <a:lnTo>
                    <a:pt x="1669" y="483"/>
                  </a:lnTo>
                  <a:lnTo>
                    <a:pt x="1669" y="484"/>
                  </a:lnTo>
                  <a:lnTo>
                    <a:pt x="1667" y="484"/>
                  </a:lnTo>
                  <a:lnTo>
                    <a:pt x="1667" y="486"/>
                  </a:lnTo>
                  <a:lnTo>
                    <a:pt x="1667" y="487"/>
                  </a:lnTo>
                  <a:lnTo>
                    <a:pt x="1667" y="489"/>
                  </a:lnTo>
                  <a:lnTo>
                    <a:pt x="1667" y="490"/>
                  </a:lnTo>
                  <a:lnTo>
                    <a:pt x="1667" y="492"/>
                  </a:lnTo>
                  <a:lnTo>
                    <a:pt x="1665" y="492"/>
                  </a:lnTo>
                  <a:lnTo>
                    <a:pt x="1665" y="493"/>
                  </a:lnTo>
                  <a:lnTo>
                    <a:pt x="1664" y="493"/>
                  </a:lnTo>
                  <a:lnTo>
                    <a:pt x="1662" y="493"/>
                  </a:lnTo>
                  <a:lnTo>
                    <a:pt x="1661" y="493"/>
                  </a:lnTo>
                  <a:lnTo>
                    <a:pt x="1661" y="495"/>
                  </a:lnTo>
                  <a:lnTo>
                    <a:pt x="1659" y="495"/>
                  </a:lnTo>
                  <a:lnTo>
                    <a:pt x="1659" y="497"/>
                  </a:lnTo>
                  <a:lnTo>
                    <a:pt x="1658" y="497"/>
                  </a:lnTo>
                  <a:lnTo>
                    <a:pt x="1658" y="498"/>
                  </a:lnTo>
                  <a:lnTo>
                    <a:pt x="1658" y="497"/>
                  </a:lnTo>
                  <a:lnTo>
                    <a:pt x="1658" y="498"/>
                  </a:lnTo>
                  <a:lnTo>
                    <a:pt x="1658" y="500"/>
                  </a:lnTo>
                  <a:lnTo>
                    <a:pt x="1658" y="501"/>
                  </a:lnTo>
                  <a:lnTo>
                    <a:pt x="1656" y="501"/>
                  </a:lnTo>
                  <a:lnTo>
                    <a:pt x="1656" y="503"/>
                  </a:lnTo>
                  <a:lnTo>
                    <a:pt x="1656" y="504"/>
                  </a:lnTo>
                  <a:lnTo>
                    <a:pt x="1656" y="503"/>
                  </a:lnTo>
                  <a:lnTo>
                    <a:pt x="1656" y="504"/>
                  </a:lnTo>
                  <a:lnTo>
                    <a:pt x="1656" y="506"/>
                  </a:lnTo>
                  <a:lnTo>
                    <a:pt x="1656" y="508"/>
                  </a:lnTo>
                  <a:lnTo>
                    <a:pt x="1656" y="509"/>
                  </a:lnTo>
                  <a:lnTo>
                    <a:pt x="1658" y="509"/>
                  </a:lnTo>
                  <a:lnTo>
                    <a:pt x="1656" y="509"/>
                  </a:lnTo>
                  <a:lnTo>
                    <a:pt x="1658" y="509"/>
                  </a:lnTo>
                  <a:lnTo>
                    <a:pt x="1658" y="511"/>
                  </a:lnTo>
                  <a:lnTo>
                    <a:pt x="1658" y="512"/>
                  </a:lnTo>
                  <a:lnTo>
                    <a:pt x="1658" y="511"/>
                  </a:lnTo>
                  <a:lnTo>
                    <a:pt x="1658" y="512"/>
                  </a:lnTo>
                  <a:lnTo>
                    <a:pt x="1658" y="514"/>
                  </a:lnTo>
                  <a:lnTo>
                    <a:pt x="1656" y="514"/>
                  </a:lnTo>
                  <a:lnTo>
                    <a:pt x="1658" y="514"/>
                  </a:lnTo>
                  <a:lnTo>
                    <a:pt x="1658" y="515"/>
                  </a:lnTo>
                  <a:lnTo>
                    <a:pt x="1656" y="515"/>
                  </a:lnTo>
                  <a:lnTo>
                    <a:pt x="1656" y="517"/>
                  </a:lnTo>
                  <a:lnTo>
                    <a:pt x="1658" y="517"/>
                  </a:lnTo>
                  <a:lnTo>
                    <a:pt x="1656" y="517"/>
                  </a:lnTo>
                  <a:lnTo>
                    <a:pt x="1654" y="526"/>
                  </a:lnTo>
                  <a:lnTo>
                    <a:pt x="1654" y="530"/>
                  </a:lnTo>
                  <a:lnTo>
                    <a:pt x="1654" y="531"/>
                  </a:lnTo>
                  <a:lnTo>
                    <a:pt x="1653" y="531"/>
                  </a:lnTo>
                  <a:lnTo>
                    <a:pt x="1653" y="533"/>
                  </a:lnTo>
                  <a:lnTo>
                    <a:pt x="1653" y="539"/>
                  </a:lnTo>
                  <a:lnTo>
                    <a:pt x="1651" y="540"/>
                  </a:lnTo>
                  <a:lnTo>
                    <a:pt x="1650" y="548"/>
                  </a:lnTo>
                  <a:lnTo>
                    <a:pt x="1650" y="550"/>
                  </a:lnTo>
                  <a:lnTo>
                    <a:pt x="1650" y="551"/>
                  </a:lnTo>
                  <a:lnTo>
                    <a:pt x="1650" y="553"/>
                  </a:lnTo>
                  <a:lnTo>
                    <a:pt x="1650" y="555"/>
                  </a:lnTo>
                  <a:lnTo>
                    <a:pt x="1650" y="553"/>
                  </a:lnTo>
                  <a:lnTo>
                    <a:pt x="1650" y="555"/>
                  </a:lnTo>
                  <a:lnTo>
                    <a:pt x="1651" y="555"/>
                  </a:lnTo>
                  <a:lnTo>
                    <a:pt x="1651" y="556"/>
                  </a:lnTo>
                  <a:lnTo>
                    <a:pt x="1651" y="558"/>
                  </a:lnTo>
                  <a:lnTo>
                    <a:pt x="1651" y="559"/>
                  </a:lnTo>
                  <a:lnTo>
                    <a:pt x="1651" y="561"/>
                  </a:lnTo>
                  <a:lnTo>
                    <a:pt x="1651" y="562"/>
                  </a:lnTo>
                  <a:lnTo>
                    <a:pt x="1653" y="562"/>
                  </a:lnTo>
                  <a:lnTo>
                    <a:pt x="1653" y="564"/>
                  </a:lnTo>
                  <a:lnTo>
                    <a:pt x="1651" y="564"/>
                  </a:lnTo>
                  <a:lnTo>
                    <a:pt x="1651" y="566"/>
                  </a:lnTo>
                  <a:lnTo>
                    <a:pt x="1650" y="566"/>
                  </a:lnTo>
                  <a:lnTo>
                    <a:pt x="1650" y="567"/>
                  </a:lnTo>
                  <a:lnTo>
                    <a:pt x="1650" y="569"/>
                  </a:lnTo>
                  <a:lnTo>
                    <a:pt x="1651" y="569"/>
                  </a:lnTo>
                  <a:lnTo>
                    <a:pt x="1650" y="569"/>
                  </a:lnTo>
                  <a:lnTo>
                    <a:pt x="1650" y="570"/>
                  </a:lnTo>
                  <a:lnTo>
                    <a:pt x="1650" y="572"/>
                  </a:lnTo>
                  <a:lnTo>
                    <a:pt x="1648" y="572"/>
                  </a:lnTo>
                  <a:lnTo>
                    <a:pt x="1648" y="573"/>
                  </a:lnTo>
                  <a:lnTo>
                    <a:pt x="1648" y="575"/>
                  </a:lnTo>
                  <a:lnTo>
                    <a:pt x="1648" y="576"/>
                  </a:lnTo>
                  <a:lnTo>
                    <a:pt x="1647" y="576"/>
                  </a:lnTo>
                  <a:lnTo>
                    <a:pt x="1647" y="578"/>
                  </a:lnTo>
                  <a:lnTo>
                    <a:pt x="1648" y="578"/>
                  </a:lnTo>
                  <a:lnTo>
                    <a:pt x="1647" y="578"/>
                  </a:lnTo>
                  <a:lnTo>
                    <a:pt x="1648" y="578"/>
                  </a:lnTo>
                  <a:lnTo>
                    <a:pt x="1648" y="580"/>
                  </a:lnTo>
                  <a:lnTo>
                    <a:pt x="1647" y="580"/>
                  </a:lnTo>
                  <a:lnTo>
                    <a:pt x="1648" y="580"/>
                  </a:lnTo>
                  <a:lnTo>
                    <a:pt x="1648" y="581"/>
                  </a:lnTo>
                  <a:lnTo>
                    <a:pt x="1647" y="581"/>
                  </a:lnTo>
                  <a:lnTo>
                    <a:pt x="1648" y="581"/>
                  </a:lnTo>
                  <a:lnTo>
                    <a:pt x="1648" y="583"/>
                  </a:lnTo>
                  <a:lnTo>
                    <a:pt x="1647" y="583"/>
                  </a:lnTo>
                  <a:lnTo>
                    <a:pt x="1648" y="583"/>
                  </a:lnTo>
                  <a:lnTo>
                    <a:pt x="1647" y="583"/>
                  </a:lnTo>
                  <a:lnTo>
                    <a:pt x="1647" y="584"/>
                  </a:lnTo>
                  <a:lnTo>
                    <a:pt x="1648" y="584"/>
                  </a:lnTo>
                  <a:lnTo>
                    <a:pt x="1647" y="584"/>
                  </a:lnTo>
                  <a:lnTo>
                    <a:pt x="1648" y="584"/>
                  </a:lnTo>
                  <a:lnTo>
                    <a:pt x="1648" y="586"/>
                  </a:lnTo>
                  <a:lnTo>
                    <a:pt x="1648" y="587"/>
                  </a:lnTo>
                  <a:lnTo>
                    <a:pt x="1648" y="589"/>
                  </a:lnTo>
                  <a:lnTo>
                    <a:pt x="1648" y="591"/>
                  </a:lnTo>
                  <a:lnTo>
                    <a:pt x="1647" y="591"/>
                  </a:lnTo>
                  <a:lnTo>
                    <a:pt x="1647" y="592"/>
                  </a:lnTo>
                  <a:lnTo>
                    <a:pt x="1648" y="592"/>
                  </a:lnTo>
                  <a:lnTo>
                    <a:pt x="1648" y="594"/>
                  </a:lnTo>
                  <a:lnTo>
                    <a:pt x="1647" y="594"/>
                  </a:lnTo>
                  <a:lnTo>
                    <a:pt x="1648" y="594"/>
                  </a:lnTo>
                  <a:lnTo>
                    <a:pt x="1648" y="595"/>
                  </a:lnTo>
                  <a:lnTo>
                    <a:pt x="1647" y="595"/>
                  </a:lnTo>
                  <a:lnTo>
                    <a:pt x="1645" y="595"/>
                  </a:lnTo>
                  <a:lnTo>
                    <a:pt x="1644" y="595"/>
                  </a:lnTo>
                  <a:lnTo>
                    <a:pt x="1644" y="597"/>
                  </a:lnTo>
                  <a:lnTo>
                    <a:pt x="1644" y="598"/>
                  </a:lnTo>
                  <a:lnTo>
                    <a:pt x="1644" y="600"/>
                  </a:lnTo>
                  <a:lnTo>
                    <a:pt x="1644" y="602"/>
                  </a:lnTo>
                  <a:lnTo>
                    <a:pt x="1645" y="602"/>
                  </a:lnTo>
                  <a:lnTo>
                    <a:pt x="1645" y="603"/>
                  </a:lnTo>
                  <a:lnTo>
                    <a:pt x="1644" y="603"/>
                  </a:lnTo>
                  <a:lnTo>
                    <a:pt x="1644" y="602"/>
                  </a:lnTo>
                  <a:lnTo>
                    <a:pt x="1644" y="603"/>
                  </a:lnTo>
                  <a:lnTo>
                    <a:pt x="1644" y="605"/>
                  </a:lnTo>
                  <a:lnTo>
                    <a:pt x="1644" y="606"/>
                  </a:lnTo>
                  <a:lnTo>
                    <a:pt x="1644" y="608"/>
                  </a:lnTo>
                  <a:lnTo>
                    <a:pt x="1644" y="609"/>
                  </a:lnTo>
                  <a:lnTo>
                    <a:pt x="1644" y="611"/>
                  </a:lnTo>
                  <a:lnTo>
                    <a:pt x="1644" y="612"/>
                  </a:lnTo>
                  <a:lnTo>
                    <a:pt x="1644" y="614"/>
                  </a:lnTo>
                  <a:lnTo>
                    <a:pt x="1642" y="614"/>
                  </a:lnTo>
                  <a:lnTo>
                    <a:pt x="1644" y="614"/>
                  </a:lnTo>
                  <a:lnTo>
                    <a:pt x="1644" y="616"/>
                  </a:lnTo>
                  <a:lnTo>
                    <a:pt x="1642" y="616"/>
                  </a:lnTo>
                  <a:lnTo>
                    <a:pt x="1642" y="617"/>
                  </a:lnTo>
                  <a:lnTo>
                    <a:pt x="1644" y="617"/>
                  </a:lnTo>
                  <a:lnTo>
                    <a:pt x="1644" y="619"/>
                  </a:lnTo>
                  <a:lnTo>
                    <a:pt x="1644" y="620"/>
                  </a:lnTo>
                  <a:lnTo>
                    <a:pt x="1642" y="620"/>
                  </a:lnTo>
                  <a:lnTo>
                    <a:pt x="1644" y="620"/>
                  </a:lnTo>
                  <a:lnTo>
                    <a:pt x="1642" y="620"/>
                  </a:lnTo>
                  <a:lnTo>
                    <a:pt x="1644" y="620"/>
                  </a:lnTo>
                  <a:lnTo>
                    <a:pt x="1644" y="622"/>
                  </a:lnTo>
                  <a:lnTo>
                    <a:pt x="1642" y="622"/>
                  </a:lnTo>
                  <a:lnTo>
                    <a:pt x="1644" y="622"/>
                  </a:lnTo>
                  <a:lnTo>
                    <a:pt x="1644" y="623"/>
                  </a:lnTo>
                  <a:lnTo>
                    <a:pt x="1645" y="623"/>
                  </a:lnTo>
                  <a:lnTo>
                    <a:pt x="1645" y="625"/>
                  </a:lnTo>
                  <a:lnTo>
                    <a:pt x="1645" y="627"/>
                  </a:lnTo>
                  <a:lnTo>
                    <a:pt x="1645" y="628"/>
                  </a:lnTo>
                  <a:lnTo>
                    <a:pt x="1644" y="628"/>
                  </a:lnTo>
                  <a:lnTo>
                    <a:pt x="1644" y="630"/>
                  </a:lnTo>
                  <a:lnTo>
                    <a:pt x="1644" y="631"/>
                  </a:lnTo>
                  <a:lnTo>
                    <a:pt x="1645" y="631"/>
                  </a:lnTo>
                  <a:lnTo>
                    <a:pt x="1645" y="633"/>
                  </a:lnTo>
                  <a:lnTo>
                    <a:pt x="1645" y="634"/>
                  </a:lnTo>
                  <a:lnTo>
                    <a:pt x="1645" y="636"/>
                  </a:lnTo>
                  <a:lnTo>
                    <a:pt x="1645" y="638"/>
                  </a:lnTo>
                  <a:lnTo>
                    <a:pt x="1644" y="639"/>
                  </a:lnTo>
                  <a:lnTo>
                    <a:pt x="1644" y="641"/>
                  </a:lnTo>
                  <a:lnTo>
                    <a:pt x="1642" y="641"/>
                  </a:lnTo>
                  <a:lnTo>
                    <a:pt x="1637" y="644"/>
                  </a:lnTo>
                  <a:lnTo>
                    <a:pt x="1637" y="645"/>
                  </a:lnTo>
                  <a:lnTo>
                    <a:pt x="1636" y="645"/>
                  </a:lnTo>
                  <a:lnTo>
                    <a:pt x="1636" y="647"/>
                  </a:lnTo>
                  <a:lnTo>
                    <a:pt x="1634" y="647"/>
                  </a:lnTo>
                  <a:lnTo>
                    <a:pt x="1634" y="648"/>
                  </a:lnTo>
                  <a:lnTo>
                    <a:pt x="1633" y="648"/>
                  </a:lnTo>
                  <a:lnTo>
                    <a:pt x="1631" y="652"/>
                  </a:lnTo>
                  <a:lnTo>
                    <a:pt x="1626" y="652"/>
                  </a:lnTo>
                  <a:lnTo>
                    <a:pt x="1625" y="652"/>
                  </a:lnTo>
                  <a:lnTo>
                    <a:pt x="1623" y="652"/>
                  </a:lnTo>
                  <a:lnTo>
                    <a:pt x="1622" y="653"/>
                  </a:lnTo>
                  <a:lnTo>
                    <a:pt x="1620" y="655"/>
                  </a:lnTo>
                  <a:lnTo>
                    <a:pt x="1620" y="656"/>
                  </a:lnTo>
                  <a:lnTo>
                    <a:pt x="1617" y="659"/>
                  </a:lnTo>
                  <a:lnTo>
                    <a:pt x="1617" y="661"/>
                  </a:lnTo>
                  <a:lnTo>
                    <a:pt x="1615" y="661"/>
                  </a:lnTo>
                  <a:lnTo>
                    <a:pt x="1615" y="663"/>
                  </a:lnTo>
                  <a:lnTo>
                    <a:pt x="1614" y="664"/>
                  </a:lnTo>
                  <a:lnTo>
                    <a:pt x="1612" y="666"/>
                  </a:lnTo>
                  <a:lnTo>
                    <a:pt x="1612" y="667"/>
                  </a:lnTo>
                  <a:lnTo>
                    <a:pt x="1611" y="667"/>
                  </a:lnTo>
                  <a:lnTo>
                    <a:pt x="1611" y="669"/>
                  </a:lnTo>
                  <a:lnTo>
                    <a:pt x="1611" y="670"/>
                  </a:lnTo>
                  <a:lnTo>
                    <a:pt x="1611" y="672"/>
                  </a:lnTo>
                  <a:lnTo>
                    <a:pt x="1609" y="672"/>
                  </a:lnTo>
                  <a:lnTo>
                    <a:pt x="1609" y="674"/>
                  </a:lnTo>
                  <a:lnTo>
                    <a:pt x="1608" y="674"/>
                  </a:lnTo>
                  <a:lnTo>
                    <a:pt x="1608" y="675"/>
                  </a:lnTo>
                  <a:lnTo>
                    <a:pt x="1606" y="677"/>
                  </a:lnTo>
                  <a:lnTo>
                    <a:pt x="1604" y="680"/>
                  </a:lnTo>
                  <a:lnTo>
                    <a:pt x="1603" y="683"/>
                  </a:lnTo>
                  <a:lnTo>
                    <a:pt x="1600" y="686"/>
                  </a:lnTo>
                  <a:lnTo>
                    <a:pt x="1600" y="688"/>
                  </a:lnTo>
                  <a:lnTo>
                    <a:pt x="1600" y="691"/>
                  </a:lnTo>
                  <a:lnTo>
                    <a:pt x="1601" y="695"/>
                  </a:lnTo>
                  <a:lnTo>
                    <a:pt x="1601" y="697"/>
                  </a:lnTo>
                  <a:lnTo>
                    <a:pt x="1603" y="700"/>
                  </a:lnTo>
                  <a:lnTo>
                    <a:pt x="1603" y="702"/>
                  </a:lnTo>
                  <a:lnTo>
                    <a:pt x="1604" y="705"/>
                  </a:lnTo>
                  <a:lnTo>
                    <a:pt x="1604" y="708"/>
                  </a:lnTo>
                  <a:lnTo>
                    <a:pt x="1604" y="710"/>
                  </a:lnTo>
                  <a:lnTo>
                    <a:pt x="1604" y="711"/>
                  </a:lnTo>
                  <a:lnTo>
                    <a:pt x="1604" y="713"/>
                  </a:lnTo>
                  <a:lnTo>
                    <a:pt x="1603" y="714"/>
                  </a:lnTo>
                  <a:lnTo>
                    <a:pt x="1603" y="716"/>
                  </a:lnTo>
                  <a:lnTo>
                    <a:pt x="1600" y="719"/>
                  </a:lnTo>
                  <a:lnTo>
                    <a:pt x="1600" y="721"/>
                  </a:lnTo>
                  <a:lnTo>
                    <a:pt x="1598" y="722"/>
                  </a:lnTo>
                  <a:lnTo>
                    <a:pt x="1598" y="724"/>
                  </a:lnTo>
                  <a:lnTo>
                    <a:pt x="1597" y="724"/>
                  </a:lnTo>
                  <a:lnTo>
                    <a:pt x="1597" y="725"/>
                  </a:lnTo>
                  <a:lnTo>
                    <a:pt x="1595" y="725"/>
                  </a:lnTo>
                  <a:lnTo>
                    <a:pt x="1593" y="727"/>
                  </a:lnTo>
                  <a:lnTo>
                    <a:pt x="1592" y="725"/>
                  </a:lnTo>
                  <a:lnTo>
                    <a:pt x="1590" y="725"/>
                  </a:lnTo>
                  <a:lnTo>
                    <a:pt x="1589" y="725"/>
                  </a:lnTo>
                  <a:lnTo>
                    <a:pt x="1589" y="727"/>
                  </a:lnTo>
                  <a:lnTo>
                    <a:pt x="1587" y="728"/>
                  </a:lnTo>
                  <a:lnTo>
                    <a:pt x="1587" y="730"/>
                  </a:lnTo>
                  <a:lnTo>
                    <a:pt x="1586" y="731"/>
                  </a:lnTo>
                  <a:lnTo>
                    <a:pt x="1584" y="733"/>
                  </a:lnTo>
                  <a:lnTo>
                    <a:pt x="1584" y="735"/>
                  </a:lnTo>
                  <a:lnTo>
                    <a:pt x="1582" y="735"/>
                  </a:lnTo>
                  <a:lnTo>
                    <a:pt x="1581" y="735"/>
                  </a:lnTo>
                  <a:lnTo>
                    <a:pt x="1579" y="733"/>
                  </a:lnTo>
                  <a:lnTo>
                    <a:pt x="1579" y="735"/>
                  </a:lnTo>
                  <a:lnTo>
                    <a:pt x="1578" y="735"/>
                  </a:lnTo>
                  <a:lnTo>
                    <a:pt x="1576" y="736"/>
                  </a:lnTo>
                  <a:lnTo>
                    <a:pt x="1576" y="738"/>
                  </a:lnTo>
                  <a:lnTo>
                    <a:pt x="1575" y="739"/>
                  </a:lnTo>
                  <a:lnTo>
                    <a:pt x="1575" y="741"/>
                  </a:lnTo>
                  <a:lnTo>
                    <a:pt x="1576" y="742"/>
                  </a:lnTo>
                  <a:lnTo>
                    <a:pt x="1578" y="744"/>
                  </a:lnTo>
                  <a:lnTo>
                    <a:pt x="1578" y="746"/>
                  </a:lnTo>
                  <a:lnTo>
                    <a:pt x="1576" y="747"/>
                  </a:lnTo>
                  <a:lnTo>
                    <a:pt x="1575" y="749"/>
                  </a:lnTo>
                  <a:lnTo>
                    <a:pt x="1575" y="750"/>
                  </a:lnTo>
                  <a:lnTo>
                    <a:pt x="1576" y="752"/>
                  </a:lnTo>
                  <a:lnTo>
                    <a:pt x="1578" y="752"/>
                  </a:lnTo>
                  <a:lnTo>
                    <a:pt x="1578" y="753"/>
                  </a:lnTo>
                  <a:lnTo>
                    <a:pt x="1579" y="758"/>
                  </a:lnTo>
                  <a:lnTo>
                    <a:pt x="1579" y="760"/>
                  </a:lnTo>
                  <a:lnTo>
                    <a:pt x="1578" y="761"/>
                  </a:lnTo>
                  <a:lnTo>
                    <a:pt x="1579" y="761"/>
                  </a:lnTo>
                  <a:lnTo>
                    <a:pt x="1581" y="763"/>
                  </a:lnTo>
                  <a:lnTo>
                    <a:pt x="1582" y="763"/>
                  </a:lnTo>
                  <a:lnTo>
                    <a:pt x="1582" y="764"/>
                  </a:lnTo>
                  <a:lnTo>
                    <a:pt x="1584" y="764"/>
                  </a:lnTo>
                  <a:lnTo>
                    <a:pt x="1584" y="766"/>
                  </a:lnTo>
                  <a:lnTo>
                    <a:pt x="1586" y="764"/>
                  </a:lnTo>
                  <a:lnTo>
                    <a:pt x="1587" y="766"/>
                  </a:lnTo>
                  <a:lnTo>
                    <a:pt x="1589" y="767"/>
                  </a:lnTo>
                  <a:lnTo>
                    <a:pt x="1590" y="767"/>
                  </a:lnTo>
                  <a:lnTo>
                    <a:pt x="1590" y="769"/>
                  </a:lnTo>
                  <a:lnTo>
                    <a:pt x="1592" y="771"/>
                  </a:lnTo>
                  <a:lnTo>
                    <a:pt x="1590" y="771"/>
                  </a:lnTo>
                  <a:lnTo>
                    <a:pt x="1589" y="771"/>
                  </a:lnTo>
                  <a:lnTo>
                    <a:pt x="1589" y="772"/>
                  </a:lnTo>
                  <a:lnTo>
                    <a:pt x="1587" y="774"/>
                  </a:lnTo>
                  <a:lnTo>
                    <a:pt x="1589" y="774"/>
                  </a:lnTo>
                  <a:lnTo>
                    <a:pt x="1587" y="774"/>
                  </a:lnTo>
                  <a:lnTo>
                    <a:pt x="1589" y="774"/>
                  </a:lnTo>
                  <a:lnTo>
                    <a:pt x="1589" y="775"/>
                  </a:lnTo>
                  <a:lnTo>
                    <a:pt x="1590" y="775"/>
                  </a:lnTo>
                  <a:lnTo>
                    <a:pt x="1590" y="777"/>
                  </a:lnTo>
                  <a:lnTo>
                    <a:pt x="1592" y="777"/>
                  </a:lnTo>
                  <a:lnTo>
                    <a:pt x="1592" y="775"/>
                  </a:lnTo>
                  <a:lnTo>
                    <a:pt x="1593" y="777"/>
                  </a:lnTo>
                  <a:lnTo>
                    <a:pt x="1593" y="778"/>
                  </a:lnTo>
                  <a:lnTo>
                    <a:pt x="1595" y="778"/>
                  </a:lnTo>
                  <a:lnTo>
                    <a:pt x="1593" y="778"/>
                  </a:lnTo>
                  <a:lnTo>
                    <a:pt x="1595" y="780"/>
                  </a:lnTo>
                  <a:lnTo>
                    <a:pt x="1597" y="782"/>
                  </a:lnTo>
                  <a:lnTo>
                    <a:pt x="1597" y="780"/>
                  </a:lnTo>
                  <a:lnTo>
                    <a:pt x="1597" y="782"/>
                  </a:lnTo>
                  <a:lnTo>
                    <a:pt x="1597" y="783"/>
                  </a:lnTo>
                  <a:lnTo>
                    <a:pt x="1597" y="785"/>
                  </a:lnTo>
                  <a:lnTo>
                    <a:pt x="1597" y="786"/>
                  </a:lnTo>
                  <a:lnTo>
                    <a:pt x="1598" y="786"/>
                  </a:lnTo>
                  <a:lnTo>
                    <a:pt x="1600" y="786"/>
                  </a:lnTo>
                  <a:lnTo>
                    <a:pt x="1601" y="786"/>
                  </a:lnTo>
                  <a:lnTo>
                    <a:pt x="1601" y="788"/>
                  </a:lnTo>
                  <a:lnTo>
                    <a:pt x="1603" y="788"/>
                  </a:lnTo>
                  <a:lnTo>
                    <a:pt x="1603" y="789"/>
                  </a:lnTo>
                  <a:lnTo>
                    <a:pt x="1604" y="789"/>
                  </a:lnTo>
                  <a:lnTo>
                    <a:pt x="1603" y="789"/>
                  </a:lnTo>
                  <a:lnTo>
                    <a:pt x="1604" y="789"/>
                  </a:lnTo>
                  <a:lnTo>
                    <a:pt x="1603" y="789"/>
                  </a:lnTo>
                  <a:lnTo>
                    <a:pt x="1603" y="791"/>
                  </a:lnTo>
                  <a:lnTo>
                    <a:pt x="1604" y="791"/>
                  </a:lnTo>
                  <a:lnTo>
                    <a:pt x="1604" y="793"/>
                  </a:lnTo>
                  <a:lnTo>
                    <a:pt x="1603" y="793"/>
                  </a:lnTo>
                  <a:lnTo>
                    <a:pt x="1604" y="793"/>
                  </a:lnTo>
                  <a:lnTo>
                    <a:pt x="1606" y="793"/>
                  </a:lnTo>
                  <a:lnTo>
                    <a:pt x="1606" y="794"/>
                  </a:lnTo>
                  <a:lnTo>
                    <a:pt x="1608" y="796"/>
                  </a:lnTo>
                  <a:lnTo>
                    <a:pt x="1609" y="796"/>
                  </a:lnTo>
                  <a:lnTo>
                    <a:pt x="1611" y="796"/>
                  </a:lnTo>
                  <a:lnTo>
                    <a:pt x="1609" y="796"/>
                  </a:lnTo>
                  <a:lnTo>
                    <a:pt x="1611" y="796"/>
                  </a:lnTo>
                  <a:lnTo>
                    <a:pt x="1611" y="797"/>
                  </a:lnTo>
                  <a:lnTo>
                    <a:pt x="1612" y="797"/>
                  </a:lnTo>
                  <a:lnTo>
                    <a:pt x="1612" y="799"/>
                  </a:lnTo>
                  <a:lnTo>
                    <a:pt x="1611" y="799"/>
                  </a:lnTo>
                  <a:lnTo>
                    <a:pt x="1612" y="799"/>
                  </a:lnTo>
                  <a:lnTo>
                    <a:pt x="1612" y="800"/>
                  </a:lnTo>
                  <a:lnTo>
                    <a:pt x="1612" y="802"/>
                  </a:lnTo>
                  <a:lnTo>
                    <a:pt x="1611" y="802"/>
                  </a:lnTo>
                  <a:lnTo>
                    <a:pt x="1612" y="802"/>
                  </a:lnTo>
                  <a:lnTo>
                    <a:pt x="1612" y="803"/>
                  </a:lnTo>
                  <a:lnTo>
                    <a:pt x="1612" y="805"/>
                  </a:lnTo>
                  <a:lnTo>
                    <a:pt x="1611" y="805"/>
                  </a:lnTo>
                  <a:lnTo>
                    <a:pt x="1611" y="807"/>
                  </a:lnTo>
                  <a:lnTo>
                    <a:pt x="1611" y="808"/>
                  </a:lnTo>
                  <a:lnTo>
                    <a:pt x="1609" y="808"/>
                  </a:lnTo>
                  <a:lnTo>
                    <a:pt x="1609" y="810"/>
                  </a:lnTo>
                  <a:lnTo>
                    <a:pt x="1609" y="811"/>
                  </a:lnTo>
                  <a:lnTo>
                    <a:pt x="1609" y="813"/>
                  </a:lnTo>
                  <a:lnTo>
                    <a:pt x="1611" y="813"/>
                  </a:lnTo>
                  <a:lnTo>
                    <a:pt x="1609" y="813"/>
                  </a:lnTo>
                  <a:lnTo>
                    <a:pt x="1609" y="814"/>
                  </a:lnTo>
                  <a:lnTo>
                    <a:pt x="1609" y="816"/>
                  </a:lnTo>
                  <a:lnTo>
                    <a:pt x="1609" y="818"/>
                  </a:lnTo>
                  <a:lnTo>
                    <a:pt x="1611" y="818"/>
                  </a:lnTo>
                  <a:lnTo>
                    <a:pt x="1611" y="819"/>
                  </a:lnTo>
                  <a:lnTo>
                    <a:pt x="1609" y="819"/>
                  </a:lnTo>
                  <a:lnTo>
                    <a:pt x="1609" y="821"/>
                  </a:lnTo>
                  <a:lnTo>
                    <a:pt x="1608" y="821"/>
                  </a:lnTo>
                  <a:lnTo>
                    <a:pt x="1608" y="822"/>
                  </a:lnTo>
                  <a:lnTo>
                    <a:pt x="1609" y="824"/>
                  </a:lnTo>
                  <a:lnTo>
                    <a:pt x="1608" y="824"/>
                  </a:lnTo>
                  <a:lnTo>
                    <a:pt x="1609" y="824"/>
                  </a:lnTo>
                  <a:lnTo>
                    <a:pt x="1608" y="824"/>
                  </a:lnTo>
                  <a:lnTo>
                    <a:pt x="1608" y="825"/>
                  </a:lnTo>
                  <a:lnTo>
                    <a:pt x="1608" y="827"/>
                  </a:lnTo>
                  <a:lnTo>
                    <a:pt x="1608" y="830"/>
                  </a:lnTo>
                  <a:lnTo>
                    <a:pt x="1609" y="832"/>
                  </a:lnTo>
                  <a:lnTo>
                    <a:pt x="1609" y="833"/>
                  </a:lnTo>
                  <a:lnTo>
                    <a:pt x="1609" y="838"/>
                  </a:lnTo>
                  <a:lnTo>
                    <a:pt x="1611" y="840"/>
                  </a:lnTo>
                  <a:lnTo>
                    <a:pt x="1611" y="843"/>
                  </a:lnTo>
                  <a:lnTo>
                    <a:pt x="1611" y="844"/>
                  </a:lnTo>
                  <a:lnTo>
                    <a:pt x="1611" y="846"/>
                  </a:lnTo>
                  <a:lnTo>
                    <a:pt x="1611" y="847"/>
                  </a:lnTo>
                  <a:lnTo>
                    <a:pt x="1611" y="849"/>
                  </a:lnTo>
                  <a:lnTo>
                    <a:pt x="1611" y="850"/>
                  </a:lnTo>
                  <a:lnTo>
                    <a:pt x="1611" y="854"/>
                  </a:lnTo>
                  <a:lnTo>
                    <a:pt x="1611" y="855"/>
                  </a:lnTo>
                  <a:lnTo>
                    <a:pt x="1611" y="860"/>
                  </a:lnTo>
                  <a:lnTo>
                    <a:pt x="1611" y="861"/>
                  </a:lnTo>
                  <a:lnTo>
                    <a:pt x="1609" y="868"/>
                  </a:lnTo>
                  <a:lnTo>
                    <a:pt x="1611" y="869"/>
                  </a:lnTo>
                  <a:lnTo>
                    <a:pt x="1611" y="871"/>
                  </a:lnTo>
                  <a:lnTo>
                    <a:pt x="1611" y="872"/>
                  </a:lnTo>
                  <a:lnTo>
                    <a:pt x="1611" y="874"/>
                  </a:lnTo>
                  <a:lnTo>
                    <a:pt x="1611" y="876"/>
                  </a:lnTo>
                  <a:lnTo>
                    <a:pt x="1612" y="880"/>
                  </a:lnTo>
                  <a:lnTo>
                    <a:pt x="1612" y="882"/>
                  </a:lnTo>
                  <a:lnTo>
                    <a:pt x="1614" y="883"/>
                  </a:lnTo>
                  <a:lnTo>
                    <a:pt x="1615" y="885"/>
                  </a:lnTo>
                  <a:lnTo>
                    <a:pt x="1617" y="886"/>
                  </a:lnTo>
                  <a:lnTo>
                    <a:pt x="1618" y="890"/>
                  </a:lnTo>
                  <a:lnTo>
                    <a:pt x="1620" y="891"/>
                  </a:lnTo>
                  <a:lnTo>
                    <a:pt x="1622" y="894"/>
                  </a:lnTo>
                  <a:lnTo>
                    <a:pt x="1622" y="896"/>
                  </a:lnTo>
                  <a:lnTo>
                    <a:pt x="1623" y="897"/>
                  </a:lnTo>
                  <a:lnTo>
                    <a:pt x="1623" y="899"/>
                  </a:lnTo>
                  <a:lnTo>
                    <a:pt x="1623" y="902"/>
                  </a:lnTo>
                  <a:lnTo>
                    <a:pt x="1623" y="904"/>
                  </a:lnTo>
                  <a:lnTo>
                    <a:pt x="1623" y="905"/>
                  </a:lnTo>
                  <a:lnTo>
                    <a:pt x="1623" y="907"/>
                  </a:lnTo>
                  <a:lnTo>
                    <a:pt x="1625" y="908"/>
                  </a:lnTo>
                  <a:lnTo>
                    <a:pt x="1625" y="910"/>
                  </a:lnTo>
                  <a:lnTo>
                    <a:pt x="1625" y="913"/>
                  </a:lnTo>
                  <a:lnTo>
                    <a:pt x="1625" y="915"/>
                  </a:lnTo>
                  <a:lnTo>
                    <a:pt x="1625" y="916"/>
                  </a:lnTo>
                  <a:lnTo>
                    <a:pt x="1625" y="918"/>
                  </a:lnTo>
                  <a:lnTo>
                    <a:pt x="1625" y="919"/>
                  </a:lnTo>
                  <a:lnTo>
                    <a:pt x="1625" y="921"/>
                  </a:lnTo>
                  <a:lnTo>
                    <a:pt x="1625" y="922"/>
                  </a:lnTo>
                  <a:lnTo>
                    <a:pt x="1625" y="924"/>
                  </a:lnTo>
                  <a:lnTo>
                    <a:pt x="1625" y="927"/>
                  </a:lnTo>
                  <a:lnTo>
                    <a:pt x="1625" y="929"/>
                  </a:lnTo>
                  <a:lnTo>
                    <a:pt x="1625" y="930"/>
                  </a:lnTo>
                  <a:lnTo>
                    <a:pt x="1625" y="935"/>
                  </a:lnTo>
                  <a:lnTo>
                    <a:pt x="1625" y="938"/>
                  </a:lnTo>
                  <a:lnTo>
                    <a:pt x="1623" y="941"/>
                  </a:lnTo>
                  <a:lnTo>
                    <a:pt x="1620" y="949"/>
                  </a:lnTo>
                  <a:lnTo>
                    <a:pt x="1618" y="952"/>
                  </a:lnTo>
                  <a:lnTo>
                    <a:pt x="1618" y="954"/>
                  </a:lnTo>
                  <a:lnTo>
                    <a:pt x="1618" y="962"/>
                  </a:lnTo>
                  <a:lnTo>
                    <a:pt x="1620" y="965"/>
                  </a:lnTo>
                  <a:lnTo>
                    <a:pt x="1620" y="968"/>
                  </a:lnTo>
                  <a:lnTo>
                    <a:pt x="1622" y="976"/>
                  </a:lnTo>
                  <a:lnTo>
                    <a:pt x="1622" y="979"/>
                  </a:lnTo>
                  <a:lnTo>
                    <a:pt x="1623" y="982"/>
                  </a:lnTo>
                  <a:lnTo>
                    <a:pt x="1623" y="984"/>
                  </a:lnTo>
                  <a:lnTo>
                    <a:pt x="1625" y="988"/>
                  </a:lnTo>
                  <a:lnTo>
                    <a:pt x="1626" y="991"/>
                  </a:lnTo>
                  <a:lnTo>
                    <a:pt x="1626" y="995"/>
                  </a:lnTo>
                  <a:lnTo>
                    <a:pt x="1628" y="999"/>
                  </a:lnTo>
                  <a:lnTo>
                    <a:pt x="1629" y="1001"/>
                  </a:lnTo>
                  <a:lnTo>
                    <a:pt x="1633" y="1009"/>
                  </a:lnTo>
                  <a:lnTo>
                    <a:pt x="1633" y="1010"/>
                  </a:lnTo>
                  <a:lnTo>
                    <a:pt x="1634" y="1015"/>
                  </a:lnTo>
                  <a:lnTo>
                    <a:pt x="1636" y="1015"/>
                  </a:lnTo>
                  <a:lnTo>
                    <a:pt x="1637" y="1020"/>
                  </a:lnTo>
                  <a:lnTo>
                    <a:pt x="1637" y="1021"/>
                  </a:lnTo>
                  <a:lnTo>
                    <a:pt x="1640" y="1027"/>
                  </a:lnTo>
                  <a:lnTo>
                    <a:pt x="1640" y="1031"/>
                  </a:lnTo>
                  <a:lnTo>
                    <a:pt x="1642" y="1031"/>
                  </a:lnTo>
                  <a:lnTo>
                    <a:pt x="1642" y="1032"/>
                  </a:lnTo>
                  <a:lnTo>
                    <a:pt x="1642" y="1034"/>
                  </a:lnTo>
                  <a:lnTo>
                    <a:pt x="1642" y="1035"/>
                  </a:lnTo>
                  <a:lnTo>
                    <a:pt x="1644" y="1041"/>
                  </a:lnTo>
                  <a:lnTo>
                    <a:pt x="1644" y="1045"/>
                  </a:lnTo>
                  <a:lnTo>
                    <a:pt x="1645" y="1045"/>
                  </a:lnTo>
                  <a:lnTo>
                    <a:pt x="1645" y="1054"/>
                  </a:lnTo>
                  <a:lnTo>
                    <a:pt x="1645" y="1056"/>
                  </a:lnTo>
                  <a:lnTo>
                    <a:pt x="1645" y="1059"/>
                  </a:lnTo>
                  <a:lnTo>
                    <a:pt x="1645" y="1063"/>
                  </a:lnTo>
                  <a:lnTo>
                    <a:pt x="1644" y="1068"/>
                  </a:lnTo>
                  <a:lnTo>
                    <a:pt x="1644" y="1071"/>
                  </a:lnTo>
                  <a:lnTo>
                    <a:pt x="1642" y="1073"/>
                  </a:lnTo>
                  <a:lnTo>
                    <a:pt x="1642" y="1079"/>
                  </a:lnTo>
                  <a:lnTo>
                    <a:pt x="1642" y="1087"/>
                  </a:lnTo>
                  <a:lnTo>
                    <a:pt x="1642" y="1092"/>
                  </a:lnTo>
                  <a:lnTo>
                    <a:pt x="1644" y="1092"/>
                  </a:lnTo>
                  <a:lnTo>
                    <a:pt x="1644" y="1098"/>
                  </a:lnTo>
                  <a:lnTo>
                    <a:pt x="1644" y="1101"/>
                  </a:lnTo>
                  <a:lnTo>
                    <a:pt x="1645" y="1103"/>
                  </a:lnTo>
                  <a:lnTo>
                    <a:pt x="1645" y="1106"/>
                  </a:lnTo>
                  <a:lnTo>
                    <a:pt x="1647" y="1107"/>
                  </a:lnTo>
                  <a:lnTo>
                    <a:pt x="1647" y="1109"/>
                  </a:lnTo>
                  <a:lnTo>
                    <a:pt x="1650" y="1115"/>
                  </a:lnTo>
                  <a:lnTo>
                    <a:pt x="1650" y="1117"/>
                  </a:lnTo>
                  <a:lnTo>
                    <a:pt x="1651" y="1117"/>
                  </a:lnTo>
                  <a:lnTo>
                    <a:pt x="1651" y="1118"/>
                  </a:lnTo>
                  <a:lnTo>
                    <a:pt x="1651" y="1120"/>
                  </a:lnTo>
                  <a:lnTo>
                    <a:pt x="1653" y="1120"/>
                  </a:lnTo>
                  <a:lnTo>
                    <a:pt x="1656" y="1124"/>
                  </a:lnTo>
                  <a:lnTo>
                    <a:pt x="1659" y="1129"/>
                  </a:lnTo>
                  <a:lnTo>
                    <a:pt x="1661" y="1132"/>
                  </a:lnTo>
                  <a:lnTo>
                    <a:pt x="1662" y="1134"/>
                  </a:lnTo>
                  <a:lnTo>
                    <a:pt x="1665" y="1139"/>
                  </a:lnTo>
                  <a:lnTo>
                    <a:pt x="1672" y="1142"/>
                  </a:lnTo>
                  <a:lnTo>
                    <a:pt x="1673" y="1143"/>
                  </a:lnTo>
                  <a:lnTo>
                    <a:pt x="1680" y="1148"/>
                  </a:lnTo>
                  <a:lnTo>
                    <a:pt x="1681" y="1150"/>
                  </a:lnTo>
                  <a:lnTo>
                    <a:pt x="1683" y="1150"/>
                  </a:lnTo>
                  <a:lnTo>
                    <a:pt x="1684" y="1153"/>
                  </a:lnTo>
                  <a:lnTo>
                    <a:pt x="1690" y="1156"/>
                  </a:lnTo>
                  <a:lnTo>
                    <a:pt x="1692" y="1157"/>
                  </a:lnTo>
                  <a:lnTo>
                    <a:pt x="1695" y="1160"/>
                  </a:lnTo>
                  <a:lnTo>
                    <a:pt x="1698" y="1165"/>
                  </a:lnTo>
                  <a:lnTo>
                    <a:pt x="1700" y="1165"/>
                  </a:lnTo>
                  <a:lnTo>
                    <a:pt x="1703" y="1171"/>
                  </a:lnTo>
                  <a:lnTo>
                    <a:pt x="1705" y="1173"/>
                  </a:lnTo>
                  <a:lnTo>
                    <a:pt x="1706" y="1175"/>
                  </a:lnTo>
                  <a:lnTo>
                    <a:pt x="1706" y="1176"/>
                  </a:lnTo>
                  <a:lnTo>
                    <a:pt x="1708" y="1178"/>
                  </a:lnTo>
                  <a:lnTo>
                    <a:pt x="1708" y="1179"/>
                  </a:lnTo>
                  <a:lnTo>
                    <a:pt x="1711" y="1184"/>
                  </a:lnTo>
                  <a:lnTo>
                    <a:pt x="1711" y="1186"/>
                  </a:lnTo>
                  <a:lnTo>
                    <a:pt x="1712" y="1186"/>
                  </a:lnTo>
                  <a:lnTo>
                    <a:pt x="1717" y="1195"/>
                  </a:lnTo>
                  <a:lnTo>
                    <a:pt x="1717" y="1196"/>
                  </a:lnTo>
                  <a:lnTo>
                    <a:pt x="1717" y="1198"/>
                  </a:lnTo>
                  <a:lnTo>
                    <a:pt x="1719" y="1200"/>
                  </a:lnTo>
                  <a:lnTo>
                    <a:pt x="1720" y="1206"/>
                  </a:lnTo>
                  <a:lnTo>
                    <a:pt x="1720" y="1207"/>
                  </a:lnTo>
                  <a:lnTo>
                    <a:pt x="1722" y="1211"/>
                  </a:lnTo>
                  <a:lnTo>
                    <a:pt x="1725" y="1217"/>
                  </a:lnTo>
                  <a:lnTo>
                    <a:pt x="1726" y="1218"/>
                  </a:lnTo>
                  <a:lnTo>
                    <a:pt x="1728" y="1222"/>
                  </a:lnTo>
                  <a:lnTo>
                    <a:pt x="1731" y="1228"/>
                  </a:lnTo>
                  <a:lnTo>
                    <a:pt x="1731" y="1231"/>
                  </a:lnTo>
                  <a:lnTo>
                    <a:pt x="1734" y="1234"/>
                  </a:lnTo>
                  <a:lnTo>
                    <a:pt x="1736" y="1240"/>
                  </a:lnTo>
                  <a:lnTo>
                    <a:pt x="1737" y="1242"/>
                  </a:lnTo>
                  <a:lnTo>
                    <a:pt x="1741" y="1251"/>
                  </a:lnTo>
                  <a:lnTo>
                    <a:pt x="1742" y="1256"/>
                  </a:lnTo>
                  <a:lnTo>
                    <a:pt x="1744" y="1259"/>
                  </a:lnTo>
                  <a:lnTo>
                    <a:pt x="1744" y="1262"/>
                  </a:lnTo>
                  <a:lnTo>
                    <a:pt x="1744" y="1264"/>
                  </a:lnTo>
                  <a:lnTo>
                    <a:pt x="1747" y="1265"/>
                  </a:lnTo>
                  <a:lnTo>
                    <a:pt x="1747" y="1267"/>
                  </a:lnTo>
                  <a:lnTo>
                    <a:pt x="1750" y="1272"/>
                  </a:lnTo>
                  <a:lnTo>
                    <a:pt x="1752" y="1275"/>
                  </a:lnTo>
                  <a:lnTo>
                    <a:pt x="1752" y="1276"/>
                  </a:lnTo>
                  <a:lnTo>
                    <a:pt x="1753" y="1276"/>
                  </a:lnTo>
                  <a:lnTo>
                    <a:pt x="1753" y="1279"/>
                  </a:lnTo>
                  <a:lnTo>
                    <a:pt x="1755" y="1283"/>
                  </a:lnTo>
                  <a:lnTo>
                    <a:pt x="1755" y="1284"/>
                  </a:lnTo>
                  <a:lnTo>
                    <a:pt x="1755" y="1286"/>
                  </a:lnTo>
                  <a:lnTo>
                    <a:pt x="1756" y="1287"/>
                  </a:lnTo>
                  <a:lnTo>
                    <a:pt x="1755" y="1287"/>
                  </a:lnTo>
                  <a:lnTo>
                    <a:pt x="1750" y="1289"/>
                  </a:lnTo>
                  <a:lnTo>
                    <a:pt x="1745" y="1289"/>
                  </a:lnTo>
                  <a:lnTo>
                    <a:pt x="1742" y="1289"/>
                  </a:lnTo>
                  <a:lnTo>
                    <a:pt x="1739" y="1290"/>
                  </a:lnTo>
                  <a:lnTo>
                    <a:pt x="1737" y="1290"/>
                  </a:lnTo>
                  <a:lnTo>
                    <a:pt x="1734" y="1290"/>
                  </a:lnTo>
                  <a:lnTo>
                    <a:pt x="1733" y="1290"/>
                  </a:lnTo>
                  <a:lnTo>
                    <a:pt x="1731" y="1290"/>
                  </a:lnTo>
                  <a:lnTo>
                    <a:pt x="1725" y="1292"/>
                  </a:lnTo>
                  <a:lnTo>
                    <a:pt x="1723" y="1292"/>
                  </a:lnTo>
                  <a:lnTo>
                    <a:pt x="1719" y="1292"/>
                  </a:lnTo>
                  <a:lnTo>
                    <a:pt x="1717" y="1292"/>
                  </a:lnTo>
                  <a:lnTo>
                    <a:pt x="1716" y="1292"/>
                  </a:lnTo>
                  <a:lnTo>
                    <a:pt x="1711" y="1294"/>
                  </a:lnTo>
                  <a:lnTo>
                    <a:pt x="1709" y="1294"/>
                  </a:lnTo>
                  <a:lnTo>
                    <a:pt x="1708" y="1294"/>
                  </a:lnTo>
                  <a:lnTo>
                    <a:pt x="1706" y="1294"/>
                  </a:lnTo>
                  <a:lnTo>
                    <a:pt x="1703" y="1295"/>
                  </a:lnTo>
                  <a:lnTo>
                    <a:pt x="1697" y="1295"/>
                  </a:lnTo>
                  <a:lnTo>
                    <a:pt x="1695" y="1295"/>
                  </a:lnTo>
                  <a:lnTo>
                    <a:pt x="1694" y="1295"/>
                  </a:lnTo>
                  <a:lnTo>
                    <a:pt x="1683" y="1297"/>
                  </a:lnTo>
                  <a:lnTo>
                    <a:pt x="1681" y="1297"/>
                  </a:lnTo>
                  <a:lnTo>
                    <a:pt x="1680" y="1297"/>
                  </a:lnTo>
                  <a:lnTo>
                    <a:pt x="1676" y="1297"/>
                  </a:lnTo>
                  <a:lnTo>
                    <a:pt x="1675" y="1297"/>
                  </a:lnTo>
                  <a:lnTo>
                    <a:pt x="1669" y="1298"/>
                  </a:lnTo>
                  <a:lnTo>
                    <a:pt x="1667" y="1298"/>
                  </a:lnTo>
                  <a:lnTo>
                    <a:pt x="1665" y="1298"/>
                  </a:lnTo>
                  <a:lnTo>
                    <a:pt x="1664" y="1298"/>
                  </a:lnTo>
                  <a:lnTo>
                    <a:pt x="1661" y="1300"/>
                  </a:lnTo>
                  <a:lnTo>
                    <a:pt x="1658" y="1300"/>
                  </a:lnTo>
                  <a:lnTo>
                    <a:pt x="1653" y="1300"/>
                  </a:lnTo>
                  <a:lnTo>
                    <a:pt x="1650" y="1301"/>
                  </a:lnTo>
                  <a:lnTo>
                    <a:pt x="1647" y="1301"/>
                  </a:lnTo>
                  <a:lnTo>
                    <a:pt x="1644" y="1301"/>
                  </a:lnTo>
                  <a:lnTo>
                    <a:pt x="1642" y="1301"/>
                  </a:lnTo>
                  <a:lnTo>
                    <a:pt x="1639" y="1303"/>
                  </a:lnTo>
                  <a:lnTo>
                    <a:pt x="1637" y="1303"/>
                  </a:lnTo>
                  <a:lnTo>
                    <a:pt x="1634" y="1303"/>
                  </a:lnTo>
                  <a:lnTo>
                    <a:pt x="1631" y="1303"/>
                  </a:lnTo>
                  <a:lnTo>
                    <a:pt x="1629" y="1303"/>
                  </a:lnTo>
                  <a:lnTo>
                    <a:pt x="1626" y="1305"/>
                  </a:lnTo>
                  <a:lnTo>
                    <a:pt x="1623" y="1305"/>
                  </a:lnTo>
                  <a:lnTo>
                    <a:pt x="1620" y="1305"/>
                  </a:lnTo>
                  <a:lnTo>
                    <a:pt x="1617" y="1306"/>
                  </a:lnTo>
                  <a:lnTo>
                    <a:pt x="1612" y="1306"/>
                  </a:lnTo>
                  <a:lnTo>
                    <a:pt x="1608" y="1306"/>
                  </a:lnTo>
                  <a:lnTo>
                    <a:pt x="1603" y="1308"/>
                  </a:lnTo>
                  <a:lnTo>
                    <a:pt x="1595" y="1309"/>
                  </a:lnTo>
                  <a:lnTo>
                    <a:pt x="1592" y="1309"/>
                  </a:lnTo>
                  <a:lnTo>
                    <a:pt x="1589" y="1309"/>
                  </a:lnTo>
                  <a:lnTo>
                    <a:pt x="1581" y="1311"/>
                  </a:lnTo>
                  <a:lnTo>
                    <a:pt x="1579" y="1311"/>
                  </a:lnTo>
                  <a:lnTo>
                    <a:pt x="1578" y="1311"/>
                  </a:lnTo>
                  <a:lnTo>
                    <a:pt x="1578" y="1312"/>
                  </a:lnTo>
                  <a:lnTo>
                    <a:pt x="1579" y="1312"/>
                  </a:lnTo>
                  <a:lnTo>
                    <a:pt x="1581" y="1315"/>
                  </a:lnTo>
                  <a:lnTo>
                    <a:pt x="1582" y="1320"/>
                  </a:lnTo>
                  <a:lnTo>
                    <a:pt x="1584" y="1323"/>
                  </a:lnTo>
                  <a:lnTo>
                    <a:pt x="1584" y="1325"/>
                  </a:lnTo>
                  <a:lnTo>
                    <a:pt x="1584" y="1326"/>
                  </a:lnTo>
                  <a:lnTo>
                    <a:pt x="1584" y="1328"/>
                  </a:lnTo>
                  <a:lnTo>
                    <a:pt x="1584" y="1331"/>
                  </a:lnTo>
                  <a:lnTo>
                    <a:pt x="1582" y="1334"/>
                  </a:lnTo>
                  <a:lnTo>
                    <a:pt x="1581" y="1337"/>
                  </a:lnTo>
                  <a:lnTo>
                    <a:pt x="1579" y="1339"/>
                  </a:lnTo>
                  <a:lnTo>
                    <a:pt x="1578" y="1341"/>
                  </a:lnTo>
                  <a:lnTo>
                    <a:pt x="1575" y="1345"/>
                  </a:lnTo>
                  <a:lnTo>
                    <a:pt x="1575" y="1347"/>
                  </a:lnTo>
                  <a:lnTo>
                    <a:pt x="1573" y="1347"/>
                  </a:lnTo>
                  <a:lnTo>
                    <a:pt x="1570" y="1351"/>
                  </a:lnTo>
                  <a:lnTo>
                    <a:pt x="1567" y="1356"/>
                  </a:lnTo>
                  <a:lnTo>
                    <a:pt x="1565" y="1358"/>
                  </a:lnTo>
                  <a:lnTo>
                    <a:pt x="1564" y="1359"/>
                  </a:lnTo>
                  <a:lnTo>
                    <a:pt x="1562" y="1361"/>
                  </a:lnTo>
                  <a:lnTo>
                    <a:pt x="1559" y="1364"/>
                  </a:lnTo>
                  <a:lnTo>
                    <a:pt x="1556" y="1367"/>
                  </a:lnTo>
                  <a:lnTo>
                    <a:pt x="1554" y="1367"/>
                  </a:lnTo>
                  <a:lnTo>
                    <a:pt x="1551" y="1369"/>
                  </a:lnTo>
                  <a:lnTo>
                    <a:pt x="1548" y="1372"/>
                  </a:lnTo>
                  <a:lnTo>
                    <a:pt x="1546" y="1372"/>
                  </a:lnTo>
                  <a:lnTo>
                    <a:pt x="1545" y="1373"/>
                  </a:lnTo>
                  <a:lnTo>
                    <a:pt x="1542" y="1375"/>
                  </a:lnTo>
                  <a:lnTo>
                    <a:pt x="1539" y="1377"/>
                  </a:lnTo>
                  <a:lnTo>
                    <a:pt x="1536" y="1380"/>
                  </a:lnTo>
                  <a:lnTo>
                    <a:pt x="1532" y="1381"/>
                  </a:lnTo>
                  <a:lnTo>
                    <a:pt x="1531" y="1384"/>
                  </a:lnTo>
                  <a:lnTo>
                    <a:pt x="1529" y="1388"/>
                  </a:lnTo>
                  <a:lnTo>
                    <a:pt x="1528" y="1389"/>
                  </a:lnTo>
                  <a:lnTo>
                    <a:pt x="1528" y="1392"/>
                  </a:lnTo>
                  <a:lnTo>
                    <a:pt x="1528" y="1395"/>
                  </a:lnTo>
                  <a:lnTo>
                    <a:pt x="1528" y="1397"/>
                  </a:lnTo>
                  <a:lnTo>
                    <a:pt x="1529" y="1398"/>
                  </a:lnTo>
                  <a:lnTo>
                    <a:pt x="1531" y="1400"/>
                  </a:lnTo>
                  <a:lnTo>
                    <a:pt x="1532" y="1400"/>
                  </a:lnTo>
                  <a:lnTo>
                    <a:pt x="1534" y="1400"/>
                  </a:lnTo>
                  <a:lnTo>
                    <a:pt x="1536" y="1400"/>
                  </a:lnTo>
                  <a:lnTo>
                    <a:pt x="1537" y="1398"/>
                  </a:lnTo>
                  <a:lnTo>
                    <a:pt x="1539" y="1397"/>
                  </a:lnTo>
                  <a:lnTo>
                    <a:pt x="1540" y="1395"/>
                  </a:lnTo>
                  <a:lnTo>
                    <a:pt x="1540" y="1394"/>
                  </a:lnTo>
                  <a:lnTo>
                    <a:pt x="1542" y="1394"/>
                  </a:lnTo>
                  <a:lnTo>
                    <a:pt x="1543" y="1394"/>
                  </a:lnTo>
                  <a:lnTo>
                    <a:pt x="1543" y="1395"/>
                  </a:lnTo>
                  <a:lnTo>
                    <a:pt x="1543" y="1397"/>
                  </a:lnTo>
                  <a:lnTo>
                    <a:pt x="1543" y="1398"/>
                  </a:lnTo>
                  <a:lnTo>
                    <a:pt x="1543" y="1400"/>
                  </a:lnTo>
                  <a:lnTo>
                    <a:pt x="1542" y="1402"/>
                  </a:lnTo>
                  <a:lnTo>
                    <a:pt x="1542" y="1403"/>
                  </a:lnTo>
                  <a:lnTo>
                    <a:pt x="1543" y="1403"/>
                  </a:lnTo>
                  <a:lnTo>
                    <a:pt x="1543" y="1405"/>
                  </a:lnTo>
                  <a:lnTo>
                    <a:pt x="1545" y="1406"/>
                  </a:lnTo>
                  <a:lnTo>
                    <a:pt x="1546" y="1406"/>
                  </a:lnTo>
                  <a:lnTo>
                    <a:pt x="1546" y="1408"/>
                  </a:lnTo>
                  <a:lnTo>
                    <a:pt x="1548" y="1408"/>
                  </a:lnTo>
                  <a:lnTo>
                    <a:pt x="1548" y="1413"/>
                  </a:lnTo>
                  <a:lnTo>
                    <a:pt x="1548" y="1414"/>
                  </a:lnTo>
                  <a:lnTo>
                    <a:pt x="1550" y="1414"/>
                  </a:lnTo>
                  <a:lnTo>
                    <a:pt x="1551" y="1413"/>
                  </a:lnTo>
                  <a:lnTo>
                    <a:pt x="1553" y="1413"/>
                  </a:lnTo>
                  <a:lnTo>
                    <a:pt x="1553" y="1414"/>
                  </a:lnTo>
                  <a:lnTo>
                    <a:pt x="1551" y="1414"/>
                  </a:lnTo>
                  <a:lnTo>
                    <a:pt x="1550" y="1416"/>
                  </a:lnTo>
                  <a:lnTo>
                    <a:pt x="1548" y="1416"/>
                  </a:lnTo>
                  <a:lnTo>
                    <a:pt x="1550" y="1416"/>
                  </a:lnTo>
                  <a:lnTo>
                    <a:pt x="1551" y="1417"/>
                  </a:lnTo>
                  <a:lnTo>
                    <a:pt x="1551" y="1419"/>
                  </a:lnTo>
                  <a:lnTo>
                    <a:pt x="1551" y="1420"/>
                  </a:lnTo>
                  <a:lnTo>
                    <a:pt x="1553" y="1422"/>
                  </a:lnTo>
                  <a:lnTo>
                    <a:pt x="1553" y="1424"/>
                  </a:lnTo>
                  <a:lnTo>
                    <a:pt x="1553" y="1427"/>
                  </a:lnTo>
                  <a:lnTo>
                    <a:pt x="1553" y="1428"/>
                  </a:lnTo>
                  <a:lnTo>
                    <a:pt x="1553" y="1430"/>
                  </a:lnTo>
                  <a:lnTo>
                    <a:pt x="1553" y="1431"/>
                  </a:lnTo>
                  <a:lnTo>
                    <a:pt x="1554" y="1431"/>
                  </a:lnTo>
                  <a:lnTo>
                    <a:pt x="1556" y="1431"/>
                  </a:lnTo>
                  <a:lnTo>
                    <a:pt x="1556" y="1433"/>
                  </a:lnTo>
                  <a:lnTo>
                    <a:pt x="1557" y="1433"/>
                  </a:lnTo>
                  <a:lnTo>
                    <a:pt x="1557" y="1434"/>
                  </a:lnTo>
                  <a:lnTo>
                    <a:pt x="1559" y="1436"/>
                  </a:lnTo>
                  <a:lnTo>
                    <a:pt x="1559" y="1438"/>
                  </a:lnTo>
                  <a:lnTo>
                    <a:pt x="1557" y="1438"/>
                  </a:lnTo>
                  <a:lnTo>
                    <a:pt x="1557" y="1441"/>
                  </a:lnTo>
                  <a:lnTo>
                    <a:pt x="1556" y="1441"/>
                  </a:lnTo>
                  <a:lnTo>
                    <a:pt x="1556" y="1442"/>
                  </a:lnTo>
                  <a:lnTo>
                    <a:pt x="1556" y="1444"/>
                  </a:lnTo>
                  <a:lnTo>
                    <a:pt x="1556" y="1445"/>
                  </a:lnTo>
                  <a:lnTo>
                    <a:pt x="1554" y="1447"/>
                  </a:lnTo>
                  <a:lnTo>
                    <a:pt x="1553" y="1452"/>
                  </a:lnTo>
                  <a:lnTo>
                    <a:pt x="1553" y="1455"/>
                  </a:lnTo>
                  <a:lnTo>
                    <a:pt x="1553" y="1456"/>
                  </a:lnTo>
                  <a:lnTo>
                    <a:pt x="1554" y="1458"/>
                  </a:lnTo>
                  <a:lnTo>
                    <a:pt x="1553" y="1460"/>
                  </a:lnTo>
                  <a:lnTo>
                    <a:pt x="1553" y="1463"/>
                  </a:lnTo>
                  <a:lnTo>
                    <a:pt x="1553" y="1464"/>
                  </a:lnTo>
                  <a:lnTo>
                    <a:pt x="1553" y="1467"/>
                  </a:lnTo>
                  <a:lnTo>
                    <a:pt x="1553" y="1470"/>
                  </a:lnTo>
                  <a:lnTo>
                    <a:pt x="1551" y="1470"/>
                  </a:lnTo>
                  <a:lnTo>
                    <a:pt x="1551" y="1472"/>
                  </a:lnTo>
                  <a:lnTo>
                    <a:pt x="1550" y="1474"/>
                  </a:lnTo>
                  <a:lnTo>
                    <a:pt x="1550" y="1475"/>
                  </a:lnTo>
                  <a:lnTo>
                    <a:pt x="1548" y="1475"/>
                  </a:lnTo>
                  <a:lnTo>
                    <a:pt x="1548" y="1477"/>
                  </a:lnTo>
                  <a:lnTo>
                    <a:pt x="1548" y="1478"/>
                  </a:lnTo>
                  <a:lnTo>
                    <a:pt x="1550" y="1478"/>
                  </a:lnTo>
                  <a:lnTo>
                    <a:pt x="1550" y="1480"/>
                  </a:lnTo>
                  <a:lnTo>
                    <a:pt x="1551" y="1481"/>
                  </a:lnTo>
                  <a:lnTo>
                    <a:pt x="1551" y="1483"/>
                  </a:lnTo>
                  <a:lnTo>
                    <a:pt x="1553" y="1483"/>
                  </a:lnTo>
                  <a:lnTo>
                    <a:pt x="1554" y="1485"/>
                  </a:lnTo>
                  <a:lnTo>
                    <a:pt x="1553" y="1488"/>
                  </a:lnTo>
                  <a:lnTo>
                    <a:pt x="1553" y="1489"/>
                  </a:lnTo>
                  <a:lnTo>
                    <a:pt x="1553" y="1491"/>
                  </a:lnTo>
                  <a:lnTo>
                    <a:pt x="1553" y="1492"/>
                  </a:lnTo>
                  <a:lnTo>
                    <a:pt x="1554" y="1496"/>
                  </a:lnTo>
                  <a:lnTo>
                    <a:pt x="1554" y="1497"/>
                  </a:lnTo>
                  <a:lnTo>
                    <a:pt x="1553" y="1500"/>
                  </a:lnTo>
                  <a:lnTo>
                    <a:pt x="1554" y="1500"/>
                  </a:lnTo>
                  <a:lnTo>
                    <a:pt x="1554" y="1502"/>
                  </a:lnTo>
                  <a:lnTo>
                    <a:pt x="1553" y="1503"/>
                  </a:lnTo>
                  <a:lnTo>
                    <a:pt x="1553" y="1505"/>
                  </a:lnTo>
                  <a:lnTo>
                    <a:pt x="1554" y="1505"/>
                  </a:lnTo>
                  <a:lnTo>
                    <a:pt x="1554" y="1506"/>
                  </a:lnTo>
                  <a:lnTo>
                    <a:pt x="1556" y="1508"/>
                  </a:lnTo>
                  <a:lnTo>
                    <a:pt x="1557" y="1508"/>
                  </a:lnTo>
                  <a:lnTo>
                    <a:pt x="1557" y="1510"/>
                  </a:lnTo>
                  <a:lnTo>
                    <a:pt x="1556" y="1511"/>
                  </a:lnTo>
                  <a:lnTo>
                    <a:pt x="1556" y="1513"/>
                  </a:lnTo>
                  <a:lnTo>
                    <a:pt x="1556" y="1514"/>
                  </a:lnTo>
                  <a:lnTo>
                    <a:pt x="1557" y="1514"/>
                  </a:lnTo>
                  <a:lnTo>
                    <a:pt x="1559" y="1516"/>
                  </a:lnTo>
                  <a:lnTo>
                    <a:pt x="1559" y="1517"/>
                  </a:lnTo>
                  <a:lnTo>
                    <a:pt x="1559" y="1519"/>
                  </a:lnTo>
                  <a:lnTo>
                    <a:pt x="1557" y="1521"/>
                  </a:lnTo>
                  <a:lnTo>
                    <a:pt x="1556" y="1521"/>
                  </a:lnTo>
                  <a:lnTo>
                    <a:pt x="1556" y="1522"/>
                  </a:lnTo>
                  <a:lnTo>
                    <a:pt x="1556" y="1524"/>
                  </a:lnTo>
                  <a:lnTo>
                    <a:pt x="1554" y="1524"/>
                  </a:lnTo>
                  <a:lnTo>
                    <a:pt x="1553" y="1524"/>
                  </a:lnTo>
                  <a:lnTo>
                    <a:pt x="1551" y="1524"/>
                  </a:lnTo>
                  <a:lnTo>
                    <a:pt x="1551" y="1525"/>
                  </a:lnTo>
                  <a:lnTo>
                    <a:pt x="1551" y="1527"/>
                  </a:lnTo>
                  <a:lnTo>
                    <a:pt x="1551" y="1528"/>
                  </a:lnTo>
                  <a:lnTo>
                    <a:pt x="1550" y="1528"/>
                  </a:lnTo>
                  <a:lnTo>
                    <a:pt x="1548" y="1530"/>
                  </a:lnTo>
                  <a:lnTo>
                    <a:pt x="1548" y="1532"/>
                  </a:lnTo>
                  <a:lnTo>
                    <a:pt x="1546" y="1533"/>
                  </a:lnTo>
                  <a:lnTo>
                    <a:pt x="1546" y="1535"/>
                  </a:lnTo>
                  <a:lnTo>
                    <a:pt x="1545" y="1536"/>
                  </a:lnTo>
                  <a:lnTo>
                    <a:pt x="1545" y="1538"/>
                  </a:lnTo>
                  <a:lnTo>
                    <a:pt x="1545" y="1539"/>
                  </a:lnTo>
                  <a:lnTo>
                    <a:pt x="1545" y="1543"/>
                  </a:lnTo>
                  <a:lnTo>
                    <a:pt x="1545" y="1544"/>
                  </a:lnTo>
                  <a:lnTo>
                    <a:pt x="1543" y="1546"/>
                  </a:lnTo>
                  <a:lnTo>
                    <a:pt x="1542" y="1546"/>
                  </a:lnTo>
                  <a:lnTo>
                    <a:pt x="1542" y="1547"/>
                  </a:lnTo>
                  <a:lnTo>
                    <a:pt x="1542" y="1549"/>
                  </a:lnTo>
                  <a:lnTo>
                    <a:pt x="1542" y="1550"/>
                  </a:lnTo>
                  <a:lnTo>
                    <a:pt x="1542" y="1552"/>
                  </a:lnTo>
                  <a:lnTo>
                    <a:pt x="1542" y="1553"/>
                  </a:lnTo>
                  <a:lnTo>
                    <a:pt x="1540" y="1553"/>
                  </a:lnTo>
                  <a:lnTo>
                    <a:pt x="1540" y="1555"/>
                  </a:lnTo>
                  <a:lnTo>
                    <a:pt x="1540" y="1557"/>
                  </a:lnTo>
                  <a:lnTo>
                    <a:pt x="1540" y="1558"/>
                  </a:lnTo>
                  <a:lnTo>
                    <a:pt x="1539" y="1560"/>
                  </a:lnTo>
                  <a:lnTo>
                    <a:pt x="1539" y="1561"/>
                  </a:lnTo>
                  <a:lnTo>
                    <a:pt x="1539" y="1563"/>
                  </a:lnTo>
                  <a:lnTo>
                    <a:pt x="1540" y="1563"/>
                  </a:lnTo>
                  <a:lnTo>
                    <a:pt x="1540" y="1564"/>
                  </a:lnTo>
                  <a:lnTo>
                    <a:pt x="1540" y="1568"/>
                  </a:lnTo>
                  <a:lnTo>
                    <a:pt x="1539" y="1569"/>
                  </a:lnTo>
                  <a:lnTo>
                    <a:pt x="1539" y="1571"/>
                  </a:lnTo>
                  <a:lnTo>
                    <a:pt x="1539" y="1572"/>
                  </a:lnTo>
                  <a:lnTo>
                    <a:pt x="1539" y="1574"/>
                  </a:lnTo>
                  <a:lnTo>
                    <a:pt x="1539" y="1575"/>
                  </a:lnTo>
                  <a:lnTo>
                    <a:pt x="1537" y="1577"/>
                  </a:lnTo>
                  <a:lnTo>
                    <a:pt x="1536" y="1580"/>
                  </a:lnTo>
                  <a:lnTo>
                    <a:pt x="1536" y="1582"/>
                  </a:lnTo>
                  <a:lnTo>
                    <a:pt x="1537" y="1583"/>
                  </a:lnTo>
                  <a:lnTo>
                    <a:pt x="1536" y="1583"/>
                  </a:lnTo>
                  <a:lnTo>
                    <a:pt x="1537" y="1585"/>
                  </a:lnTo>
                  <a:lnTo>
                    <a:pt x="1536" y="1586"/>
                  </a:lnTo>
                  <a:lnTo>
                    <a:pt x="1534" y="1586"/>
                  </a:lnTo>
                  <a:lnTo>
                    <a:pt x="1534" y="1588"/>
                  </a:lnTo>
                  <a:lnTo>
                    <a:pt x="1534" y="1589"/>
                  </a:lnTo>
                  <a:lnTo>
                    <a:pt x="1532" y="1591"/>
                  </a:lnTo>
                  <a:lnTo>
                    <a:pt x="1532" y="1593"/>
                  </a:lnTo>
                  <a:lnTo>
                    <a:pt x="1531" y="1594"/>
                  </a:lnTo>
                  <a:lnTo>
                    <a:pt x="1531" y="1597"/>
                  </a:lnTo>
                  <a:lnTo>
                    <a:pt x="1531" y="1599"/>
                  </a:lnTo>
                  <a:lnTo>
                    <a:pt x="1529" y="1602"/>
                  </a:lnTo>
                  <a:lnTo>
                    <a:pt x="1529" y="1604"/>
                  </a:lnTo>
                  <a:lnTo>
                    <a:pt x="1529" y="1605"/>
                  </a:lnTo>
                  <a:lnTo>
                    <a:pt x="1531" y="1607"/>
                  </a:lnTo>
                  <a:lnTo>
                    <a:pt x="1532" y="1608"/>
                  </a:lnTo>
                  <a:lnTo>
                    <a:pt x="1534" y="1610"/>
                  </a:lnTo>
                  <a:lnTo>
                    <a:pt x="1534" y="1611"/>
                  </a:lnTo>
                  <a:lnTo>
                    <a:pt x="1532" y="1613"/>
                  </a:lnTo>
                  <a:lnTo>
                    <a:pt x="1532" y="1615"/>
                  </a:lnTo>
                  <a:lnTo>
                    <a:pt x="1534" y="1615"/>
                  </a:lnTo>
                  <a:lnTo>
                    <a:pt x="1534" y="1616"/>
                  </a:lnTo>
                  <a:lnTo>
                    <a:pt x="1534" y="1618"/>
                  </a:lnTo>
                  <a:lnTo>
                    <a:pt x="1532" y="1618"/>
                  </a:lnTo>
                  <a:lnTo>
                    <a:pt x="1532" y="1619"/>
                  </a:lnTo>
                  <a:lnTo>
                    <a:pt x="1534" y="1619"/>
                  </a:lnTo>
                  <a:lnTo>
                    <a:pt x="1534" y="1621"/>
                  </a:lnTo>
                  <a:lnTo>
                    <a:pt x="1536" y="1621"/>
                  </a:lnTo>
                  <a:lnTo>
                    <a:pt x="1536" y="1622"/>
                  </a:lnTo>
                  <a:lnTo>
                    <a:pt x="1536" y="1624"/>
                  </a:lnTo>
                  <a:lnTo>
                    <a:pt x="1534" y="1625"/>
                  </a:lnTo>
                  <a:lnTo>
                    <a:pt x="1534" y="1627"/>
                  </a:lnTo>
                  <a:lnTo>
                    <a:pt x="1536" y="1629"/>
                  </a:lnTo>
                  <a:lnTo>
                    <a:pt x="1537" y="1629"/>
                  </a:lnTo>
                  <a:lnTo>
                    <a:pt x="1539" y="1629"/>
                  </a:lnTo>
                  <a:lnTo>
                    <a:pt x="1540" y="1629"/>
                  </a:lnTo>
                  <a:lnTo>
                    <a:pt x="1540" y="1630"/>
                  </a:lnTo>
                  <a:lnTo>
                    <a:pt x="1540" y="1632"/>
                  </a:lnTo>
                  <a:lnTo>
                    <a:pt x="1542" y="1633"/>
                  </a:lnTo>
                  <a:lnTo>
                    <a:pt x="1543" y="1633"/>
                  </a:lnTo>
                  <a:lnTo>
                    <a:pt x="1543" y="1635"/>
                  </a:lnTo>
                  <a:lnTo>
                    <a:pt x="1545" y="1635"/>
                  </a:lnTo>
                  <a:lnTo>
                    <a:pt x="1546" y="1635"/>
                  </a:lnTo>
                  <a:lnTo>
                    <a:pt x="1548" y="1635"/>
                  </a:lnTo>
                  <a:lnTo>
                    <a:pt x="1548" y="1636"/>
                  </a:lnTo>
                  <a:lnTo>
                    <a:pt x="1550" y="1636"/>
                  </a:lnTo>
                  <a:lnTo>
                    <a:pt x="1551" y="1636"/>
                  </a:lnTo>
                  <a:lnTo>
                    <a:pt x="1553" y="1640"/>
                  </a:lnTo>
                  <a:lnTo>
                    <a:pt x="1554" y="1640"/>
                  </a:lnTo>
                  <a:lnTo>
                    <a:pt x="1556" y="1641"/>
                  </a:lnTo>
                  <a:lnTo>
                    <a:pt x="1557" y="1641"/>
                  </a:lnTo>
                  <a:lnTo>
                    <a:pt x="1559" y="1643"/>
                  </a:lnTo>
                  <a:lnTo>
                    <a:pt x="1561" y="1644"/>
                  </a:lnTo>
                  <a:lnTo>
                    <a:pt x="1562" y="1644"/>
                  </a:lnTo>
                  <a:lnTo>
                    <a:pt x="1564" y="1643"/>
                  </a:lnTo>
                  <a:lnTo>
                    <a:pt x="1565" y="1644"/>
                  </a:lnTo>
                  <a:lnTo>
                    <a:pt x="1565" y="1646"/>
                  </a:lnTo>
                  <a:lnTo>
                    <a:pt x="1567" y="1647"/>
                  </a:lnTo>
                  <a:lnTo>
                    <a:pt x="1567" y="1649"/>
                  </a:lnTo>
                  <a:lnTo>
                    <a:pt x="1568" y="1651"/>
                  </a:lnTo>
                  <a:lnTo>
                    <a:pt x="1570" y="1652"/>
                  </a:lnTo>
                  <a:lnTo>
                    <a:pt x="1572" y="1654"/>
                  </a:lnTo>
                  <a:lnTo>
                    <a:pt x="1573" y="1655"/>
                  </a:lnTo>
                  <a:lnTo>
                    <a:pt x="1573" y="1657"/>
                  </a:lnTo>
                  <a:lnTo>
                    <a:pt x="1575" y="1657"/>
                  </a:lnTo>
                  <a:lnTo>
                    <a:pt x="1576" y="1658"/>
                  </a:lnTo>
                  <a:lnTo>
                    <a:pt x="1576" y="1660"/>
                  </a:lnTo>
                  <a:lnTo>
                    <a:pt x="1579" y="1662"/>
                  </a:lnTo>
                  <a:lnTo>
                    <a:pt x="1582" y="1663"/>
                  </a:lnTo>
                  <a:lnTo>
                    <a:pt x="1582" y="1665"/>
                  </a:lnTo>
                  <a:lnTo>
                    <a:pt x="1584" y="1666"/>
                  </a:lnTo>
                  <a:lnTo>
                    <a:pt x="1587" y="1669"/>
                  </a:lnTo>
                  <a:lnTo>
                    <a:pt x="1587" y="1671"/>
                  </a:lnTo>
                  <a:lnTo>
                    <a:pt x="1589" y="1672"/>
                  </a:lnTo>
                  <a:lnTo>
                    <a:pt x="1589" y="1674"/>
                  </a:lnTo>
                  <a:lnTo>
                    <a:pt x="1589" y="1676"/>
                  </a:lnTo>
                  <a:lnTo>
                    <a:pt x="1590" y="1677"/>
                  </a:lnTo>
                  <a:lnTo>
                    <a:pt x="1590" y="1679"/>
                  </a:lnTo>
                  <a:lnTo>
                    <a:pt x="1592" y="1680"/>
                  </a:lnTo>
                  <a:lnTo>
                    <a:pt x="1593" y="1682"/>
                  </a:lnTo>
                  <a:lnTo>
                    <a:pt x="1597" y="1680"/>
                  </a:lnTo>
                  <a:lnTo>
                    <a:pt x="1598" y="1680"/>
                  </a:lnTo>
                  <a:lnTo>
                    <a:pt x="1600" y="1682"/>
                  </a:lnTo>
                  <a:lnTo>
                    <a:pt x="1601" y="1682"/>
                  </a:lnTo>
                  <a:lnTo>
                    <a:pt x="1603" y="1680"/>
                  </a:lnTo>
                  <a:lnTo>
                    <a:pt x="1604" y="1680"/>
                  </a:lnTo>
                  <a:lnTo>
                    <a:pt x="1606" y="1680"/>
                  </a:lnTo>
                  <a:lnTo>
                    <a:pt x="1608" y="1680"/>
                  </a:lnTo>
                  <a:lnTo>
                    <a:pt x="1611" y="1680"/>
                  </a:lnTo>
                  <a:lnTo>
                    <a:pt x="1612" y="1679"/>
                  </a:lnTo>
                  <a:lnTo>
                    <a:pt x="1614" y="1679"/>
                  </a:lnTo>
                  <a:lnTo>
                    <a:pt x="1615" y="1680"/>
                  </a:lnTo>
                  <a:lnTo>
                    <a:pt x="1615" y="1682"/>
                  </a:lnTo>
                  <a:lnTo>
                    <a:pt x="1615" y="1683"/>
                  </a:lnTo>
                  <a:lnTo>
                    <a:pt x="1617" y="1683"/>
                  </a:lnTo>
                  <a:lnTo>
                    <a:pt x="1620" y="1683"/>
                  </a:lnTo>
                  <a:lnTo>
                    <a:pt x="1622" y="1683"/>
                  </a:lnTo>
                  <a:lnTo>
                    <a:pt x="1623" y="1683"/>
                  </a:lnTo>
                  <a:lnTo>
                    <a:pt x="1626" y="1685"/>
                  </a:lnTo>
                  <a:lnTo>
                    <a:pt x="1626" y="1687"/>
                  </a:lnTo>
                  <a:lnTo>
                    <a:pt x="1629" y="1688"/>
                  </a:lnTo>
                  <a:lnTo>
                    <a:pt x="1631" y="1688"/>
                  </a:lnTo>
                  <a:lnTo>
                    <a:pt x="1633" y="1690"/>
                  </a:lnTo>
                  <a:lnTo>
                    <a:pt x="1634" y="1690"/>
                  </a:lnTo>
                  <a:lnTo>
                    <a:pt x="1636" y="1690"/>
                  </a:lnTo>
                  <a:lnTo>
                    <a:pt x="1637" y="1688"/>
                  </a:lnTo>
                  <a:lnTo>
                    <a:pt x="1637" y="1687"/>
                  </a:lnTo>
                  <a:lnTo>
                    <a:pt x="1639" y="1685"/>
                  </a:lnTo>
                  <a:lnTo>
                    <a:pt x="1639" y="1683"/>
                  </a:lnTo>
                  <a:lnTo>
                    <a:pt x="1639" y="1682"/>
                  </a:lnTo>
                  <a:lnTo>
                    <a:pt x="1637" y="1682"/>
                  </a:lnTo>
                  <a:lnTo>
                    <a:pt x="1636" y="1682"/>
                  </a:lnTo>
                  <a:lnTo>
                    <a:pt x="1634" y="1682"/>
                  </a:lnTo>
                  <a:lnTo>
                    <a:pt x="1634" y="1680"/>
                  </a:lnTo>
                  <a:lnTo>
                    <a:pt x="1633" y="1677"/>
                  </a:lnTo>
                  <a:lnTo>
                    <a:pt x="1631" y="1677"/>
                  </a:lnTo>
                  <a:lnTo>
                    <a:pt x="1631" y="1676"/>
                  </a:lnTo>
                  <a:lnTo>
                    <a:pt x="1631" y="1674"/>
                  </a:lnTo>
                  <a:lnTo>
                    <a:pt x="1633" y="1672"/>
                  </a:lnTo>
                  <a:lnTo>
                    <a:pt x="1633" y="1671"/>
                  </a:lnTo>
                  <a:lnTo>
                    <a:pt x="1633" y="1668"/>
                  </a:lnTo>
                  <a:lnTo>
                    <a:pt x="1634" y="1668"/>
                  </a:lnTo>
                  <a:lnTo>
                    <a:pt x="1636" y="1666"/>
                  </a:lnTo>
                  <a:lnTo>
                    <a:pt x="1639" y="1665"/>
                  </a:lnTo>
                  <a:lnTo>
                    <a:pt x="1640" y="1663"/>
                  </a:lnTo>
                  <a:lnTo>
                    <a:pt x="1642" y="1663"/>
                  </a:lnTo>
                  <a:lnTo>
                    <a:pt x="1644" y="1663"/>
                  </a:lnTo>
                  <a:lnTo>
                    <a:pt x="1648" y="1665"/>
                  </a:lnTo>
                  <a:lnTo>
                    <a:pt x="1651" y="1665"/>
                  </a:lnTo>
                  <a:lnTo>
                    <a:pt x="1653" y="1663"/>
                  </a:lnTo>
                  <a:lnTo>
                    <a:pt x="1654" y="1663"/>
                  </a:lnTo>
                  <a:lnTo>
                    <a:pt x="1656" y="1663"/>
                  </a:lnTo>
                  <a:lnTo>
                    <a:pt x="1658" y="1662"/>
                  </a:lnTo>
                  <a:lnTo>
                    <a:pt x="1659" y="1660"/>
                  </a:lnTo>
                  <a:lnTo>
                    <a:pt x="1661" y="1660"/>
                  </a:lnTo>
                  <a:lnTo>
                    <a:pt x="1662" y="1660"/>
                  </a:lnTo>
                  <a:lnTo>
                    <a:pt x="1664" y="1660"/>
                  </a:lnTo>
                  <a:lnTo>
                    <a:pt x="1664" y="1663"/>
                  </a:lnTo>
                  <a:lnTo>
                    <a:pt x="1664" y="1665"/>
                  </a:lnTo>
                  <a:lnTo>
                    <a:pt x="1664" y="1668"/>
                  </a:lnTo>
                  <a:lnTo>
                    <a:pt x="1664" y="1669"/>
                  </a:lnTo>
                  <a:lnTo>
                    <a:pt x="1664" y="1676"/>
                  </a:lnTo>
                  <a:lnTo>
                    <a:pt x="1664" y="1683"/>
                  </a:lnTo>
                  <a:lnTo>
                    <a:pt x="1664" y="1687"/>
                  </a:lnTo>
                  <a:lnTo>
                    <a:pt x="1664" y="1693"/>
                  </a:lnTo>
                  <a:lnTo>
                    <a:pt x="1664" y="1696"/>
                  </a:lnTo>
                  <a:lnTo>
                    <a:pt x="1664" y="1704"/>
                  </a:lnTo>
                  <a:lnTo>
                    <a:pt x="1664" y="1707"/>
                  </a:lnTo>
                  <a:lnTo>
                    <a:pt x="1664" y="1708"/>
                  </a:lnTo>
                  <a:lnTo>
                    <a:pt x="1664" y="1710"/>
                  </a:lnTo>
                  <a:lnTo>
                    <a:pt x="1664" y="1719"/>
                  </a:lnTo>
                  <a:lnTo>
                    <a:pt x="1664" y="1721"/>
                  </a:lnTo>
                  <a:lnTo>
                    <a:pt x="1664" y="1724"/>
                  </a:lnTo>
                  <a:lnTo>
                    <a:pt x="1664" y="1727"/>
                  </a:lnTo>
                  <a:lnTo>
                    <a:pt x="1664" y="1734"/>
                  </a:lnTo>
                  <a:lnTo>
                    <a:pt x="1664" y="1735"/>
                  </a:lnTo>
                  <a:lnTo>
                    <a:pt x="1664" y="1737"/>
                  </a:lnTo>
                  <a:lnTo>
                    <a:pt x="1664" y="1738"/>
                  </a:lnTo>
                  <a:lnTo>
                    <a:pt x="1664" y="1740"/>
                  </a:lnTo>
                  <a:lnTo>
                    <a:pt x="1664" y="1748"/>
                  </a:lnTo>
                  <a:lnTo>
                    <a:pt x="1664" y="1751"/>
                  </a:lnTo>
                  <a:lnTo>
                    <a:pt x="1664" y="1752"/>
                  </a:lnTo>
                  <a:lnTo>
                    <a:pt x="1664" y="1755"/>
                  </a:lnTo>
                  <a:lnTo>
                    <a:pt x="1664" y="1762"/>
                  </a:lnTo>
                  <a:lnTo>
                    <a:pt x="1664" y="1763"/>
                  </a:lnTo>
                  <a:lnTo>
                    <a:pt x="1664" y="1768"/>
                  </a:lnTo>
                  <a:lnTo>
                    <a:pt x="1664" y="1779"/>
                  </a:lnTo>
                  <a:lnTo>
                    <a:pt x="1664" y="1782"/>
                  </a:lnTo>
                  <a:lnTo>
                    <a:pt x="1662" y="1780"/>
                  </a:lnTo>
                  <a:lnTo>
                    <a:pt x="1661" y="1780"/>
                  </a:lnTo>
                  <a:lnTo>
                    <a:pt x="1658" y="1782"/>
                  </a:lnTo>
                  <a:lnTo>
                    <a:pt x="1656" y="1782"/>
                  </a:lnTo>
                  <a:lnTo>
                    <a:pt x="1654" y="1782"/>
                  </a:lnTo>
                  <a:lnTo>
                    <a:pt x="1653" y="1780"/>
                  </a:lnTo>
                  <a:lnTo>
                    <a:pt x="1651" y="1779"/>
                  </a:lnTo>
                  <a:lnTo>
                    <a:pt x="1651" y="1780"/>
                  </a:lnTo>
                  <a:lnTo>
                    <a:pt x="1650" y="1780"/>
                  </a:lnTo>
                  <a:lnTo>
                    <a:pt x="1647" y="1779"/>
                  </a:lnTo>
                  <a:lnTo>
                    <a:pt x="1645" y="1777"/>
                  </a:lnTo>
                  <a:lnTo>
                    <a:pt x="1645" y="1776"/>
                  </a:lnTo>
                  <a:lnTo>
                    <a:pt x="1647" y="1776"/>
                  </a:lnTo>
                  <a:lnTo>
                    <a:pt x="1645" y="1774"/>
                  </a:lnTo>
                  <a:lnTo>
                    <a:pt x="1645" y="1773"/>
                  </a:lnTo>
                  <a:lnTo>
                    <a:pt x="1647" y="1773"/>
                  </a:lnTo>
                  <a:lnTo>
                    <a:pt x="1650" y="1773"/>
                  </a:lnTo>
                  <a:lnTo>
                    <a:pt x="1650" y="1771"/>
                  </a:lnTo>
                  <a:lnTo>
                    <a:pt x="1651" y="1770"/>
                  </a:lnTo>
                  <a:lnTo>
                    <a:pt x="1651" y="1768"/>
                  </a:lnTo>
                  <a:lnTo>
                    <a:pt x="1650" y="1768"/>
                  </a:lnTo>
                  <a:lnTo>
                    <a:pt x="1650" y="1766"/>
                  </a:lnTo>
                  <a:lnTo>
                    <a:pt x="1651" y="1765"/>
                  </a:lnTo>
                  <a:lnTo>
                    <a:pt x="1653" y="1765"/>
                  </a:lnTo>
                  <a:lnTo>
                    <a:pt x="1653" y="1763"/>
                  </a:lnTo>
                  <a:lnTo>
                    <a:pt x="1651" y="1763"/>
                  </a:lnTo>
                  <a:lnTo>
                    <a:pt x="1651" y="1762"/>
                  </a:lnTo>
                  <a:lnTo>
                    <a:pt x="1651" y="1760"/>
                  </a:lnTo>
                  <a:lnTo>
                    <a:pt x="1650" y="1762"/>
                  </a:lnTo>
                  <a:lnTo>
                    <a:pt x="1648" y="1762"/>
                  </a:lnTo>
                  <a:lnTo>
                    <a:pt x="1647" y="1762"/>
                  </a:lnTo>
                  <a:lnTo>
                    <a:pt x="1645" y="1760"/>
                  </a:lnTo>
                  <a:lnTo>
                    <a:pt x="1644" y="1759"/>
                  </a:lnTo>
                  <a:lnTo>
                    <a:pt x="1642" y="1760"/>
                  </a:lnTo>
                  <a:lnTo>
                    <a:pt x="1640" y="1760"/>
                  </a:lnTo>
                  <a:lnTo>
                    <a:pt x="1639" y="1760"/>
                  </a:lnTo>
                  <a:lnTo>
                    <a:pt x="1637" y="1760"/>
                  </a:lnTo>
                  <a:lnTo>
                    <a:pt x="1637" y="1762"/>
                  </a:lnTo>
                  <a:lnTo>
                    <a:pt x="1636" y="1762"/>
                  </a:lnTo>
                  <a:lnTo>
                    <a:pt x="1636" y="1763"/>
                  </a:lnTo>
                  <a:lnTo>
                    <a:pt x="1634" y="1765"/>
                  </a:lnTo>
                  <a:lnTo>
                    <a:pt x="1633" y="1765"/>
                  </a:lnTo>
                  <a:lnTo>
                    <a:pt x="1633" y="1766"/>
                  </a:lnTo>
                  <a:lnTo>
                    <a:pt x="1631" y="1768"/>
                  </a:lnTo>
                  <a:lnTo>
                    <a:pt x="1629" y="1768"/>
                  </a:lnTo>
                  <a:lnTo>
                    <a:pt x="1629" y="1770"/>
                  </a:lnTo>
                  <a:lnTo>
                    <a:pt x="1628" y="1770"/>
                  </a:lnTo>
                  <a:lnTo>
                    <a:pt x="1626" y="1770"/>
                  </a:lnTo>
                  <a:lnTo>
                    <a:pt x="1625" y="1770"/>
                  </a:lnTo>
                  <a:lnTo>
                    <a:pt x="1623" y="1770"/>
                  </a:lnTo>
                  <a:lnTo>
                    <a:pt x="1622" y="1771"/>
                  </a:lnTo>
                  <a:lnTo>
                    <a:pt x="1622" y="1773"/>
                  </a:lnTo>
                  <a:lnTo>
                    <a:pt x="1620" y="1773"/>
                  </a:lnTo>
                  <a:lnTo>
                    <a:pt x="1620" y="1771"/>
                  </a:lnTo>
                  <a:lnTo>
                    <a:pt x="1618" y="1771"/>
                  </a:lnTo>
                  <a:lnTo>
                    <a:pt x="1617" y="1771"/>
                  </a:lnTo>
                  <a:lnTo>
                    <a:pt x="1617" y="1773"/>
                  </a:lnTo>
                  <a:lnTo>
                    <a:pt x="1617" y="1774"/>
                  </a:lnTo>
                  <a:lnTo>
                    <a:pt x="1615" y="1774"/>
                  </a:lnTo>
                  <a:lnTo>
                    <a:pt x="1614" y="1776"/>
                  </a:lnTo>
                  <a:lnTo>
                    <a:pt x="1612" y="1776"/>
                  </a:lnTo>
                  <a:lnTo>
                    <a:pt x="1611" y="1776"/>
                  </a:lnTo>
                  <a:lnTo>
                    <a:pt x="1611" y="1777"/>
                  </a:lnTo>
                  <a:lnTo>
                    <a:pt x="1609" y="1777"/>
                  </a:lnTo>
                  <a:lnTo>
                    <a:pt x="1608" y="1779"/>
                  </a:lnTo>
                  <a:lnTo>
                    <a:pt x="1606" y="1780"/>
                  </a:lnTo>
                  <a:lnTo>
                    <a:pt x="1604" y="1780"/>
                  </a:lnTo>
                  <a:lnTo>
                    <a:pt x="1604" y="1779"/>
                  </a:lnTo>
                  <a:lnTo>
                    <a:pt x="1603" y="1777"/>
                  </a:lnTo>
                  <a:lnTo>
                    <a:pt x="1601" y="1776"/>
                  </a:lnTo>
                  <a:lnTo>
                    <a:pt x="1601" y="1774"/>
                  </a:lnTo>
                  <a:lnTo>
                    <a:pt x="1600" y="1774"/>
                  </a:lnTo>
                  <a:lnTo>
                    <a:pt x="1598" y="1774"/>
                  </a:lnTo>
                  <a:lnTo>
                    <a:pt x="1597" y="1774"/>
                  </a:lnTo>
                  <a:lnTo>
                    <a:pt x="1595" y="1776"/>
                  </a:lnTo>
                  <a:lnTo>
                    <a:pt x="1593" y="1776"/>
                  </a:lnTo>
                  <a:lnTo>
                    <a:pt x="1592" y="1777"/>
                  </a:lnTo>
                  <a:lnTo>
                    <a:pt x="1590" y="1777"/>
                  </a:lnTo>
                  <a:lnTo>
                    <a:pt x="1590" y="1779"/>
                  </a:lnTo>
                  <a:lnTo>
                    <a:pt x="1589" y="1779"/>
                  </a:lnTo>
                  <a:lnTo>
                    <a:pt x="1587" y="1777"/>
                  </a:lnTo>
                  <a:lnTo>
                    <a:pt x="1587" y="1776"/>
                  </a:lnTo>
                  <a:lnTo>
                    <a:pt x="1589" y="1774"/>
                  </a:lnTo>
                  <a:lnTo>
                    <a:pt x="1587" y="1774"/>
                  </a:lnTo>
                  <a:lnTo>
                    <a:pt x="1586" y="1774"/>
                  </a:lnTo>
                  <a:lnTo>
                    <a:pt x="1586" y="1773"/>
                  </a:lnTo>
                  <a:lnTo>
                    <a:pt x="1586" y="1771"/>
                  </a:lnTo>
                  <a:lnTo>
                    <a:pt x="1584" y="1771"/>
                  </a:lnTo>
                  <a:lnTo>
                    <a:pt x="1582" y="1770"/>
                  </a:lnTo>
                  <a:lnTo>
                    <a:pt x="1582" y="1768"/>
                  </a:lnTo>
                  <a:lnTo>
                    <a:pt x="1582" y="1766"/>
                  </a:lnTo>
                  <a:lnTo>
                    <a:pt x="1582" y="1765"/>
                  </a:lnTo>
                  <a:lnTo>
                    <a:pt x="1581" y="1762"/>
                  </a:lnTo>
                  <a:lnTo>
                    <a:pt x="1581" y="1759"/>
                  </a:lnTo>
                  <a:lnTo>
                    <a:pt x="1579" y="1757"/>
                  </a:lnTo>
                  <a:lnTo>
                    <a:pt x="1579" y="1755"/>
                  </a:lnTo>
                  <a:lnTo>
                    <a:pt x="1579" y="1754"/>
                  </a:lnTo>
                  <a:lnTo>
                    <a:pt x="1578" y="1754"/>
                  </a:lnTo>
                  <a:lnTo>
                    <a:pt x="1576" y="1754"/>
                  </a:lnTo>
                  <a:lnTo>
                    <a:pt x="1575" y="1754"/>
                  </a:lnTo>
                  <a:lnTo>
                    <a:pt x="1573" y="1752"/>
                  </a:lnTo>
                  <a:lnTo>
                    <a:pt x="1573" y="1751"/>
                  </a:lnTo>
                  <a:lnTo>
                    <a:pt x="1573" y="1749"/>
                  </a:lnTo>
                  <a:lnTo>
                    <a:pt x="1573" y="1748"/>
                  </a:lnTo>
                  <a:lnTo>
                    <a:pt x="1572" y="1748"/>
                  </a:lnTo>
                  <a:lnTo>
                    <a:pt x="1572" y="1746"/>
                  </a:lnTo>
                  <a:lnTo>
                    <a:pt x="1573" y="1746"/>
                  </a:lnTo>
                  <a:lnTo>
                    <a:pt x="1573" y="1744"/>
                  </a:lnTo>
                  <a:lnTo>
                    <a:pt x="1572" y="1744"/>
                  </a:lnTo>
                  <a:lnTo>
                    <a:pt x="1572" y="1743"/>
                  </a:lnTo>
                  <a:lnTo>
                    <a:pt x="1573" y="1743"/>
                  </a:lnTo>
                  <a:lnTo>
                    <a:pt x="1572" y="1741"/>
                  </a:lnTo>
                  <a:lnTo>
                    <a:pt x="1572" y="1740"/>
                  </a:lnTo>
                  <a:lnTo>
                    <a:pt x="1572" y="1738"/>
                  </a:lnTo>
                  <a:lnTo>
                    <a:pt x="1568" y="1737"/>
                  </a:lnTo>
                  <a:lnTo>
                    <a:pt x="1568" y="1735"/>
                  </a:lnTo>
                  <a:lnTo>
                    <a:pt x="1568" y="1734"/>
                  </a:lnTo>
                  <a:lnTo>
                    <a:pt x="1567" y="1734"/>
                  </a:lnTo>
                  <a:lnTo>
                    <a:pt x="1565" y="1734"/>
                  </a:lnTo>
                  <a:lnTo>
                    <a:pt x="1564" y="1732"/>
                  </a:lnTo>
                  <a:lnTo>
                    <a:pt x="1564" y="1730"/>
                  </a:lnTo>
                  <a:lnTo>
                    <a:pt x="1562" y="1730"/>
                  </a:lnTo>
                  <a:lnTo>
                    <a:pt x="1562" y="1729"/>
                  </a:lnTo>
                  <a:lnTo>
                    <a:pt x="1562" y="1727"/>
                  </a:lnTo>
                  <a:lnTo>
                    <a:pt x="1561" y="1726"/>
                  </a:lnTo>
                  <a:lnTo>
                    <a:pt x="1559" y="1726"/>
                  </a:lnTo>
                  <a:lnTo>
                    <a:pt x="1559" y="1724"/>
                  </a:lnTo>
                  <a:lnTo>
                    <a:pt x="1557" y="1724"/>
                  </a:lnTo>
                  <a:lnTo>
                    <a:pt x="1556" y="1723"/>
                  </a:lnTo>
                  <a:lnTo>
                    <a:pt x="1554" y="1723"/>
                  </a:lnTo>
                  <a:lnTo>
                    <a:pt x="1553" y="1723"/>
                  </a:lnTo>
                  <a:lnTo>
                    <a:pt x="1551" y="1723"/>
                  </a:lnTo>
                  <a:lnTo>
                    <a:pt x="1551" y="1724"/>
                  </a:lnTo>
                  <a:lnTo>
                    <a:pt x="1550" y="1726"/>
                  </a:lnTo>
                  <a:lnTo>
                    <a:pt x="1550" y="1727"/>
                  </a:lnTo>
                  <a:lnTo>
                    <a:pt x="1550" y="1729"/>
                  </a:lnTo>
                  <a:lnTo>
                    <a:pt x="1548" y="1729"/>
                  </a:lnTo>
                  <a:lnTo>
                    <a:pt x="1546" y="1729"/>
                  </a:lnTo>
                  <a:lnTo>
                    <a:pt x="1546" y="1727"/>
                  </a:lnTo>
                  <a:lnTo>
                    <a:pt x="1545" y="1726"/>
                  </a:lnTo>
                  <a:lnTo>
                    <a:pt x="1545" y="1723"/>
                  </a:lnTo>
                  <a:lnTo>
                    <a:pt x="1543" y="1721"/>
                  </a:lnTo>
                  <a:lnTo>
                    <a:pt x="1542" y="1719"/>
                  </a:lnTo>
                  <a:lnTo>
                    <a:pt x="1542" y="1718"/>
                  </a:lnTo>
                  <a:lnTo>
                    <a:pt x="1540" y="1718"/>
                  </a:lnTo>
                  <a:lnTo>
                    <a:pt x="1539" y="1716"/>
                  </a:lnTo>
                  <a:lnTo>
                    <a:pt x="1537" y="1713"/>
                  </a:lnTo>
                  <a:lnTo>
                    <a:pt x="1537" y="1712"/>
                  </a:lnTo>
                  <a:lnTo>
                    <a:pt x="1536" y="1712"/>
                  </a:lnTo>
                  <a:lnTo>
                    <a:pt x="1537" y="1710"/>
                  </a:lnTo>
                  <a:lnTo>
                    <a:pt x="1539" y="1708"/>
                  </a:lnTo>
                  <a:lnTo>
                    <a:pt x="1540" y="1708"/>
                  </a:lnTo>
                  <a:lnTo>
                    <a:pt x="1542" y="1708"/>
                  </a:lnTo>
                  <a:lnTo>
                    <a:pt x="1542" y="1707"/>
                  </a:lnTo>
                  <a:lnTo>
                    <a:pt x="1543" y="1704"/>
                  </a:lnTo>
                  <a:lnTo>
                    <a:pt x="1542" y="1702"/>
                  </a:lnTo>
                  <a:lnTo>
                    <a:pt x="1540" y="1701"/>
                  </a:lnTo>
                  <a:lnTo>
                    <a:pt x="1539" y="1699"/>
                  </a:lnTo>
                  <a:lnTo>
                    <a:pt x="1536" y="1698"/>
                  </a:lnTo>
                  <a:lnTo>
                    <a:pt x="1536" y="1694"/>
                  </a:lnTo>
                  <a:lnTo>
                    <a:pt x="1536" y="1693"/>
                  </a:lnTo>
                  <a:lnTo>
                    <a:pt x="1532" y="1693"/>
                  </a:lnTo>
                  <a:lnTo>
                    <a:pt x="1531" y="1691"/>
                  </a:lnTo>
                  <a:lnTo>
                    <a:pt x="1529" y="1690"/>
                  </a:lnTo>
                  <a:lnTo>
                    <a:pt x="1526" y="1687"/>
                  </a:lnTo>
                  <a:lnTo>
                    <a:pt x="1525" y="1685"/>
                  </a:lnTo>
                  <a:lnTo>
                    <a:pt x="1523" y="1683"/>
                  </a:lnTo>
                  <a:lnTo>
                    <a:pt x="1520" y="1685"/>
                  </a:lnTo>
                  <a:lnTo>
                    <a:pt x="1518" y="1683"/>
                  </a:lnTo>
                  <a:lnTo>
                    <a:pt x="1517" y="1685"/>
                  </a:lnTo>
                  <a:lnTo>
                    <a:pt x="1515" y="1685"/>
                  </a:lnTo>
                  <a:lnTo>
                    <a:pt x="1514" y="1683"/>
                  </a:lnTo>
                  <a:lnTo>
                    <a:pt x="1512" y="1683"/>
                  </a:lnTo>
                  <a:lnTo>
                    <a:pt x="1511" y="1682"/>
                  </a:lnTo>
                  <a:lnTo>
                    <a:pt x="1511" y="1680"/>
                  </a:lnTo>
                  <a:lnTo>
                    <a:pt x="1509" y="1682"/>
                  </a:lnTo>
                  <a:lnTo>
                    <a:pt x="1507" y="1682"/>
                  </a:lnTo>
                  <a:lnTo>
                    <a:pt x="1507" y="1683"/>
                  </a:lnTo>
                  <a:lnTo>
                    <a:pt x="1507" y="1685"/>
                  </a:lnTo>
                  <a:lnTo>
                    <a:pt x="1506" y="1685"/>
                  </a:lnTo>
                  <a:lnTo>
                    <a:pt x="1504" y="1685"/>
                  </a:lnTo>
                  <a:lnTo>
                    <a:pt x="1504" y="1683"/>
                  </a:lnTo>
                  <a:lnTo>
                    <a:pt x="1503" y="1680"/>
                  </a:lnTo>
                  <a:lnTo>
                    <a:pt x="1501" y="1679"/>
                  </a:lnTo>
                  <a:lnTo>
                    <a:pt x="1501" y="1677"/>
                  </a:lnTo>
                  <a:lnTo>
                    <a:pt x="1500" y="1677"/>
                  </a:lnTo>
                  <a:lnTo>
                    <a:pt x="1498" y="1677"/>
                  </a:lnTo>
                  <a:lnTo>
                    <a:pt x="1496" y="1677"/>
                  </a:lnTo>
                  <a:lnTo>
                    <a:pt x="1495" y="1677"/>
                  </a:lnTo>
                  <a:lnTo>
                    <a:pt x="1493" y="1677"/>
                  </a:lnTo>
                  <a:lnTo>
                    <a:pt x="1492" y="1677"/>
                  </a:lnTo>
                  <a:lnTo>
                    <a:pt x="1490" y="1677"/>
                  </a:lnTo>
                  <a:lnTo>
                    <a:pt x="1489" y="1679"/>
                  </a:lnTo>
                  <a:lnTo>
                    <a:pt x="1489" y="1677"/>
                  </a:lnTo>
                  <a:lnTo>
                    <a:pt x="1489" y="1676"/>
                  </a:lnTo>
                  <a:lnTo>
                    <a:pt x="1489" y="1674"/>
                  </a:lnTo>
                  <a:lnTo>
                    <a:pt x="1489" y="1672"/>
                  </a:lnTo>
                  <a:lnTo>
                    <a:pt x="1487" y="1671"/>
                  </a:lnTo>
                  <a:lnTo>
                    <a:pt x="1487" y="1668"/>
                  </a:lnTo>
                  <a:lnTo>
                    <a:pt x="1485" y="1668"/>
                  </a:lnTo>
                  <a:lnTo>
                    <a:pt x="1482" y="1668"/>
                  </a:lnTo>
                  <a:lnTo>
                    <a:pt x="1481" y="1668"/>
                  </a:lnTo>
                  <a:lnTo>
                    <a:pt x="1479" y="1668"/>
                  </a:lnTo>
                  <a:lnTo>
                    <a:pt x="1478" y="1666"/>
                  </a:lnTo>
                  <a:lnTo>
                    <a:pt x="1476" y="1666"/>
                  </a:lnTo>
                  <a:lnTo>
                    <a:pt x="1476" y="1668"/>
                  </a:lnTo>
                  <a:lnTo>
                    <a:pt x="1476" y="1669"/>
                  </a:lnTo>
                  <a:lnTo>
                    <a:pt x="1473" y="1669"/>
                  </a:lnTo>
                  <a:lnTo>
                    <a:pt x="1471" y="1671"/>
                  </a:lnTo>
                  <a:lnTo>
                    <a:pt x="1470" y="1672"/>
                  </a:lnTo>
                  <a:lnTo>
                    <a:pt x="1467" y="1671"/>
                  </a:lnTo>
                  <a:lnTo>
                    <a:pt x="1465" y="1671"/>
                  </a:lnTo>
                  <a:lnTo>
                    <a:pt x="1464" y="1671"/>
                  </a:lnTo>
                  <a:lnTo>
                    <a:pt x="1462" y="1671"/>
                  </a:lnTo>
                  <a:lnTo>
                    <a:pt x="1460" y="1671"/>
                  </a:lnTo>
                  <a:lnTo>
                    <a:pt x="1459" y="1671"/>
                  </a:lnTo>
                  <a:lnTo>
                    <a:pt x="1459" y="1669"/>
                  </a:lnTo>
                  <a:lnTo>
                    <a:pt x="1457" y="1669"/>
                  </a:lnTo>
                  <a:lnTo>
                    <a:pt x="1457" y="1666"/>
                  </a:lnTo>
                  <a:lnTo>
                    <a:pt x="1456" y="1665"/>
                  </a:lnTo>
                  <a:lnTo>
                    <a:pt x="1453" y="1665"/>
                  </a:lnTo>
                  <a:lnTo>
                    <a:pt x="1451" y="1663"/>
                  </a:lnTo>
                  <a:lnTo>
                    <a:pt x="1448" y="1662"/>
                  </a:lnTo>
                  <a:lnTo>
                    <a:pt x="1448" y="1660"/>
                  </a:lnTo>
                  <a:lnTo>
                    <a:pt x="1446" y="1657"/>
                  </a:lnTo>
                  <a:lnTo>
                    <a:pt x="1446" y="1654"/>
                  </a:lnTo>
                  <a:lnTo>
                    <a:pt x="1446" y="1651"/>
                  </a:lnTo>
                  <a:lnTo>
                    <a:pt x="1445" y="1651"/>
                  </a:lnTo>
                  <a:lnTo>
                    <a:pt x="1443" y="1649"/>
                  </a:lnTo>
                  <a:lnTo>
                    <a:pt x="1443" y="1647"/>
                  </a:lnTo>
                  <a:lnTo>
                    <a:pt x="1443" y="1646"/>
                  </a:lnTo>
                  <a:lnTo>
                    <a:pt x="1443" y="1644"/>
                  </a:lnTo>
                  <a:lnTo>
                    <a:pt x="1443" y="1643"/>
                  </a:lnTo>
                  <a:lnTo>
                    <a:pt x="1443" y="1641"/>
                  </a:lnTo>
                  <a:lnTo>
                    <a:pt x="1443" y="1638"/>
                  </a:lnTo>
                  <a:lnTo>
                    <a:pt x="1442" y="1636"/>
                  </a:lnTo>
                  <a:lnTo>
                    <a:pt x="1440" y="1635"/>
                  </a:lnTo>
                  <a:lnTo>
                    <a:pt x="1437" y="1635"/>
                  </a:lnTo>
                  <a:lnTo>
                    <a:pt x="1437" y="1633"/>
                  </a:lnTo>
                  <a:lnTo>
                    <a:pt x="1435" y="1632"/>
                  </a:lnTo>
                  <a:lnTo>
                    <a:pt x="1434" y="1632"/>
                  </a:lnTo>
                  <a:lnTo>
                    <a:pt x="1432" y="1630"/>
                  </a:lnTo>
                  <a:lnTo>
                    <a:pt x="1431" y="1629"/>
                  </a:lnTo>
                  <a:lnTo>
                    <a:pt x="1429" y="1629"/>
                  </a:lnTo>
                  <a:lnTo>
                    <a:pt x="1428" y="1627"/>
                  </a:lnTo>
                  <a:lnTo>
                    <a:pt x="1426" y="1627"/>
                  </a:lnTo>
                  <a:lnTo>
                    <a:pt x="1424" y="1625"/>
                  </a:lnTo>
                  <a:lnTo>
                    <a:pt x="1423" y="1625"/>
                  </a:lnTo>
                  <a:lnTo>
                    <a:pt x="1421" y="1625"/>
                  </a:lnTo>
                  <a:lnTo>
                    <a:pt x="1421" y="1624"/>
                  </a:lnTo>
                  <a:lnTo>
                    <a:pt x="1420" y="1624"/>
                  </a:lnTo>
                  <a:lnTo>
                    <a:pt x="1420" y="1613"/>
                  </a:lnTo>
                  <a:lnTo>
                    <a:pt x="1420" y="1611"/>
                  </a:lnTo>
                  <a:lnTo>
                    <a:pt x="1420" y="1610"/>
                  </a:lnTo>
                  <a:lnTo>
                    <a:pt x="1420" y="1608"/>
                  </a:lnTo>
                  <a:lnTo>
                    <a:pt x="1418" y="1605"/>
                  </a:lnTo>
                  <a:lnTo>
                    <a:pt x="1418" y="1604"/>
                  </a:lnTo>
                  <a:lnTo>
                    <a:pt x="1417" y="1604"/>
                  </a:lnTo>
                  <a:lnTo>
                    <a:pt x="1417" y="1605"/>
                  </a:lnTo>
                  <a:lnTo>
                    <a:pt x="1415" y="1605"/>
                  </a:lnTo>
                  <a:lnTo>
                    <a:pt x="1415" y="1607"/>
                  </a:lnTo>
                  <a:lnTo>
                    <a:pt x="1413" y="1607"/>
                  </a:lnTo>
                  <a:lnTo>
                    <a:pt x="1412" y="1607"/>
                  </a:lnTo>
                  <a:lnTo>
                    <a:pt x="1410" y="1607"/>
                  </a:lnTo>
                  <a:lnTo>
                    <a:pt x="1409" y="1607"/>
                  </a:lnTo>
                  <a:lnTo>
                    <a:pt x="1407" y="1607"/>
                  </a:lnTo>
                  <a:lnTo>
                    <a:pt x="1406" y="1607"/>
                  </a:lnTo>
                  <a:lnTo>
                    <a:pt x="1403" y="1607"/>
                  </a:lnTo>
                  <a:lnTo>
                    <a:pt x="1401" y="1608"/>
                  </a:lnTo>
                  <a:lnTo>
                    <a:pt x="1401" y="1610"/>
                  </a:lnTo>
                  <a:lnTo>
                    <a:pt x="1401" y="1611"/>
                  </a:lnTo>
                  <a:lnTo>
                    <a:pt x="1401" y="1613"/>
                  </a:lnTo>
                  <a:lnTo>
                    <a:pt x="1403" y="1613"/>
                  </a:lnTo>
                  <a:lnTo>
                    <a:pt x="1403" y="1615"/>
                  </a:lnTo>
                  <a:lnTo>
                    <a:pt x="1404" y="1616"/>
                  </a:lnTo>
                  <a:lnTo>
                    <a:pt x="1403" y="1618"/>
                  </a:lnTo>
                  <a:lnTo>
                    <a:pt x="1401" y="1621"/>
                  </a:lnTo>
                  <a:lnTo>
                    <a:pt x="1399" y="1621"/>
                  </a:lnTo>
                  <a:lnTo>
                    <a:pt x="1399" y="1622"/>
                  </a:lnTo>
                  <a:lnTo>
                    <a:pt x="1399" y="1624"/>
                  </a:lnTo>
                  <a:lnTo>
                    <a:pt x="1399" y="1625"/>
                  </a:lnTo>
                  <a:lnTo>
                    <a:pt x="1399" y="1627"/>
                  </a:lnTo>
                  <a:lnTo>
                    <a:pt x="1399" y="1629"/>
                  </a:lnTo>
                  <a:lnTo>
                    <a:pt x="1399" y="1630"/>
                  </a:lnTo>
                  <a:lnTo>
                    <a:pt x="1398" y="1630"/>
                  </a:lnTo>
                  <a:lnTo>
                    <a:pt x="1398" y="1632"/>
                  </a:lnTo>
                  <a:lnTo>
                    <a:pt x="1396" y="1633"/>
                  </a:lnTo>
                  <a:lnTo>
                    <a:pt x="1395" y="1635"/>
                  </a:lnTo>
                  <a:lnTo>
                    <a:pt x="1395" y="1636"/>
                  </a:lnTo>
                  <a:lnTo>
                    <a:pt x="1393" y="1638"/>
                  </a:lnTo>
                  <a:lnTo>
                    <a:pt x="1392" y="1640"/>
                  </a:lnTo>
                  <a:lnTo>
                    <a:pt x="1390" y="1640"/>
                  </a:lnTo>
                  <a:lnTo>
                    <a:pt x="1390" y="1641"/>
                  </a:lnTo>
                  <a:lnTo>
                    <a:pt x="1388" y="1643"/>
                  </a:lnTo>
                  <a:lnTo>
                    <a:pt x="1387" y="1643"/>
                  </a:lnTo>
                  <a:lnTo>
                    <a:pt x="1385" y="1643"/>
                  </a:lnTo>
                  <a:lnTo>
                    <a:pt x="1384" y="1644"/>
                  </a:lnTo>
                  <a:lnTo>
                    <a:pt x="1382" y="1644"/>
                  </a:lnTo>
                  <a:lnTo>
                    <a:pt x="1382" y="1643"/>
                  </a:lnTo>
                  <a:lnTo>
                    <a:pt x="1379" y="1641"/>
                  </a:lnTo>
                  <a:lnTo>
                    <a:pt x="1377" y="1641"/>
                  </a:lnTo>
                  <a:lnTo>
                    <a:pt x="1376" y="1641"/>
                  </a:lnTo>
                  <a:lnTo>
                    <a:pt x="1376" y="1643"/>
                  </a:lnTo>
                  <a:lnTo>
                    <a:pt x="1374" y="1643"/>
                  </a:lnTo>
                  <a:lnTo>
                    <a:pt x="1373" y="1644"/>
                  </a:lnTo>
                  <a:lnTo>
                    <a:pt x="1373" y="1646"/>
                  </a:lnTo>
                  <a:lnTo>
                    <a:pt x="1371" y="1646"/>
                  </a:lnTo>
                  <a:lnTo>
                    <a:pt x="1371" y="1644"/>
                  </a:lnTo>
                  <a:lnTo>
                    <a:pt x="1370" y="1644"/>
                  </a:lnTo>
                  <a:lnTo>
                    <a:pt x="1368" y="1643"/>
                  </a:lnTo>
                  <a:lnTo>
                    <a:pt x="1367" y="1643"/>
                  </a:lnTo>
                  <a:lnTo>
                    <a:pt x="1365" y="1643"/>
                  </a:lnTo>
                  <a:lnTo>
                    <a:pt x="1363" y="1643"/>
                  </a:lnTo>
                  <a:lnTo>
                    <a:pt x="1362" y="1643"/>
                  </a:lnTo>
                  <a:lnTo>
                    <a:pt x="1362" y="1641"/>
                  </a:lnTo>
                  <a:lnTo>
                    <a:pt x="1360" y="1641"/>
                  </a:lnTo>
                  <a:lnTo>
                    <a:pt x="1359" y="1643"/>
                  </a:lnTo>
                  <a:lnTo>
                    <a:pt x="1357" y="1643"/>
                  </a:lnTo>
                  <a:lnTo>
                    <a:pt x="1356" y="1641"/>
                  </a:lnTo>
                  <a:lnTo>
                    <a:pt x="1354" y="1641"/>
                  </a:lnTo>
                  <a:lnTo>
                    <a:pt x="1352" y="1640"/>
                  </a:lnTo>
                  <a:lnTo>
                    <a:pt x="1351" y="1638"/>
                  </a:lnTo>
                  <a:lnTo>
                    <a:pt x="1349" y="1636"/>
                  </a:lnTo>
                  <a:lnTo>
                    <a:pt x="1346" y="1636"/>
                  </a:lnTo>
                  <a:lnTo>
                    <a:pt x="1345" y="1636"/>
                  </a:lnTo>
                  <a:lnTo>
                    <a:pt x="1343" y="1636"/>
                  </a:lnTo>
                  <a:lnTo>
                    <a:pt x="1341" y="1638"/>
                  </a:lnTo>
                  <a:lnTo>
                    <a:pt x="1340" y="1638"/>
                  </a:lnTo>
                  <a:lnTo>
                    <a:pt x="1338" y="1640"/>
                  </a:lnTo>
                  <a:lnTo>
                    <a:pt x="1337" y="1640"/>
                  </a:lnTo>
                  <a:lnTo>
                    <a:pt x="1335" y="1641"/>
                  </a:lnTo>
                  <a:lnTo>
                    <a:pt x="1334" y="1641"/>
                  </a:lnTo>
                  <a:lnTo>
                    <a:pt x="1332" y="1641"/>
                  </a:lnTo>
                  <a:lnTo>
                    <a:pt x="1332" y="1640"/>
                  </a:lnTo>
                  <a:lnTo>
                    <a:pt x="1331" y="1640"/>
                  </a:lnTo>
                  <a:lnTo>
                    <a:pt x="1327" y="1640"/>
                  </a:lnTo>
                  <a:lnTo>
                    <a:pt x="1324" y="1638"/>
                  </a:lnTo>
                  <a:lnTo>
                    <a:pt x="1323" y="1638"/>
                  </a:lnTo>
                  <a:lnTo>
                    <a:pt x="1321" y="1638"/>
                  </a:lnTo>
                  <a:lnTo>
                    <a:pt x="1318" y="1638"/>
                  </a:lnTo>
                  <a:lnTo>
                    <a:pt x="1318" y="1640"/>
                  </a:lnTo>
                  <a:lnTo>
                    <a:pt x="1310" y="1640"/>
                  </a:lnTo>
                  <a:lnTo>
                    <a:pt x="1307" y="1640"/>
                  </a:lnTo>
                  <a:lnTo>
                    <a:pt x="1305" y="1638"/>
                  </a:lnTo>
                  <a:lnTo>
                    <a:pt x="1304" y="1640"/>
                  </a:lnTo>
                  <a:lnTo>
                    <a:pt x="1302" y="1638"/>
                  </a:lnTo>
                  <a:lnTo>
                    <a:pt x="1304" y="1636"/>
                  </a:lnTo>
                  <a:lnTo>
                    <a:pt x="1304" y="1635"/>
                  </a:lnTo>
                  <a:lnTo>
                    <a:pt x="1302" y="1635"/>
                  </a:lnTo>
                  <a:lnTo>
                    <a:pt x="1302" y="1633"/>
                  </a:lnTo>
                  <a:lnTo>
                    <a:pt x="1301" y="1633"/>
                  </a:lnTo>
                  <a:lnTo>
                    <a:pt x="1298" y="1633"/>
                  </a:lnTo>
                  <a:lnTo>
                    <a:pt x="1296" y="1633"/>
                  </a:lnTo>
                  <a:lnTo>
                    <a:pt x="1296" y="1632"/>
                  </a:lnTo>
                  <a:lnTo>
                    <a:pt x="1295" y="1630"/>
                  </a:lnTo>
                  <a:lnTo>
                    <a:pt x="1295" y="1629"/>
                  </a:lnTo>
                  <a:lnTo>
                    <a:pt x="1295" y="1627"/>
                  </a:lnTo>
                  <a:lnTo>
                    <a:pt x="1293" y="1625"/>
                  </a:lnTo>
                  <a:lnTo>
                    <a:pt x="1291" y="1625"/>
                  </a:lnTo>
                  <a:lnTo>
                    <a:pt x="1290" y="1627"/>
                  </a:lnTo>
                  <a:lnTo>
                    <a:pt x="1288" y="1627"/>
                  </a:lnTo>
                  <a:lnTo>
                    <a:pt x="1288" y="1629"/>
                  </a:lnTo>
                  <a:lnTo>
                    <a:pt x="1287" y="1629"/>
                  </a:lnTo>
                  <a:lnTo>
                    <a:pt x="1285" y="1629"/>
                  </a:lnTo>
                  <a:lnTo>
                    <a:pt x="1284" y="1627"/>
                  </a:lnTo>
                  <a:lnTo>
                    <a:pt x="1280" y="1627"/>
                  </a:lnTo>
                  <a:lnTo>
                    <a:pt x="1277" y="1627"/>
                  </a:lnTo>
                  <a:lnTo>
                    <a:pt x="1277" y="1625"/>
                  </a:lnTo>
                  <a:lnTo>
                    <a:pt x="1276" y="1625"/>
                  </a:lnTo>
                  <a:lnTo>
                    <a:pt x="1274" y="1624"/>
                  </a:lnTo>
                  <a:lnTo>
                    <a:pt x="1273" y="1622"/>
                  </a:lnTo>
                  <a:lnTo>
                    <a:pt x="1271" y="1619"/>
                  </a:lnTo>
                  <a:lnTo>
                    <a:pt x="1269" y="1619"/>
                  </a:lnTo>
                  <a:lnTo>
                    <a:pt x="1268" y="1619"/>
                  </a:lnTo>
                  <a:lnTo>
                    <a:pt x="1266" y="1619"/>
                  </a:lnTo>
                  <a:lnTo>
                    <a:pt x="1266" y="1621"/>
                  </a:lnTo>
                  <a:lnTo>
                    <a:pt x="1265" y="1621"/>
                  </a:lnTo>
                  <a:lnTo>
                    <a:pt x="1265" y="1622"/>
                  </a:lnTo>
                  <a:lnTo>
                    <a:pt x="1263" y="1622"/>
                  </a:lnTo>
                  <a:lnTo>
                    <a:pt x="1262" y="1622"/>
                  </a:lnTo>
                  <a:lnTo>
                    <a:pt x="1260" y="1624"/>
                  </a:lnTo>
                  <a:lnTo>
                    <a:pt x="1259" y="1624"/>
                  </a:lnTo>
                  <a:lnTo>
                    <a:pt x="1257" y="1624"/>
                  </a:lnTo>
                  <a:lnTo>
                    <a:pt x="1255" y="1624"/>
                  </a:lnTo>
                  <a:lnTo>
                    <a:pt x="1255" y="1622"/>
                  </a:lnTo>
                  <a:lnTo>
                    <a:pt x="1255" y="1621"/>
                  </a:lnTo>
                  <a:lnTo>
                    <a:pt x="1257" y="1621"/>
                  </a:lnTo>
                  <a:lnTo>
                    <a:pt x="1257" y="1619"/>
                  </a:lnTo>
                  <a:lnTo>
                    <a:pt x="1257" y="1618"/>
                  </a:lnTo>
                  <a:lnTo>
                    <a:pt x="1255" y="1616"/>
                  </a:lnTo>
                  <a:lnTo>
                    <a:pt x="1255" y="1615"/>
                  </a:lnTo>
                  <a:lnTo>
                    <a:pt x="1254" y="1615"/>
                  </a:lnTo>
                  <a:lnTo>
                    <a:pt x="1251" y="1615"/>
                  </a:lnTo>
                  <a:lnTo>
                    <a:pt x="1249" y="1613"/>
                  </a:lnTo>
                  <a:lnTo>
                    <a:pt x="1248" y="1611"/>
                  </a:lnTo>
                  <a:lnTo>
                    <a:pt x="1246" y="1611"/>
                  </a:lnTo>
                  <a:lnTo>
                    <a:pt x="1244" y="1611"/>
                  </a:lnTo>
                  <a:lnTo>
                    <a:pt x="1243" y="1610"/>
                  </a:lnTo>
                  <a:lnTo>
                    <a:pt x="1241" y="1610"/>
                  </a:lnTo>
                  <a:lnTo>
                    <a:pt x="1241" y="1608"/>
                  </a:lnTo>
                  <a:lnTo>
                    <a:pt x="1241" y="1605"/>
                  </a:lnTo>
                  <a:lnTo>
                    <a:pt x="1240" y="1605"/>
                  </a:lnTo>
                  <a:lnTo>
                    <a:pt x="1238" y="1604"/>
                  </a:lnTo>
                  <a:lnTo>
                    <a:pt x="1240" y="1602"/>
                  </a:lnTo>
                  <a:lnTo>
                    <a:pt x="1240" y="1600"/>
                  </a:lnTo>
                  <a:lnTo>
                    <a:pt x="1238" y="1599"/>
                  </a:lnTo>
                  <a:lnTo>
                    <a:pt x="1237" y="1599"/>
                  </a:lnTo>
                  <a:lnTo>
                    <a:pt x="1238" y="1599"/>
                  </a:lnTo>
                  <a:lnTo>
                    <a:pt x="1240" y="1597"/>
                  </a:lnTo>
                  <a:lnTo>
                    <a:pt x="1241" y="1597"/>
                  </a:lnTo>
                  <a:lnTo>
                    <a:pt x="1238" y="1596"/>
                  </a:lnTo>
                  <a:lnTo>
                    <a:pt x="1238" y="1594"/>
                  </a:lnTo>
                  <a:lnTo>
                    <a:pt x="1238" y="1593"/>
                  </a:lnTo>
                  <a:lnTo>
                    <a:pt x="1238" y="1591"/>
                  </a:lnTo>
                  <a:lnTo>
                    <a:pt x="1238" y="1589"/>
                  </a:lnTo>
                  <a:lnTo>
                    <a:pt x="1238" y="1588"/>
                  </a:lnTo>
                  <a:lnTo>
                    <a:pt x="1237" y="1588"/>
                  </a:lnTo>
                  <a:lnTo>
                    <a:pt x="1237" y="1586"/>
                  </a:lnTo>
                  <a:lnTo>
                    <a:pt x="1237" y="1585"/>
                  </a:lnTo>
                  <a:lnTo>
                    <a:pt x="1237" y="1583"/>
                  </a:lnTo>
                  <a:lnTo>
                    <a:pt x="1238" y="1583"/>
                  </a:lnTo>
                  <a:lnTo>
                    <a:pt x="1240" y="1583"/>
                  </a:lnTo>
                  <a:lnTo>
                    <a:pt x="1240" y="1582"/>
                  </a:lnTo>
                  <a:lnTo>
                    <a:pt x="1240" y="1580"/>
                  </a:lnTo>
                  <a:lnTo>
                    <a:pt x="1238" y="1580"/>
                  </a:lnTo>
                  <a:lnTo>
                    <a:pt x="1238" y="1579"/>
                  </a:lnTo>
                  <a:lnTo>
                    <a:pt x="1240" y="1579"/>
                  </a:lnTo>
                  <a:lnTo>
                    <a:pt x="1241" y="1577"/>
                  </a:lnTo>
                  <a:lnTo>
                    <a:pt x="1241" y="1575"/>
                  </a:lnTo>
                  <a:lnTo>
                    <a:pt x="1240" y="1575"/>
                  </a:lnTo>
                  <a:lnTo>
                    <a:pt x="1240" y="1574"/>
                  </a:lnTo>
                  <a:lnTo>
                    <a:pt x="1241" y="1572"/>
                  </a:lnTo>
                  <a:lnTo>
                    <a:pt x="1241" y="1571"/>
                  </a:lnTo>
                  <a:lnTo>
                    <a:pt x="1243" y="1569"/>
                  </a:lnTo>
                  <a:lnTo>
                    <a:pt x="1243" y="1568"/>
                  </a:lnTo>
                  <a:lnTo>
                    <a:pt x="1241" y="1569"/>
                  </a:lnTo>
                  <a:lnTo>
                    <a:pt x="1240" y="1568"/>
                  </a:lnTo>
                  <a:lnTo>
                    <a:pt x="1238" y="1568"/>
                  </a:lnTo>
                  <a:lnTo>
                    <a:pt x="1235" y="1569"/>
                  </a:lnTo>
                  <a:lnTo>
                    <a:pt x="1233" y="1569"/>
                  </a:lnTo>
                  <a:lnTo>
                    <a:pt x="1232" y="1571"/>
                  </a:lnTo>
                  <a:lnTo>
                    <a:pt x="1230" y="1571"/>
                  </a:lnTo>
                  <a:lnTo>
                    <a:pt x="1230" y="1572"/>
                  </a:lnTo>
                  <a:lnTo>
                    <a:pt x="1227" y="1572"/>
                  </a:lnTo>
                  <a:lnTo>
                    <a:pt x="1224" y="1572"/>
                  </a:lnTo>
                  <a:lnTo>
                    <a:pt x="1223" y="1572"/>
                  </a:lnTo>
                  <a:lnTo>
                    <a:pt x="1221" y="1572"/>
                  </a:lnTo>
                  <a:lnTo>
                    <a:pt x="1219" y="1574"/>
                  </a:lnTo>
                  <a:lnTo>
                    <a:pt x="1218" y="1574"/>
                  </a:lnTo>
                  <a:lnTo>
                    <a:pt x="1216" y="1574"/>
                  </a:lnTo>
                  <a:lnTo>
                    <a:pt x="1215" y="1574"/>
                  </a:lnTo>
                  <a:lnTo>
                    <a:pt x="1212" y="1574"/>
                  </a:lnTo>
                  <a:lnTo>
                    <a:pt x="1210" y="1574"/>
                  </a:lnTo>
                  <a:lnTo>
                    <a:pt x="1208" y="1574"/>
                  </a:lnTo>
                  <a:lnTo>
                    <a:pt x="1207" y="1574"/>
                  </a:lnTo>
                  <a:lnTo>
                    <a:pt x="1205" y="1574"/>
                  </a:lnTo>
                  <a:lnTo>
                    <a:pt x="1204" y="1574"/>
                  </a:lnTo>
                  <a:lnTo>
                    <a:pt x="1202" y="1575"/>
                  </a:lnTo>
                  <a:lnTo>
                    <a:pt x="1201" y="1575"/>
                  </a:lnTo>
                  <a:lnTo>
                    <a:pt x="1199" y="1575"/>
                  </a:lnTo>
                  <a:lnTo>
                    <a:pt x="1197" y="1575"/>
                  </a:lnTo>
                  <a:lnTo>
                    <a:pt x="1196" y="1577"/>
                  </a:lnTo>
                  <a:lnTo>
                    <a:pt x="1194" y="1577"/>
                  </a:lnTo>
                  <a:lnTo>
                    <a:pt x="1193" y="1579"/>
                  </a:lnTo>
                  <a:lnTo>
                    <a:pt x="1191" y="1579"/>
                  </a:lnTo>
                  <a:lnTo>
                    <a:pt x="1190" y="1579"/>
                  </a:lnTo>
                  <a:lnTo>
                    <a:pt x="1188" y="1579"/>
                  </a:lnTo>
                  <a:lnTo>
                    <a:pt x="1187" y="1579"/>
                  </a:lnTo>
                  <a:lnTo>
                    <a:pt x="1185" y="1579"/>
                  </a:lnTo>
                  <a:lnTo>
                    <a:pt x="1185" y="1580"/>
                  </a:lnTo>
                  <a:lnTo>
                    <a:pt x="1185" y="1582"/>
                  </a:lnTo>
                  <a:lnTo>
                    <a:pt x="1183" y="1582"/>
                  </a:lnTo>
                  <a:lnTo>
                    <a:pt x="1182" y="1582"/>
                  </a:lnTo>
                  <a:lnTo>
                    <a:pt x="1180" y="1583"/>
                  </a:lnTo>
                  <a:lnTo>
                    <a:pt x="1179" y="1583"/>
                  </a:lnTo>
                  <a:lnTo>
                    <a:pt x="1177" y="1585"/>
                  </a:lnTo>
                  <a:lnTo>
                    <a:pt x="1176" y="1586"/>
                  </a:lnTo>
                  <a:lnTo>
                    <a:pt x="1176" y="1588"/>
                  </a:lnTo>
                  <a:lnTo>
                    <a:pt x="1174" y="1588"/>
                  </a:lnTo>
                  <a:lnTo>
                    <a:pt x="1172" y="1589"/>
                  </a:lnTo>
                  <a:lnTo>
                    <a:pt x="1171" y="1591"/>
                  </a:lnTo>
                  <a:lnTo>
                    <a:pt x="1171" y="1593"/>
                  </a:lnTo>
                  <a:lnTo>
                    <a:pt x="1169" y="1593"/>
                  </a:lnTo>
                  <a:lnTo>
                    <a:pt x="1168" y="1593"/>
                  </a:lnTo>
                  <a:lnTo>
                    <a:pt x="1166" y="1593"/>
                  </a:lnTo>
                  <a:lnTo>
                    <a:pt x="1165" y="1593"/>
                  </a:lnTo>
                  <a:lnTo>
                    <a:pt x="1165" y="1594"/>
                  </a:lnTo>
                  <a:lnTo>
                    <a:pt x="1163" y="1594"/>
                  </a:lnTo>
                  <a:lnTo>
                    <a:pt x="1163" y="1593"/>
                  </a:lnTo>
                  <a:lnTo>
                    <a:pt x="1162" y="1593"/>
                  </a:lnTo>
                  <a:lnTo>
                    <a:pt x="1160" y="1594"/>
                  </a:lnTo>
                  <a:lnTo>
                    <a:pt x="1158" y="1594"/>
                  </a:lnTo>
                  <a:lnTo>
                    <a:pt x="1157" y="1594"/>
                  </a:lnTo>
                  <a:lnTo>
                    <a:pt x="1157" y="1593"/>
                  </a:lnTo>
                  <a:lnTo>
                    <a:pt x="1155" y="1591"/>
                  </a:lnTo>
                  <a:lnTo>
                    <a:pt x="1154" y="1591"/>
                  </a:lnTo>
                  <a:lnTo>
                    <a:pt x="1152" y="1589"/>
                  </a:lnTo>
                  <a:lnTo>
                    <a:pt x="1152" y="1588"/>
                  </a:lnTo>
                  <a:lnTo>
                    <a:pt x="1151" y="1588"/>
                  </a:lnTo>
                  <a:lnTo>
                    <a:pt x="1149" y="1588"/>
                  </a:lnTo>
                  <a:lnTo>
                    <a:pt x="1147" y="1588"/>
                  </a:lnTo>
                  <a:lnTo>
                    <a:pt x="1146" y="1588"/>
                  </a:lnTo>
                  <a:lnTo>
                    <a:pt x="1144" y="1588"/>
                  </a:lnTo>
                  <a:lnTo>
                    <a:pt x="1143" y="1588"/>
                  </a:lnTo>
                  <a:lnTo>
                    <a:pt x="1143" y="1586"/>
                  </a:lnTo>
                  <a:lnTo>
                    <a:pt x="1143" y="1585"/>
                  </a:lnTo>
                  <a:lnTo>
                    <a:pt x="1144" y="1585"/>
                  </a:lnTo>
                  <a:lnTo>
                    <a:pt x="1147" y="1585"/>
                  </a:lnTo>
                  <a:lnTo>
                    <a:pt x="1149" y="1585"/>
                  </a:lnTo>
                  <a:lnTo>
                    <a:pt x="1149" y="1583"/>
                  </a:lnTo>
                  <a:lnTo>
                    <a:pt x="1151" y="1582"/>
                  </a:lnTo>
                  <a:lnTo>
                    <a:pt x="1151" y="1580"/>
                  </a:lnTo>
                  <a:lnTo>
                    <a:pt x="1151" y="1579"/>
                  </a:lnTo>
                  <a:lnTo>
                    <a:pt x="1152" y="1577"/>
                  </a:lnTo>
                  <a:lnTo>
                    <a:pt x="1152" y="1575"/>
                  </a:lnTo>
                  <a:lnTo>
                    <a:pt x="1154" y="1568"/>
                  </a:lnTo>
                  <a:lnTo>
                    <a:pt x="1152" y="1568"/>
                  </a:lnTo>
                  <a:lnTo>
                    <a:pt x="1152" y="1566"/>
                  </a:lnTo>
                  <a:lnTo>
                    <a:pt x="1152" y="1563"/>
                  </a:lnTo>
                  <a:lnTo>
                    <a:pt x="1152" y="1561"/>
                  </a:lnTo>
                  <a:lnTo>
                    <a:pt x="1152" y="1560"/>
                  </a:lnTo>
                  <a:lnTo>
                    <a:pt x="1152" y="1558"/>
                  </a:lnTo>
                  <a:lnTo>
                    <a:pt x="1151" y="1558"/>
                  </a:lnTo>
                  <a:lnTo>
                    <a:pt x="1149" y="1557"/>
                  </a:lnTo>
                  <a:lnTo>
                    <a:pt x="1147" y="1555"/>
                  </a:lnTo>
                  <a:lnTo>
                    <a:pt x="1146" y="1555"/>
                  </a:lnTo>
                  <a:lnTo>
                    <a:pt x="1144" y="1555"/>
                  </a:lnTo>
                  <a:lnTo>
                    <a:pt x="1143" y="1553"/>
                  </a:lnTo>
                  <a:lnTo>
                    <a:pt x="1141" y="1553"/>
                  </a:lnTo>
                  <a:lnTo>
                    <a:pt x="1140" y="1553"/>
                  </a:lnTo>
                  <a:lnTo>
                    <a:pt x="1138" y="1553"/>
                  </a:lnTo>
                  <a:lnTo>
                    <a:pt x="1136" y="1553"/>
                  </a:lnTo>
                  <a:lnTo>
                    <a:pt x="1133" y="1553"/>
                  </a:lnTo>
                  <a:lnTo>
                    <a:pt x="1133" y="1552"/>
                  </a:lnTo>
                  <a:lnTo>
                    <a:pt x="1132" y="1553"/>
                  </a:lnTo>
                  <a:lnTo>
                    <a:pt x="1130" y="1553"/>
                  </a:lnTo>
                  <a:lnTo>
                    <a:pt x="1129" y="1553"/>
                  </a:lnTo>
                  <a:lnTo>
                    <a:pt x="1127" y="1552"/>
                  </a:lnTo>
                  <a:lnTo>
                    <a:pt x="1129" y="1550"/>
                  </a:lnTo>
                  <a:lnTo>
                    <a:pt x="1129" y="1549"/>
                  </a:lnTo>
                  <a:lnTo>
                    <a:pt x="1129" y="1547"/>
                  </a:lnTo>
                  <a:lnTo>
                    <a:pt x="1127" y="1546"/>
                  </a:lnTo>
                  <a:lnTo>
                    <a:pt x="1127" y="1544"/>
                  </a:lnTo>
                  <a:lnTo>
                    <a:pt x="1127" y="1543"/>
                  </a:lnTo>
                  <a:lnTo>
                    <a:pt x="1127" y="1541"/>
                  </a:lnTo>
                  <a:lnTo>
                    <a:pt x="1126" y="1541"/>
                  </a:lnTo>
                  <a:lnTo>
                    <a:pt x="1124" y="1541"/>
                  </a:lnTo>
                  <a:lnTo>
                    <a:pt x="1122" y="1539"/>
                  </a:lnTo>
                  <a:lnTo>
                    <a:pt x="1121" y="1539"/>
                  </a:lnTo>
                  <a:lnTo>
                    <a:pt x="1119" y="1539"/>
                  </a:lnTo>
                  <a:lnTo>
                    <a:pt x="1118" y="1539"/>
                  </a:lnTo>
                  <a:lnTo>
                    <a:pt x="1116" y="1539"/>
                  </a:lnTo>
                  <a:lnTo>
                    <a:pt x="1115" y="1539"/>
                  </a:lnTo>
                  <a:lnTo>
                    <a:pt x="1113" y="1539"/>
                  </a:lnTo>
                  <a:lnTo>
                    <a:pt x="1113" y="1541"/>
                  </a:lnTo>
                  <a:lnTo>
                    <a:pt x="1113" y="1543"/>
                  </a:lnTo>
                  <a:lnTo>
                    <a:pt x="1111" y="1544"/>
                  </a:lnTo>
                  <a:lnTo>
                    <a:pt x="1110" y="1546"/>
                  </a:lnTo>
                  <a:lnTo>
                    <a:pt x="1108" y="1547"/>
                  </a:lnTo>
                  <a:lnTo>
                    <a:pt x="1107" y="1547"/>
                  </a:lnTo>
                  <a:lnTo>
                    <a:pt x="1105" y="1549"/>
                  </a:lnTo>
                  <a:lnTo>
                    <a:pt x="1104" y="1550"/>
                  </a:lnTo>
                  <a:lnTo>
                    <a:pt x="1104" y="1552"/>
                  </a:lnTo>
                  <a:lnTo>
                    <a:pt x="1102" y="1552"/>
                  </a:lnTo>
                  <a:lnTo>
                    <a:pt x="1100" y="1552"/>
                  </a:lnTo>
                  <a:lnTo>
                    <a:pt x="1099" y="1553"/>
                  </a:lnTo>
                  <a:lnTo>
                    <a:pt x="1097" y="1552"/>
                  </a:lnTo>
                  <a:lnTo>
                    <a:pt x="1096" y="1552"/>
                  </a:lnTo>
                  <a:lnTo>
                    <a:pt x="1094" y="1550"/>
                  </a:lnTo>
                  <a:lnTo>
                    <a:pt x="1093" y="1550"/>
                  </a:lnTo>
                  <a:lnTo>
                    <a:pt x="1091" y="1549"/>
                  </a:lnTo>
                  <a:lnTo>
                    <a:pt x="1090" y="1550"/>
                  </a:lnTo>
                  <a:lnTo>
                    <a:pt x="1088" y="1550"/>
                  </a:lnTo>
                  <a:lnTo>
                    <a:pt x="1086" y="1550"/>
                  </a:lnTo>
                  <a:lnTo>
                    <a:pt x="1085" y="1550"/>
                  </a:lnTo>
                  <a:lnTo>
                    <a:pt x="1083" y="1550"/>
                  </a:lnTo>
                  <a:lnTo>
                    <a:pt x="1082" y="1550"/>
                  </a:lnTo>
                  <a:lnTo>
                    <a:pt x="1080" y="1549"/>
                  </a:lnTo>
                  <a:lnTo>
                    <a:pt x="1077" y="1549"/>
                  </a:lnTo>
                  <a:lnTo>
                    <a:pt x="1075" y="1549"/>
                  </a:lnTo>
                  <a:lnTo>
                    <a:pt x="1074" y="1547"/>
                  </a:lnTo>
                  <a:lnTo>
                    <a:pt x="1072" y="1546"/>
                  </a:lnTo>
                  <a:lnTo>
                    <a:pt x="1071" y="1546"/>
                  </a:lnTo>
                  <a:lnTo>
                    <a:pt x="1069" y="1544"/>
                  </a:lnTo>
                  <a:lnTo>
                    <a:pt x="1064" y="1544"/>
                  </a:lnTo>
                  <a:lnTo>
                    <a:pt x="1063" y="1544"/>
                  </a:lnTo>
                  <a:lnTo>
                    <a:pt x="1061" y="1544"/>
                  </a:lnTo>
                  <a:lnTo>
                    <a:pt x="1060" y="1544"/>
                  </a:lnTo>
                  <a:lnTo>
                    <a:pt x="1057" y="1547"/>
                  </a:lnTo>
                  <a:lnTo>
                    <a:pt x="1055" y="1549"/>
                  </a:lnTo>
                  <a:lnTo>
                    <a:pt x="1054" y="1549"/>
                  </a:lnTo>
                  <a:lnTo>
                    <a:pt x="1052" y="1550"/>
                  </a:lnTo>
                  <a:lnTo>
                    <a:pt x="1050" y="1550"/>
                  </a:lnTo>
                  <a:lnTo>
                    <a:pt x="1047" y="1553"/>
                  </a:lnTo>
                  <a:lnTo>
                    <a:pt x="1046" y="1555"/>
                  </a:lnTo>
                  <a:lnTo>
                    <a:pt x="1044" y="1555"/>
                  </a:lnTo>
                  <a:lnTo>
                    <a:pt x="1043" y="1558"/>
                  </a:lnTo>
                  <a:lnTo>
                    <a:pt x="1041" y="1558"/>
                  </a:lnTo>
                  <a:lnTo>
                    <a:pt x="1039" y="1560"/>
                  </a:lnTo>
                  <a:lnTo>
                    <a:pt x="1038" y="1560"/>
                  </a:lnTo>
                  <a:lnTo>
                    <a:pt x="1036" y="1560"/>
                  </a:lnTo>
                  <a:lnTo>
                    <a:pt x="1035" y="1558"/>
                  </a:lnTo>
                  <a:lnTo>
                    <a:pt x="1033" y="1560"/>
                  </a:lnTo>
                  <a:lnTo>
                    <a:pt x="1030" y="1561"/>
                  </a:lnTo>
                  <a:lnTo>
                    <a:pt x="1028" y="1561"/>
                  </a:lnTo>
                  <a:lnTo>
                    <a:pt x="1027" y="1561"/>
                  </a:lnTo>
                  <a:lnTo>
                    <a:pt x="1024" y="1560"/>
                  </a:lnTo>
                  <a:lnTo>
                    <a:pt x="1022" y="1560"/>
                  </a:lnTo>
                  <a:lnTo>
                    <a:pt x="1021" y="1560"/>
                  </a:lnTo>
                  <a:lnTo>
                    <a:pt x="1019" y="1560"/>
                  </a:lnTo>
                  <a:lnTo>
                    <a:pt x="1016" y="1560"/>
                  </a:lnTo>
                  <a:lnTo>
                    <a:pt x="1014" y="1558"/>
                  </a:lnTo>
                  <a:lnTo>
                    <a:pt x="1013" y="1558"/>
                  </a:lnTo>
                  <a:lnTo>
                    <a:pt x="1011" y="1558"/>
                  </a:lnTo>
                  <a:lnTo>
                    <a:pt x="1010" y="1557"/>
                  </a:lnTo>
                  <a:lnTo>
                    <a:pt x="1008" y="1555"/>
                  </a:lnTo>
                  <a:lnTo>
                    <a:pt x="1007" y="1555"/>
                  </a:lnTo>
                  <a:lnTo>
                    <a:pt x="1007" y="1557"/>
                  </a:lnTo>
                  <a:lnTo>
                    <a:pt x="1005" y="1557"/>
                  </a:lnTo>
                  <a:lnTo>
                    <a:pt x="1005" y="1558"/>
                  </a:lnTo>
                  <a:lnTo>
                    <a:pt x="1003" y="1558"/>
                  </a:lnTo>
                  <a:lnTo>
                    <a:pt x="1002" y="1558"/>
                  </a:lnTo>
                  <a:lnTo>
                    <a:pt x="1002" y="1560"/>
                  </a:lnTo>
                  <a:lnTo>
                    <a:pt x="1000" y="1561"/>
                  </a:lnTo>
                  <a:lnTo>
                    <a:pt x="997" y="1561"/>
                  </a:lnTo>
                  <a:lnTo>
                    <a:pt x="994" y="1560"/>
                  </a:lnTo>
                  <a:lnTo>
                    <a:pt x="992" y="1560"/>
                  </a:lnTo>
                  <a:lnTo>
                    <a:pt x="991" y="1560"/>
                  </a:lnTo>
                  <a:lnTo>
                    <a:pt x="989" y="1558"/>
                  </a:lnTo>
                  <a:lnTo>
                    <a:pt x="988" y="1558"/>
                  </a:lnTo>
                  <a:lnTo>
                    <a:pt x="983" y="1555"/>
                  </a:lnTo>
                  <a:lnTo>
                    <a:pt x="982" y="1553"/>
                  </a:lnTo>
                  <a:lnTo>
                    <a:pt x="980" y="1553"/>
                  </a:lnTo>
                  <a:lnTo>
                    <a:pt x="978" y="1553"/>
                  </a:lnTo>
                  <a:lnTo>
                    <a:pt x="977" y="1553"/>
                  </a:lnTo>
                  <a:lnTo>
                    <a:pt x="974" y="1553"/>
                  </a:lnTo>
                  <a:lnTo>
                    <a:pt x="974" y="1555"/>
                  </a:lnTo>
                  <a:lnTo>
                    <a:pt x="972" y="1555"/>
                  </a:lnTo>
                  <a:lnTo>
                    <a:pt x="972" y="1557"/>
                  </a:lnTo>
                  <a:lnTo>
                    <a:pt x="972" y="1558"/>
                  </a:lnTo>
                  <a:lnTo>
                    <a:pt x="974" y="1560"/>
                  </a:lnTo>
                  <a:lnTo>
                    <a:pt x="974" y="1561"/>
                  </a:lnTo>
                  <a:lnTo>
                    <a:pt x="972" y="1561"/>
                  </a:lnTo>
                  <a:lnTo>
                    <a:pt x="972" y="1563"/>
                  </a:lnTo>
                  <a:lnTo>
                    <a:pt x="971" y="1563"/>
                  </a:lnTo>
                  <a:lnTo>
                    <a:pt x="969" y="1566"/>
                  </a:lnTo>
                  <a:lnTo>
                    <a:pt x="967" y="1566"/>
                  </a:lnTo>
                  <a:lnTo>
                    <a:pt x="966" y="1568"/>
                  </a:lnTo>
                  <a:lnTo>
                    <a:pt x="961" y="1566"/>
                  </a:lnTo>
                  <a:lnTo>
                    <a:pt x="960" y="1566"/>
                  </a:lnTo>
                  <a:lnTo>
                    <a:pt x="960" y="1568"/>
                  </a:lnTo>
                  <a:lnTo>
                    <a:pt x="958" y="1569"/>
                  </a:lnTo>
                  <a:lnTo>
                    <a:pt x="956" y="1571"/>
                  </a:lnTo>
                  <a:lnTo>
                    <a:pt x="955" y="1572"/>
                  </a:lnTo>
                  <a:lnTo>
                    <a:pt x="953" y="1574"/>
                  </a:lnTo>
                  <a:lnTo>
                    <a:pt x="952" y="1574"/>
                  </a:lnTo>
                  <a:lnTo>
                    <a:pt x="950" y="1572"/>
                  </a:lnTo>
                  <a:lnTo>
                    <a:pt x="950" y="1571"/>
                  </a:lnTo>
                  <a:lnTo>
                    <a:pt x="952" y="1569"/>
                  </a:lnTo>
                  <a:lnTo>
                    <a:pt x="952" y="1568"/>
                  </a:lnTo>
                  <a:lnTo>
                    <a:pt x="952" y="1566"/>
                  </a:lnTo>
                  <a:lnTo>
                    <a:pt x="950" y="1564"/>
                  </a:lnTo>
                  <a:lnTo>
                    <a:pt x="949" y="1563"/>
                  </a:lnTo>
                  <a:lnTo>
                    <a:pt x="949" y="1561"/>
                  </a:lnTo>
                  <a:lnTo>
                    <a:pt x="947" y="1561"/>
                  </a:lnTo>
                  <a:lnTo>
                    <a:pt x="947" y="1560"/>
                  </a:lnTo>
                  <a:lnTo>
                    <a:pt x="947" y="1558"/>
                  </a:lnTo>
                  <a:lnTo>
                    <a:pt x="947" y="1557"/>
                  </a:lnTo>
                  <a:lnTo>
                    <a:pt x="947" y="1555"/>
                  </a:lnTo>
                  <a:lnTo>
                    <a:pt x="947" y="1553"/>
                  </a:lnTo>
                  <a:lnTo>
                    <a:pt x="947" y="1552"/>
                  </a:lnTo>
                  <a:lnTo>
                    <a:pt x="946" y="1550"/>
                  </a:lnTo>
                  <a:lnTo>
                    <a:pt x="946" y="1546"/>
                  </a:lnTo>
                  <a:lnTo>
                    <a:pt x="946" y="1544"/>
                  </a:lnTo>
                  <a:lnTo>
                    <a:pt x="946" y="1543"/>
                  </a:lnTo>
                  <a:lnTo>
                    <a:pt x="944" y="1543"/>
                  </a:lnTo>
                  <a:lnTo>
                    <a:pt x="944" y="1541"/>
                  </a:lnTo>
                  <a:lnTo>
                    <a:pt x="944" y="1539"/>
                  </a:lnTo>
                  <a:lnTo>
                    <a:pt x="942" y="1539"/>
                  </a:lnTo>
                  <a:lnTo>
                    <a:pt x="942" y="1538"/>
                  </a:lnTo>
                  <a:lnTo>
                    <a:pt x="942" y="1536"/>
                  </a:lnTo>
                  <a:lnTo>
                    <a:pt x="944" y="1535"/>
                  </a:lnTo>
                  <a:lnTo>
                    <a:pt x="946" y="1535"/>
                  </a:lnTo>
                  <a:lnTo>
                    <a:pt x="949" y="1532"/>
                  </a:lnTo>
                  <a:lnTo>
                    <a:pt x="952" y="1530"/>
                  </a:lnTo>
                  <a:lnTo>
                    <a:pt x="953" y="1530"/>
                  </a:lnTo>
                  <a:lnTo>
                    <a:pt x="955" y="1530"/>
                  </a:lnTo>
                  <a:lnTo>
                    <a:pt x="956" y="1528"/>
                  </a:lnTo>
                  <a:lnTo>
                    <a:pt x="958" y="1527"/>
                  </a:lnTo>
                  <a:lnTo>
                    <a:pt x="958" y="1525"/>
                  </a:lnTo>
                  <a:lnTo>
                    <a:pt x="956" y="1525"/>
                  </a:lnTo>
                  <a:lnTo>
                    <a:pt x="956" y="1522"/>
                  </a:lnTo>
                  <a:lnTo>
                    <a:pt x="956" y="1521"/>
                  </a:lnTo>
                  <a:lnTo>
                    <a:pt x="956" y="1519"/>
                  </a:lnTo>
                  <a:lnTo>
                    <a:pt x="956" y="1517"/>
                  </a:lnTo>
                  <a:lnTo>
                    <a:pt x="956" y="1516"/>
                  </a:lnTo>
                  <a:lnTo>
                    <a:pt x="956" y="1513"/>
                  </a:lnTo>
                  <a:lnTo>
                    <a:pt x="956" y="1511"/>
                  </a:lnTo>
                  <a:lnTo>
                    <a:pt x="956" y="1510"/>
                  </a:lnTo>
                  <a:lnTo>
                    <a:pt x="956" y="1508"/>
                  </a:lnTo>
                  <a:lnTo>
                    <a:pt x="956" y="1506"/>
                  </a:lnTo>
                  <a:lnTo>
                    <a:pt x="955" y="1506"/>
                  </a:lnTo>
                  <a:lnTo>
                    <a:pt x="953" y="1505"/>
                  </a:lnTo>
                  <a:lnTo>
                    <a:pt x="952" y="1503"/>
                  </a:lnTo>
                  <a:lnTo>
                    <a:pt x="953" y="1503"/>
                  </a:lnTo>
                  <a:lnTo>
                    <a:pt x="953" y="1502"/>
                  </a:lnTo>
                  <a:lnTo>
                    <a:pt x="953" y="1500"/>
                  </a:lnTo>
                  <a:lnTo>
                    <a:pt x="955" y="1499"/>
                  </a:lnTo>
                  <a:lnTo>
                    <a:pt x="955" y="1497"/>
                  </a:lnTo>
                  <a:lnTo>
                    <a:pt x="956" y="1496"/>
                  </a:lnTo>
                  <a:lnTo>
                    <a:pt x="956" y="1492"/>
                  </a:lnTo>
                  <a:lnTo>
                    <a:pt x="956" y="1489"/>
                  </a:lnTo>
                  <a:lnTo>
                    <a:pt x="955" y="1488"/>
                  </a:lnTo>
                  <a:lnTo>
                    <a:pt x="955" y="1486"/>
                  </a:lnTo>
                  <a:lnTo>
                    <a:pt x="955" y="1485"/>
                  </a:lnTo>
                  <a:lnTo>
                    <a:pt x="953" y="1485"/>
                  </a:lnTo>
                  <a:lnTo>
                    <a:pt x="953" y="1481"/>
                  </a:lnTo>
                  <a:lnTo>
                    <a:pt x="952" y="1480"/>
                  </a:lnTo>
                  <a:lnTo>
                    <a:pt x="950" y="1478"/>
                  </a:lnTo>
                  <a:lnTo>
                    <a:pt x="950" y="1477"/>
                  </a:lnTo>
                  <a:lnTo>
                    <a:pt x="949" y="1477"/>
                  </a:lnTo>
                  <a:lnTo>
                    <a:pt x="949" y="1475"/>
                  </a:lnTo>
                  <a:lnTo>
                    <a:pt x="949" y="1474"/>
                  </a:lnTo>
                  <a:lnTo>
                    <a:pt x="949" y="1472"/>
                  </a:lnTo>
                  <a:lnTo>
                    <a:pt x="947" y="1470"/>
                  </a:lnTo>
                  <a:lnTo>
                    <a:pt x="947" y="1469"/>
                  </a:lnTo>
                  <a:lnTo>
                    <a:pt x="947" y="1467"/>
                  </a:lnTo>
                  <a:lnTo>
                    <a:pt x="947" y="1466"/>
                  </a:lnTo>
                  <a:lnTo>
                    <a:pt x="947" y="1464"/>
                  </a:lnTo>
                  <a:lnTo>
                    <a:pt x="947" y="1463"/>
                  </a:lnTo>
                  <a:lnTo>
                    <a:pt x="947" y="1461"/>
                  </a:lnTo>
                  <a:lnTo>
                    <a:pt x="946" y="1460"/>
                  </a:lnTo>
                  <a:lnTo>
                    <a:pt x="947" y="1458"/>
                  </a:lnTo>
                  <a:lnTo>
                    <a:pt x="947" y="1456"/>
                  </a:lnTo>
                  <a:lnTo>
                    <a:pt x="946" y="1456"/>
                  </a:lnTo>
                  <a:lnTo>
                    <a:pt x="946" y="1455"/>
                  </a:lnTo>
                  <a:lnTo>
                    <a:pt x="946" y="1453"/>
                  </a:lnTo>
                  <a:lnTo>
                    <a:pt x="944" y="1452"/>
                  </a:lnTo>
                  <a:lnTo>
                    <a:pt x="944" y="1450"/>
                  </a:lnTo>
                  <a:lnTo>
                    <a:pt x="944" y="1449"/>
                  </a:lnTo>
                  <a:lnTo>
                    <a:pt x="944" y="1447"/>
                  </a:lnTo>
                  <a:lnTo>
                    <a:pt x="942" y="1447"/>
                  </a:lnTo>
                  <a:lnTo>
                    <a:pt x="941" y="1445"/>
                  </a:lnTo>
                  <a:lnTo>
                    <a:pt x="939" y="1445"/>
                  </a:lnTo>
                  <a:lnTo>
                    <a:pt x="938" y="1445"/>
                  </a:lnTo>
                  <a:lnTo>
                    <a:pt x="938" y="1444"/>
                  </a:lnTo>
                  <a:lnTo>
                    <a:pt x="936" y="1444"/>
                  </a:lnTo>
                  <a:lnTo>
                    <a:pt x="935" y="1444"/>
                  </a:lnTo>
                  <a:lnTo>
                    <a:pt x="933" y="1444"/>
                  </a:lnTo>
                  <a:lnTo>
                    <a:pt x="931" y="1442"/>
                  </a:lnTo>
                  <a:lnTo>
                    <a:pt x="931" y="1441"/>
                  </a:lnTo>
                  <a:lnTo>
                    <a:pt x="930" y="1439"/>
                  </a:lnTo>
                  <a:lnTo>
                    <a:pt x="928" y="1439"/>
                  </a:lnTo>
                  <a:lnTo>
                    <a:pt x="927" y="1438"/>
                  </a:lnTo>
                  <a:lnTo>
                    <a:pt x="927" y="1436"/>
                  </a:lnTo>
                  <a:lnTo>
                    <a:pt x="927" y="1434"/>
                  </a:lnTo>
                  <a:lnTo>
                    <a:pt x="927" y="1433"/>
                  </a:lnTo>
                  <a:lnTo>
                    <a:pt x="927" y="1431"/>
                  </a:lnTo>
                  <a:lnTo>
                    <a:pt x="925" y="1433"/>
                  </a:lnTo>
                  <a:lnTo>
                    <a:pt x="924" y="1433"/>
                  </a:lnTo>
                  <a:lnTo>
                    <a:pt x="924" y="1431"/>
                  </a:lnTo>
                  <a:lnTo>
                    <a:pt x="924" y="1430"/>
                  </a:lnTo>
                  <a:lnTo>
                    <a:pt x="922" y="1430"/>
                  </a:lnTo>
                  <a:lnTo>
                    <a:pt x="922" y="1428"/>
                  </a:lnTo>
                  <a:lnTo>
                    <a:pt x="920" y="1428"/>
                  </a:lnTo>
                  <a:lnTo>
                    <a:pt x="920" y="1427"/>
                  </a:lnTo>
                  <a:lnTo>
                    <a:pt x="920" y="1425"/>
                  </a:lnTo>
                  <a:lnTo>
                    <a:pt x="919" y="1425"/>
                  </a:lnTo>
                  <a:lnTo>
                    <a:pt x="917" y="1425"/>
                  </a:lnTo>
                  <a:lnTo>
                    <a:pt x="916" y="1424"/>
                  </a:lnTo>
                  <a:lnTo>
                    <a:pt x="914" y="1424"/>
                  </a:lnTo>
                  <a:lnTo>
                    <a:pt x="914" y="1422"/>
                  </a:lnTo>
                  <a:lnTo>
                    <a:pt x="914" y="1420"/>
                  </a:lnTo>
                  <a:lnTo>
                    <a:pt x="914" y="1419"/>
                  </a:lnTo>
                  <a:lnTo>
                    <a:pt x="914" y="1417"/>
                  </a:lnTo>
                  <a:lnTo>
                    <a:pt x="913" y="1417"/>
                  </a:lnTo>
                  <a:lnTo>
                    <a:pt x="914" y="1416"/>
                  </a:lnTo>
                  <a:lnTo>
                    <a:pt x="914" y="1414"/>
                  </a:lnTo>
                  <a:lnTo>
                    <a:pt x="913" y="1413"/>
                  </a:lnTo>
                  <a:lnTo>
                    <a:pt x="911" y="1411"/>
                  </a:lnTo>
                  <a:lnTo>
                    <a:pt x="911" y="1409"/>
                  </a:lnTo>
                  <a:lnTo>
                    <a:pt x="910" y="1408"/>
                  </a:lnTo>
                  <a:lnTo>
                    <a:pt x="910" y="1406"/>
                  </a:lnTo>
                  <a:lnTo>
                    <a:pt x="911" y="1405"/>
                  </a:lnTo>
                  <a:lnTo>
                    <a:pt x="910" y="1403"/>
                  </a:lnTo>
                  <a:lnTo>
                    <a:pt x="906" y="1402"/>
                  </a:lnTo>
                  <a:lnTo>
                    <a:pt x="906" y="1400"/>
                  </a:lnTo>
                  <a:lnTo>
                    <a:pt x="908" y="1398"/>
                  </a:lnTo>
                  <a:lnTo>
                    <a:pt x="908" y="1397"/>
                  </a:lnTo>
                  <a:lnTo>
                    <a:pt x="908" y="1395"/>
                  </a:lnTo>
                  <a:lnTo>
                    <a:pt x="908" y="1394"/>
                  </a:lnTo>
                  <a:lnTo>
                    <a:pt x="908" y="1392"/>
                  </a:lnTo>
                  <a:lnTo>
                    <a:pt x="910" y="1392"/>
                  </a:lnTo>
                  <a:lnTo>
                    <a:pt x="910" y="1391"/>
                  </a:lnTo>
                  <a:lnTo>
                    <a:pt x="910" y="1389"/>
                  </a:lnTo>
                  <a:lnTo>
                    <a:pt x="911" y="1388"/>
                  </a:lnTo>
                  <a:lnTo>
                    <a:pt x="911" y="1384"/>
                  </a:lnTo>
                  <a:lnTo>
                    <a:pt x="913" y="1383"/>
                  </a:lnTo>
                  <a:lnTo>
                    <a:pt x="913" y="1380"/>
                  </a:lnTo>
                  <a:lnTo>
                    <a:pt x="913" y="1378"/>
                  </a:lnTo>
                  <a:lnTo>
                    <a:pt x="913" y="1377"/>
                  </a:lnTo>
                  <a:lnTo>
                    <a:pt x="911" y="1373"/>
                  </a:lnTo>
                  <a:lnTo>
                    <a:pt x="911" y="1372"/>
                  </a:lnTo>
                  <a:lnTo>
                    <a:pt x="911" y="1369"/>
                  </a:lnTo>
                  <a:lnTo>
                    <a:pt x="911" y="1367"/>
                  </a:lnTo>
                  <a:lnTo>
                    <a:pt x="913" y="1366"/>
                  </a:lnTo>
                  <a:lnTo>
                    <a:pt x="913" y="1364"/>
                  </a:lnTo>
                  <a:lnTo>
                    <a:pt x="913" y="1362"/>
                  </a:lnTo>
                  <a:lnTo>
                    <a:pt x="913" y="1361"/>
                  </a:lnTo>
                  <a:lnTo>
                    <a:pt x="913" y="1359"/>
                  </a:lnTo>
                  <a:lnTo>
                    <a:pt x="913" y="1358"/>
                  </a:lnTo>
                  <a:lnTo>
                    <a:pt x="913" y="1353"/>
                  </a:lnTo>
                  <a:lnTo>
                    <a:pt x="913" y="1351"/>
                  </a:lnTo>
                  <a:lnTo>
                    <a:pt x="913" y="1350"/>
                  </a:lnTo>
                  <a:lnTo>
                    <a:pt x="914" y="1350"/>
                  </a:lnTo>
                  <a:lnTo>
                    <a:pt x="914" y="1348"/>
                  </a:lnTo>
                  <a:lnTo>
                    <a:pt x="914" y="1347"/>
                  </a:lnTo>
                  <a:lnTo>
                    <a:pt x="916" y="1345"/>
                  </a:lnTo>
                  <a:lnTo>
                    <a:pt x="914" y="1345"/>
                  </a:lnTo>
                  <a:lnTo>
                    <a:pt x="916" y="1342"/>
                  </a:lnTo>
                  <a:lnTo>
                    <a:pt x="916" y="1341"/>
                  </a:lnTo>
                  <a:lnTo>
                    <a:pt x="917" y="1339"/>
                  </a:lnTo>
                  <a:lnTo>
                    <a:pt x="917" y="1337"/>
                  </a:lnTo>
                  <a:lnTo>
                    <a:pt x="916" y="1336"/>
                  </a:lnTo>
                  <a:lnTo>
                    <a:pt x="916" y="1334"/>
                  </a:lnTo>
                  <a:lnTo>
                    <a:pt x="917" y="1333"/>
                  </a:lnTo>
                  <a:lnTo>
                    <a:pt x="917" y="1331"/>
                  </a:lnTo>
                  <a:lnTo>
                    <a:pt x="919" y="1330"/>
                  </a:lnTo>
                  <a:lnTo>
                    <a:pt x="917" y="1330"/>
                  </a:lnTo>
                  <a:lnTo>
                    <a:pt x="917" y="1328"/>
                  </a:lnTo>
                  <a:lnTo>
                    <a:pt x="919" y="1326"/>
                  </a:lnTo>
                  <a:lnTo>
                    <a:pt x="919" y="1325"/>
                  </a:lnTo>
                  <a:lnTo>
                    <a:pt x="920" y="1325"/>
                  </a:lnTo>
                  <a:lnTo>
                    <a:pt x="920" y="1323"/>
                  </a:lnTo>
                  <a:lnTo>
                    <a:pt x="919" y="1323"/>
                  </a:lnTo>
                  <a:lnTo>
                    <a:pt x="919" y="1322"/>
                  </a:lnTo>
                  <a:lnTo>
                    <a:pt x="920" y="1320"/>
                  </a:lnTo>
                  <a:lnTo>
                    <a:pt x="920" y="1319"/>
                  </a:lnTo>
                  <a:lnTo>
                    <a:pt x="920" y="1317"/>
                  </a:lnTo>
                  <a:lnTo>
                    <a:pt x="920" y="1315"/>
                  </a:lnTo>
                  <a:lnTo>
                    <a:pt x="922" y="1314"/>
                  </a:lnTo>
                  <a:lnTo>
                    <a:pt x="922" y="1312"/>
                  </a:lnTo>
                  <a:lnTo>
                    <a:pt x="922" y="1311"/>
                  </a:lnTo>
                  <a:lnTo>
                    <a:pt x="922" y="1309"/>
                  </a:lnTo>
                  <a:lnTo>
                    <a:pt x="920" y="1306"/>
                  </a:lnTo>
                  <a:lnTo>
                    <a:pt x="919" y="1305"/>
                  </a:lnTo>
                  <a:lnTo>
                    <a:pt x="919" y="1303"/>
                  </a:lnTo>
                  <a:lnTo>
                    <a:pt x="919" y="1301"/>
                  </a:lnTo>
                  <a:lnTo>
                    <a:pt x="919" y="1300"/>
                  </a:lnTo>
                  <a:lnTo>
                    <a:pt x="919" y="1298"/>
                  </a:lnTo>
                  <a:lnTo>
                    <a:pt x="920" y="1298"/>
                  </a:lnTo>
                  <a:lnTo>
                    <a:pt x="920" y="1297"/>
                  </a:lnTo>
                  <a:lnTo>
                    <a:pt x="919" y="1297"/>
                  </a:lnTo>
                  <a:lnTo>
                    <a:pt x="919" y="1295"/>
                  </a:lnTo>
                  <a:lnTo>
                    <a:pt x="917" y="1295"/>
                  </a:lnTo>
                  <a:lnTo>
                    <a:pt x="917" y="1294"/>
                  </a:lnTo>
                  <a:lnTo>
                    <a:pt x="916" y="1294"/>
                  </a:lnTo>
                  <a:lnTo>
                    <a:pt x="916" y="1290"/>
                  </a:lnTo>
                  <a:lnTo>
                    <a:pt x="916" y="1289"/>
                  </a:lnTo>
                  <a:lnTo>
                    <a:pt x="916" y="1287"/>
                  </a:lnTo>
                  <a:lnTo>
                    <a:pt x="914" y="1286"/>
                  </a:lnTo>
                  <a:lnTo>
                    <a:pt x="914" y="1284"/>
                  </a:lnTo>
                  <a:lnTo>
                    <a:pt x="916" y="1284"/>
                  </a:lnTo>
                  <a:lnTo>
                    <a:pt x="916" y="1283"/>
                  </a:lnTo>
                  <a:lnTo>
                    <a:pt x="914" y="1281"/>
                  </a:lnTo>
                  <a:lnTo>
                    <a:pt x="913" y="1281"/>
                  </a:lnTo>
                  <a:lnTo>
                    <a:pt x="913" y="1279"/>
                  </a:lnTo>
                  <a:lnTo>
                    <a:pt x="911" y="1278"/>
                  </a:lnTo>
                  <a:lnTo>
                    <a:pt x="911" y="1276"/>
                  </a:lnTo>
                  <a:lnTo>
                    <a:pt x="910" y="1273"/>
                  </a:lnTo>
                  <a:lnTo>
                    <a:pt x="908" y="1272"/>
                  </a:lnTo>
                  <a:lnTo>
                    <a:pt x="906" y="1270"/>
                  </a:lnTo>
                  <a:lnTo>
                    <a:pt x="906" y="1269"/>
                  </a:lnTo>
                  <a:lnTo>
                    <a:pt x="905" y="1267"/>
                  </a:lnTo>
                  <a:lnTo>
                    <a:pt x="905" y="1265"/>
                  </a:lnTo>
                  <a:lnTo>
                    <a:pt x="903" y="1262"/>
                  </a:lnTo>
                  <a:lnTo>
                    <a:pt x="902" y="1261"/>
                  </a:lnTo>
                  <a:lnTo>
                    <a:pt x="902" y="1259"/>
                  </a:lnTo>
                  <a:lnTo>
                    <a:pt x="903" y="1258"/>
                  </a:lnTo>
                  <a:lnTo>
                    <a:pt x="905" y="1258"/>
                  </a:lnTo>
                  <a:lnTo>
                    <a:pt x="905" y="1256"/>
                  </a:lnTo>
                  <a:lnTo>
                    <a:pt x="905" y="1254"/>
                  </a:lnTo>
                  <a:lnTo>
                    <a:pt x="903" y="1251"/>
                  </a:lnTo>
                  <a:lnTo>
                    <a:pt x="903" y="1250"/>
                  </a:lnTo>
                  <a:lnTo>
                    <a:pt x="905" y="1250"/>
                  </a:lnTo>
                  <a:lnTo>
                    <a:pt x="905" y="1248"/>
                  </a:lnTo>
                  <a:lnTo>
                    <a:pt x="905" y="1247"/>
                  </a:lnTo>
                  <a:lnTo>
                    <a:pt x="905" y="1245"/>
                  </a:lnTo>
                  <a:lnTo>
                    <a:pt x="905" y="1243"/>
                  </a:lnTo>
                  <a:lnTo>
                    <a:pt x="906" y="1243"/>
                  </a:lnTo>
                  <a:lnTo>
                    <a:pt x="906" y="1242"/>
                  </a:lnTo>
                  <a:lnTo>
                    <a:pt x="906" y="1240"/>
                  </a:lnTo>
                  <a:lnTo>
                    <a:pt x="906" y="1239"/>
                  </a:lnTo>
                  <a:lnTo>
                    <a:pt x="908" y="1237"/>
                  </a:lnTo>
                  <a:lnTo>
                    <a:pt x="908" y="1236"/>
                  </a:lnTo>
                  <a:lnTo>
                    <a:pt x="908" y="1234"/>
                  </a:lnTo>
                  <a:lnTo>
                    <a:pt x="910" y="1234"/>
                  </a:lnTo>
                  <a:lnTo>
                    <a:pt x="910" y="1233"/>
                  </a:lnTo>
                  <a:lnTo>
                    <a:pt x="910" y="1231"/>
                  </a:lnTo>
                  <a:lnTo>
                    <a:pt x="911" y="1229"/>
                  </a:lnTo>
                  <a:lnTo>
                    <a:pt x="911" y="1228"/>
                  </a:lnTo>
                  <a:lnTo>
                    <a:pt x="911" y="1226"/>
                  </a:lnTo>
                  <a:lnTo>
                    <a:pt x="913" y="1226"/>
                  </a:lnTo>
                  <a:lnTo>
                    <a:pt x="913" y="1225"/>
                  </a:lnTo>
                  <a:lnTo>
                    <a:pt x="911" y="1223"/>
                  </a:lnTo>
                  <a:lnTo>
                    <a:pt x="911" y="1222"/>
                  </a:lnTo>
                  <a:lnTo>
                    <a:pt x="911" y="1220"/>
                  </a:lnTo>
                  <a:lnTo>
                    <a:pt x="911" y="1218"/>
                  </a:lnTo>
                  <a:lnTo>
                    <a:pt x="913" y="1217"/>
                  </a:lnTo>
                  <a:lnTo>
                    <a:pt x="913" y="1215"/>
                  </a:lnTo>
                  <a:lnTo>
                    <a:pt x="911" y="1215"/>
                  </a:lnTo>
                  <a:lnTo>
                    <a:pt x="911" y="1214"/>
                  </a:lnTo>
                  <a:lnTo>
                    <a:pt x="913" y="1214"/>
                  </a:lnTo>
                  <a:lnTo>
                    <a:pt x="913" y="1212"/>
                  </a:lnTo>
                  <a:lnTo>
                    <a:pt x="911" y="1212"/>
                  </a:lnTo>
                  <a:lnTo>
                    <a:pt x="911" y="1211"/>
                  </a:lnTo>
                  <a:lnTo>
                    <a:pt x="910" y="1211"/>
                  </a:lnTo>
                  <a:lnTo>
                    <a:pt x="910" y="1209"/>
                  </a:lnTo>
                  <a:lnTo>
                    <a:pt x="911" y="1209"/>
                  </a:lnTo>
                  <a:lnTo>
                    <a:pt x="911" y="1207"/>
                  </a:lnTo>
                  <a:lnTo>
                    <a:pt x="910" y="1206"/>
                  </a:lnTo>
                  <a:lnTo>
                    <a:pt x="910" y="1204"/>
                  </a:lnTo>
                  <a:lnTo>
                    <a:pt x="910" y="1203"/>
                  </a:lnTo>
                  <a:lnTo>
                    <a:pt x="908" y="1201"/>
                  </a:lnTo>
                  <a:lnTo>
                    <a:pt x="906" y="1201"/>
                  </a:lnTo>
                  <a:lnTo>
                    <a:pt x="906" y="1200"/>
                  </a:lnTo>
                  <a:lnTo>
                    <a:pt x="906" y="1198"/>
                  </a:lnTo>
                  <a:lnTo>
                    <a:pt x="905" y="1198"/>
                  </a:lnTo>
                  <a:lnTo>
                    <a:pt x="895" y="1198"/>
                  </a:lnTo>
                  <a:lnTo>
                    <a:pt x="894" y="1198"/>
                  </a:lnTo>
                  <a:lnTo>
                    <a:pt x="884" y="1198"/>
                  </a:lnTo>
                  <a:lnTo>
                    <a:pt x="883" y="1198"/>
                  </a:lnTo>
                  <a:lnTo>
                    <a:pt x="880" y="1198"/>
                  </a:lnTo>
                  <a:lnTo>
                    <a:pt x="872" y="1198"/>
                  </a:lnTo>
                  <a:lnTo>
                    <a:pt x="861" y="1198"/>
                  </a:lnTo>
                  <a:lnTo>
                    <a:pt x="859" y="1198"/>
                  </a:lnTo>
                  <a:lnTo>
                    <a:pt x="852" y="1198"/>
                  </a:lnTo>
                  <a:lnTo>
                    <a:pt x="848" y="1198"/>
                  </a:lnTo>
                  <a:lnTo>
                    <a:pt x="836" y="1198"/>
                  </a:lnTo>
                  <a:lnTo>
                    <a:pt x="830" y="1198"/>
                  </a:lnTo>
                  <a:lnTo>
                    <a:pt x="828" y="1198"/>
                  </a:lnTo>
                  <a:lnTo>
                    <a:pt x="825" y="1198"/>
                  </a:lnTo>
                  <a:lnTo>
                    <a:pt x="813" y="1198"/>
                  </a:lnTo>
                  <a:lnTo>
                    <a:pt x="800" y="1198"/>
                  </a:lnTo>
                  <a:lnTo>
                    <a:pt x="789" y="1198"/>
                  </a:lnTo>
                  <a:lnTo>
                    <a:pt x="787" y="1198"/>
                  </a:lnTo>
                  <a:lnTo>
                    <a:pt x="787" y="1196"/>
                  </a:lnTo>
                  <a:lnTo>
                    <a:pt x="787" y="1195"/>
                  </a:lnTo>
                  <a:lnTo>
                    <a:pt x="787" y="1192"/>
                  </a:lnTo>
                  <a:lnTo>
                    <a:pt x="787" y="1190"/>
                  </a:lnTo>
                  <a:lnTo>
                    <a:pt x="787" y="1189"/>
                  </a:lnTo>
                  <a:lnTo>
                    <a:pt x="789" y="1187"/>
                  </a:lnTo>
                  <a:lnTo>
                    <a:pt x="789" y="1186"/>
                  </a:lnTo>
                  <a:lnTo>
                    <a:pt x="789" y="1184"/>
                  </a:lnTo>
                  <a:lnTo>
                    <a:pt x="789" y="1182"/>
                  </a:lnTo>
                  <a:lnTo>
                    <a:pt x="789" y="1181"/>
                  </a:lnTo>
                  <a:lnTo>
                    <a:pt x="791" y="1179"/>
                  </a:lnTo>
                  <a:lnTo>
                    <a:pt x="791" y="1178"/>
                  </a:lnTo>
                  <a:lnTo>
                    <a:pt x="792" y="1175"/>
                  </a:lnTo>
                  <a:lnTo>
                    <a:pt x="792" y="1171"/>
                  </a:lnTo>
                  <a:lnTo>
                    <a:pt x="794" y="1171"/>
                  </a:lnTo>
                  <a:lnTo>
                    <a:pt x="795" y="1171"/>
                  </a:lnTo>
                  <a:lnTo>
                    <a:pt x="795" y="1170"/>
                  </a:lnTo>
                  <a:lnTo>
                    <a:pt x="795" y="1168"/>
                  </a:lnTo>
                  <a:lnTo>
                    <a:pt x="795" y="1165"/>
                  </a:lnTo>
                  <a:lnTo>
                    <a:pt x="797" y="1164"/>
                  </a:lnTo>
                  <a:lnTo>
                    <a:pt x="794" y="1164"/>
                  </a:lnTo>
                  <a:lnTo>
                    <a:pt x="789" y="1164"/>
                  </a:lnTo>
                  <a:lnTo>
                    <a:pt x="787" y="1164"/>
                  </a:lnTo>
                  <a:lnTo>
                    <a:pt x="786" y="1164"/>
                  </a:lnTo>
                  <a:lnTo>
                    <a:pt x="784" y="1164"/>
                  </a:lnTo>
                  <a:lnTo>
                    <a:pt x="781" y="1164"/>
                  </a:lnTo>
                  <a:lnTo>
                    <a:pt x="778" y="1164"/>
                  </a:lnTo>
                  <a:lnTo>
                    <a:pt x="773" y="1164"/>
                  </a:lnTo>
                  <a:lnTo>
                    <a:pt x="770" y="1164"/>
                  </a:lnTo>
                  <a:lnTo>
                    <a:pt x="767" y="1164"/>
                  </a:lnTo>
                  <a:lnTo>
                    <a:pt x="767" y="1165"/>
                  </a:lnTo>
                  <a:lnTo>
                    <a:pt x="766" y="1165"/>
                  </a:lnTo>
                  <a:lnTo>
                    <a:pt x="767" y="1167"/>
                  </a:lnTo>
                  <a:lnTo>
                    <a:pt x="766" y="1168"/>
                  </a:lnTo>
                  <a:lnTo>
                    <a:pt x="766" y="1170"/>
                  </a:lnTo>
                  <a:lnTo>
                    <a:pt x="766" y="1171"/>
                  </a:lnTo>
                  <a:lnTo>
                    <a:pt x="764" y="1171"/>
                  </a:lnTo>
                  <a:lnTo>
                    <a:pt x="753" y="1171"/>
                  </a:lnTo>
                  <a:lnTo>
                    <a:pt x="748" y="1171"/>
                  </a:lnTo>
                  <a:lnTo>
                    <a:pt x="741" y="1171"/>
                  </a:lnTo>
                  <a:lnTo>
                    <a:pt x="737" y="1171"/>
                  </a:lnTo>
                  <a:lnTo>
                    <a:pt x="734" y="1171"/>
                  </a:lnTo>
                  <a:lnTo>
                    <a:pt x="733" y="1171"/>
                  </a:lnTo>
                  <a:lnTo>
                    <a:pt x="730" y="1171"/>
                  </a:lnTo>
                  <a:lnTo>
                    <a:pt x="725" y="1171"/>
                  </a:lnTo>
                  <a:lnTo>
                    <a:pt x="722" y="1171"/>
                  </a:lnTo>
                  <a:lnTo>
                    <a:pt x="720" y="1171"/>
                  </a:lnTo>
                  <a:lnTo>
                    <a:pt x="717" y="1171"/>
                  </a:lnTo>
                  <a:lnTo>
                    <a:pt x="709" y="1171"/>
                  </a:lnTo>
                  <a:lnTo>
                    <a:pt x="708" y="1171"/>
                  </a:lnTo>
                  <a:lnTo>
                    <a:pt x="706" y="1171"/>
                  </a:lnTo>
                  <a:lnTo>
                    <a:pt x="705" y="1171"/>
                  </a:lnTo>
                  <a:lnTo>
                    <a:pt x="694" y="1171"/>
                  </a:lnTo>
                  <a:lnTo>
                    <a:pt x="694" y="1173"/>
                  </a:lnTo>
                  <a:lnTo>
                    <a:pt x="694" y="1175"/>
                  </a:lnTo>
                  <a:lnTo>
                    <a:pt x="695" y="1178"/>
                  </a:lnTo>
                  <a:lnTo>
                    <a:pt x="694" y="1179"/>
                  </a:lnTo>
                  <a:lnTo>
                    <a:pt x="692" y="1182"/>
                  </a:lnTo>
                  <a:lnTo>
                    <a:pt x="690" y="1184"/>
                  </a:lnTo>
                  <a:lnTo>
                    <a:pt x="690" y="1187"/>
                  </a:lnTo>
                  <a:lnTo>
                    <a:pt x="689" y="1189"/>
                  </a:lnTo>
                  <a:lnTo>
                    <a:pt x="690" y="1190"/>
                  </a:lnTo>
                  <a:lnTo>
                    <a:pt x="690" y="1192"/>
                  </a:lnTo>
                  <a:lnTo>
                    <a:pt x="690" y="1193"/>
                  </a:lnTo>
                  <a:lnTo>
                    <a:pt x="690" y="1195"/>
                  </a:lnTo>
                  <a:lnTo>
                    <a:pt x="690" y="1196"/>
                  </a:lnTo>
                  <a:lnTo>
                    <a:pt x="689" y="1196"/>
                  </a:lnTo>
                  <a:lnTo>
                    <a:pt x="689" y="1198"/>
                  </a:lnTo>
                  <a:lnTo>
                    <a:pt x="689" y="1200"/>
                  </a:lnTo>
                  <a:lnTo>
                    <a:pt x="689" y="1201"/>
                  </a:lnTo>
                  <a:lnTo>
                    <a:pt x="689" y="1203"/>
                  </a:lnTo>
                  <a:lnTo>
                    <a:pt x="689" y="1204"/>
                  </a:lnTo>
                  <a:lnTo>
                    <a:pt x="690" y="1204"/>
                  </a:lnTo>
                  <a:lnTo>
                    <a:pt x="690" y="1206"/>
                  </a:lnTo>
                  <a:lnTo>
                    <a:pt x="689" y="1206"/>
                  </a:lnTo>
                  <a:lnTo>
                    <a:pt x="689" y="1207"/>
                  </a:lnTo>
                  <a:lnTo>
                    <a:pt x="690" y="1211"/>
                  </a:lnTo>
                  <a:lnTo>
                    <a:pt x="692" y="1212"/>
                  </a:lnTo>
                  <a:lnTo>
                    <a:pt x="694" y="1212"/>
                  </a:lnTo>
                  <a:lnTo>
                    <a:pt x="692" y="1212"/>
                  </a:lnTo>
                  <a:lnTo>
                    <a:pt x="692" y="1214"/>
                  </a:lnTo>
                  <a:lnTo>
                    <a:pt x="694" y="1214"/>
                  </a:lnTo>
                  <a:lnTo>
                    <a:pt x="694" y="1215"/>
                  </a:lnTo>
                  <a:lnTo>
                    <a:pt x="695" y="1215"/>
                  </a:lnTo>
                  <a:lnTo>
                    <a:pt x="695" y="1217"/>
                  </a:lnTo>
                  <a:lnTo>
                    <a:pt x="694" y="1215"/>
                  </a:lnTo>
                  <a:lnTo>
                    <a:pt x="692" y="1215"/>
                  </a:lnTo>
                  <a:lnTo>
                    <a:pt x="692" y="1217"/>
                  </a:lnTo>
                  <a:lnTo>
                    <a:pt x="690" y="1218"/>
                  </a:lnTo>
                  <a:lnTo>
                    <a:pt x="689" y="1218"/>
                  </a:lnTo>
                  <a:lnTo>
                    <a:pt x="689" y="1220"/>
                  </a:lnTo>
                  <a:lnTo>
                    <a:pt x="689" y="1222"/>
                  </a:lnTo>
                  <a:lnTo>
                    <a:pt x="689" y="1223"/>
                  </a:lnTo>
                  <a:lnTo>
                    <a:pt x="687" y="1223"/>
                  </a:lnTo>
                  <a:lnTo>
                    <a:pt x="689" y="1223"/>
                  </a:lnTo>
                  <a:lnTo>
                    <a:pt x="689" y="1225"/>
                  </a:lnTo>
                  <a:lnTo>
                    <a:pt x="687" y="1225"/>
                  </a:lnTo>
                  <a:lnTo>
                    <a:pt x="686" y="1226"/>
                  </a:lnTo>
                  <a:lnTo>
                    <a:pt x="678" y="1225"/>
                  </a:lnTo>
                  <a:lnTo>
                    <a:pt x="678" y="1226"/>
                  </a:lnTo>
                  <a:lnTo>
                    <a:pt x="678" y="1229"/>
                  </a:lnTo>
                  <a:lnTo>
                    <a:pt x="679" y="1231"/>
                  </a:lnTo>
                  <a:lnTo>
                    <a:pt x="679" y="1233"/>
                  </a:lnTo>
                  <a:lnTo>
                    <a:pt x="679" y="1234"/>
                  </a:lnTo>
                  <a:lnTo>
                    <a:pt x="681" y="1236"/>
                  </a:lnTo>
                  <a:lnTo>
                    <a:pt x="681" y="1237"/>
                  </a:lnTo>
                  <a:lnTo>
                    <a:pt x="681" y="1239"/>
                  </a:lnTo>
                  <a:lnTo>
                    <a:pt x="679" y="1240"/>
                  </a:lnTo>
                  <a:lnTo>
                    <a:pt x="679" y="1242"/>
                  </a:lnTo>
                  <a:lnTo>
                    <a:pt x="679" y="1243"/>
                  </a:lnTo>
                  <a:lnTo>
                    <a:pt x="679" y="1245"/>
                  </a:lnTo>
                  <a:lnTo>
                    <a:pt x="679" y="1247"/>
                  </a:lnTo>
                  <a:lnTo>
                    <a:pt x="678" y="1247"/>
                  </a:lnTo>
                  <a:lnTo>
                    <a:pt x="678" y="1248"/>
                  </a:lnTo>
                  <a:lnTo>
                    <a:pt x="676" y="1248"/>
                  </a:lnTo>
                  <a:lnTo>
                    <a:pt x="676" y="1250"/>
                  </a:lnTo>
                  <a:lnTo>
                    <a:pt x="676" y="1251"/>
                  </a:lnTo>
                  <a:lnTo>
                    <a:pt x="676" y="1253"/>
                  </a:lnTo>
                  <a:lnTo>
                    <a:pt x="676" y="1254"/>
                  </a:lnTo>
                  <a:lnTo>
                    <a:pt x="675" y="1254"/>
                  </a:lnTo>
                  <a:lnTo>
                    <a:pt x="675" y="1256"/>
                  </a:lnTo>
                  <a:lnTo>
                    <a:pt x="675" y="1258"/>
                  </a:lnTo>
                  <a:lnTo>
                    <a:pt x="676" y="1258"/>
                  </a:lnTo>
                  <a:lnTo>
                    <a:pt x="676" y="1259"/>
                  </a:lnTo>
                  <a:lnTo>
                    <a:pt x="676" y="1261"/>
                  </a:lnTo>
                  <a:lnTo>
                    <a:pt x="678" y="1265"/>
                  </a:lnTo>
                  <a:lnTo>
                    <a:pt x="670" y="1265"/>
                  </a:lnTo>
                  <a:lnTo>
                    <a:pt x="661" y="1265"/>
                  </a:lnTo>
                  <a:lnTo>
                    <a:pt x="651" y="1265"/>
                  </a:lnTo>
                  <a:lnTo>
                    <a:pt x="642" y="1265"/>
                  </a:lnTo>
                  <a:lnTo>
                    <a:pt x="633" y="1265"/>
                  </a:lnTo>
                  <a:lnTo>
                    <a:pt x="623" y="1265"/>
                  </a:lnTo>
                  <a:lnTo>
                    <a:pt x="623" y="1264"/>
                  </a:lnTo>
                  <a:lnTo>
                    <a:pt x="622" y="1264"/>
                  </a:lnTo>
                  <a:lnTo>
                    <a:pt x="622" y="1262"/>
                  </a:lnTo>
                  <a:lnTo>
                    <a:pt x="622" y="1261"/>
                  </a:lnTo>
                  <a:lnTo>
                    <a:pt x="622" y="1259"/>
                  </a:lnTo>
                  <a:lnTo>
                    <a:pt x="598" y="1259"/>
                  </a:lnTo>
                  <a:lnTo>
                    <a:pt x="598" y="1261"/>
                  </a:lnTo>
                  <a:lnTo>
                    <a:pt x="598" y="1262"/>
                  </a:lnTo>
                  <a:lnTo>
                    <a:pt x="598" y="1264"/>
                  </a:lnTo>
                  <a:lnTo>
                    <a:pt x="598" y="1265"/>
                  </a:lnTo>
                  <a:lnTo>
                    <a:pt x="595" y="1265"/>
                  </a:lnTo>
                  <a:lnTo>
                    <a:pt x="586" y="1265"/>
                  </a:lnTo>
                  <a:lnTo>
                    <a:pt x="586" y="1267"/>
                  </a:lnTo>
                  <a:lnTo>
                    <a:pt x="584" y="1269"/>
                  </a:lnTo>
                  <a:lnTo>
                    <a:pt x="582" y="1269"/>
                  </a:lnTo>
                  <a:lnTo>
                    <a:pt x="581" y="1269"/>
                  </a:lnTo>
                  <a:lnTo>
                    <a:pt x="579" y="1269"/>
                  </a:lnTo>
                  <a:lnTo>
                    <a:pt x="579" y="1267"/>
                  </a:lnTo>
                  <a:lnTo>
                    <a:pt x="578" y="1267"/>
                  </a:lnTo>
                  <a:lnTo>
                    <a:pt x="578" y="1269"/>
                  </a:lnTo>
                  <a:lnTo>
                    <a:pt x="576" y="1267"/>
                  </a:lnTo>
                  <a:lnTo>
                    <a:pt x="576" y="1265"/>
                  </a:lnTo>
                  <a:lnTo>
                    <a:pt x="575" y="1265"/>
                  </a:lnTo>
                  <a:lnTo>
                    <a:pt x="573" y="1265"/>
                  </a:lnTo>
                  <a:lnTo>
                    <a:pt x="571" y="1265"/>
                  </a:lnTo>
                  <a:lnTo>
                    <a:pt x="570" y="1265"/>
                  </a:lnTo>
                  <a:lnTo>
                    <a:pt x="568" y="1265"/>
                  </a:lnTo>
                  <a:lnTo>
                    <a:pt x="565" y="1265"/>
                  </a:lnTo>
                  <a:lnTo>
                    <a:pt x="562" y="1267"/>
                  </a:lnTo>
                  <a:lnTo>
                    <a:pt x="561" y="1270"/>
                  </a:lnTo>
                  <a:lnTo>
                    <a:pt x="559" y="1270"/>
                  </a:lnTo>
                  <a:lnTo>
                    <a:pt x="557" y="1270"/>
                  </a:lnTo>
                  <a:lnTo>
                    <a:pt x="557" y="1272"/>
                  </a:lnTo>
                  <a:lnTo>
                    <a:pt x="556" y="1273"/>
                  </a:lnTo>
                  <a:lnTo>
                    <a:pt x="557" y="1275"/>
                  </a:lnTo>
                  <a:lnTo>
                    <a:pt x="548" y="1275"/>
                  </a:lnTo>
                  <a:lnTo>
                    <a:pt x="546" y="1276"/>
                  </a:lnTo>
                  <a:lnTo>
                    <a:pt x="545" y="1276"/>
                  </a:lnTo>
                  <a:lnTo>
                    <a:pt x="543" y="1275"/>
                  </a:lnTo>
                  <a:lnTo>
                    <a:pt x="542" y="1273"/>
                  </a:lnTo>
                  <a:lnTo>
                    <a:pt x="540" y="1273"/>
                  </a:lnTo>
                  <a:lnTo>
                    <a:pt x="537" y="1273"/>
                  </a:lnTo>
                  <a:lnTo>
                    <a:pt x="534" y="1275"/>
                  </a:lnTo>
                  <a:lnTo>
                    <a:pt x="531" y="1275"/>
                  </a:lnTo>
                  <a:lnTo>
                    <a:pt x="531" y="1276"/>
                  </a:lnTo>
                  <a:lnTo>
                    <a:pt x="529" y="1276"/>
                  </a:lnTo>
                  <a:lnTo>
                    <a:pt x="528" y="1276"/>
                  </a:lnTo>
                  <a:lnTo>
                    <a:pt x="526" y="1276"/>
                  </a:lnTo>
                  <a:lnTo>
                    <a:pt x="525" y="1276"/>
                  </a:lnTo>
                  <a:lnTo>
                    <a:pt x="523" y="1275"/>
                  </a:lnTo>
                  <a:lnTo>
                    <a:pt x="521" y="1275"/>
                  </a:lnTo>
                  <a:lnTo>
                    <a:pt x="518" y="1276"/>
                  </a:lnTo>
                  <a:lnTo>
                    <a:pt x="515" y="1276"/>
                  </a:lnTo>
                  <a:lnTo>
                    <a:pt x="514" y="1276"/>
                  </a:lnTo>
                  <a:lnTo>
                    <a:pt x="514" y="1278"/>
                  </a:lnTo>
                  <a:lnTo>
                    <a:pt x="510" y="1278"/>
                  </a:lnTo>
                  <a:lnTo>
                    <a:pt x="509" y="1278"/>
                  </a:lnTo>
                  <a:lnTo>
                    <a:pt x="506" y="1278"/>
                  </a:lnTo>
                  <a:lnTo>
                    <a:pt x="504" y="1276"/>
                  </a:lnTo>
                  <a:lnTo>
                    <a:pt x="503" y="1276"/>
                  </a:lnTo>
                  <a:lnTo>
                    <a:pt x="503" y="1275"/>
                  </a:lnTo>
                  <a:lnTo>
                    <a:pt x="501" y="1273"/>
                  </a:lnTo>
                  <a:lnTo>
                    <a:pt x="503" y="1272"/>
                  </a:lnTo>
                  <a:lnTo>
                    <a:pt x="503" y="1270"/>
                  </a:lnTo>
                  <a:lnTo>
                    <a:pt x="504" y="1270"/>
                  </a:lnTo>
                  <a:lnTo>
                    <a:pt x="503" y="1270"/>
                  </a:lnTo>
                  <a:lnTo>
                    <a:pt x="503" y="1269"/>
                  </a:lnTo>
                  <a:lnTo>
                    <a:pt x="501" y="1267"/>
                  </a:lnTo>
                  <a:lnTo>
                    <a:pt x="499" y="1267"/>
                  </a:lnTo>
                  <a:lnTo>
                    <a:pt x="499" y="1265"/>
                  </a:lnTo>
                  <a:lnTo>
                    <a:pt x="499" y="1264"/>
                  </a:lnTo>
                  <a:lnTo>
                    <a:pt x="499" y="1262"/>
                  </a:lnTo>
                  <a:lnTo>
                    <a:pt x="499" y="1261"/>
                  </a:lnTo>
                  <a:lnTo>
                    <a:pt x="498" y="1262"/>
                  </a:lnTo>
                  <a:lnTo>
                    <a:pt x="498" y="1261"/>
                  </a:lnTo>
                  <a:lnTo>
                    <a:pt x="496" y="1261"/>
                  </a:lnTo>
                  <a:lnTo>
                    <a:pt x="495" y="1259"/>
                  </a:lnTo>
                  <a:lnTo>
                    <a:pt x="495" y="1258"/>
                  </a:lnTo>
                  <a:lnTo>
                    <a:pt x="496" y="1258"/>
                  </a:lnTo>
                  <a:lnTo>
                    <a:pt x="496" y="1256"/>
                  </a:lnTo>
                  <a:lnTo>
                    <a:pt x="496" y="1254"/>
                  </a:lnTo>
                  <a:lnTo>
                    <a:pt x="495" y="1254"/>
                  </a:lnTo>
                  <a:lnTo>
                    <a:pt x="493" y="1254"/>
                  </a:lnTo>
                  <a:lnTo>
                    <a:pt x="493" y="1253"/>
                  </a:lnTo>
                  <a:lnTo>
                    <a:pt x="495" y="1251"/>
                  </a:lnTo>
                  <a:lnTo>
                    <a:pt x="493" y="1251"/>
                  </a:lnTo>
                  <a:lnTo>
                    <a:pt x="492" y="1251"/>
                  </a:lnTo>
                  <a:lnTo>
                    <a:pt x="492" y="1250"/>
                  </a:lnTo>
                  <a:lnTo>
                    <a:pt x="490" y="1250"/>
                  </a:lnTo>
                  <a:lnTo>
                    <a:pt x="490" y="1248"/>
                  </a:lnTo>
                  <a:lnTo>
                    <a:pt x="490" y="1247"/>
                  </a:lnTo>
                  <a:lnTo>
                    <a:pt x="489" y="1247"/>
                  </a:lnTo>
                  <a:lnTo>
                    <a:pt x="489" y="1245"/>
                  </a:lnTo>
                  <a:lnTo>
                    <a:pt x="487" y="1245"/>
                  </a:lnTo>
                  <a:lnTo>
                    <a:pt x="485" y="1245"/>
                  </a:lnTo>
                  <a:lnTo>
                    <a:pt x="485" y="1243"/>
                  </a:lnTo>
                  <a:lnTo>
                    <a:pt x="484" y="1243"/>
                  </a:lnTo>
                  <a:lnTo>
                    <a:pt x="484" y="1242"/>
                  </a:lnTo>
                  <a:lnTo>
                    <a:pt x="484" y="1240"/>
                  </a:lnTo>
                  <a:lnTo>
                    <a:pt x="485" y="1240"/>
                  </a:lnTo>
                  <a:lnTo>
                    <a:pt x="484" y="1239"/>
                  </a:lnTo>
                  <a:lnTo>
                    <a:pt x="484" y="1237"/>
                  </a:lnTo>
                  <a:lnTo>
                    <a:pt x="482" y="1237"/>
                  </a:lnTo>
                  <a:lnTo>
                    <a:pt x="482" y="1239"/>
                  </a:lnTo>
                  <a:lnTo>
                    <a:pt x="482" y="1237"/>
                  </a:lnTo>
                  <a:lnTo>
                    <a:pt x="481" y="1237"/>
                  </a:lnTo>
                  <a:lnTo>
                    <a:pt x="481" y="1236"/>
                  </a:lnTo>
                  <a:lnTo>
                    <a:pt x="482" y="1236"/>
                  </a:lnTo>
                  <a:lnTo>
                    <a:pt x="482" y="1234"/>
                  </a:lnTo>
                  <a:lnTo>
                    <a:pt x="482" y="1233"/>
                  </a:lnTo>
                  <a:lnTo>
                    <a:pt x="482" y="1231"/>
                  </a:lnTo>
                  <a:lnTo>
                    <a:pt x="481" y="1231"/>
                  </a:lnTo>
                  <a:lnTo>
                    <a:pt x="481" y="1229"/>
                  </a:lnTo>
                  <a:lnTo>
                    <a:pt x="479" y="1229"/>
                  </a:lnTo>
                  <a:lnTo>
                    <a:pt x="478" y="1228"/>
                  </a:lnTo>
                  <a:lnTo>
                    <a:pt x="478" y="1229"/>
                  </a:lnTo>
                  <a:lnTo>
                    <a:pt x="476" y="1228"/>
                  </a:lnTo>
                  <a:lnTo>
                    <a:pt x="476" y="1226"/>
                  </a:lnTo>
                  <a:lnTo>
                    <a:pt x="474" y="1226"/>
                  </a:lnTo>
                  <a:lnTo>
                    <a:pt x="474" y="1225"/>
                  </a:lnTo>
                  <a:lnTo>
                    <a:pt x="473" y="1223"/>
                  </a:lnTo>
                  <a:lnTo>
                    <a:pt x="471" y="1222"/>
                  </a:lnTo>
                  <a:lnTo>
                    <a:pt x="473" y="1222"/>
                  </a:lnTo>
                  <a:lnTo>
                    <a:pt x="473" y="1220"/>
                  </a:lnTo>
                  <a:lnTo>
                    <a:pt x="473" y="1218"/>
                  </a:lnTo>
                  <a:lnTo>
                    <a:pt x="471" y="1218"/>
                  </a:lnTo>
                  <a:lnTo>
                    <a:pt x="470" y="1218"/>
                  </a:lnTo>
                  <a:lnTo>
                    <a:pt x="470" y="1217"/>
                  </a:lnTo>
                  <a:lnTo>
                    <a:pt x="468" y="1217"/>
                  </a:lnTo>
                  <a:lnTo>
                    <a:pt x="468" y="1215"/>
                  </a:lnTo>
                  <a:lnTo>
                    <a:pt x="468" y="1214"/>
                  </a:lnTo>
                  <a:lnTo>
                    <a:pt x="470" y="1214"/>
                  </a:lnTo>
                  <a:lnTo>
                    <a:pt x="471" y="1214"/>
                  </a:lnTo>
                  <a:lnTo>
                    <a:pt x="471" y="1212"/>
                  </a:lnTo>
                  <a:lnTo>
                    <a:pt x="470" y="1212"/>
                  </a:lnTo>
                  <a:lnTo>
                    <a:pt x="468" y="1212"/>
                  </a:lnTo>
                  <a:lnTo>
                    <a:pt x="468" y="1211"/>
                  </a:lnTo>
                  <a:lnTo>
                    <a:pt x="467" y="1211"/>
                  </a:lnTo>
                  <a:lnTo>
                    <a:pt x="467" y="1212"/>
                  </a:lnTo>
                  <a:lnTo>
                    <a:pt x="465" y="1212"/>
                  </a:lnTo>
                  <a:lnTo>
                    <a:pt x="464" y="1212"/>
                  </a:lnTo>
                  <a:lnTo>
                    <a:pt x="464" y="1211"/>
                  </a:lnTo>
                  <a:lnTo>
                    <a:pt x="464" y="1209"/>
                  </a:lnTo>
                  <a:lnTo>
                    <a:pt x="464" y="1207"/>
                  </a:lnTo>
                  <a:lnTo>
                    <a:pt x="465" y="1206"/>
                  </a:lnTo>
                  <a:lnTo>
                    <a:pt x="464" y="1204"/>
                  </a:lnTo>
                  <a:lnTo>
                    <a:pt x="462" y="1204"/>
                  </a:lnTo>
                  <a:lnTo>
                    <a:pt x="460" y="1204"/>
                  </a:lnTo>
                  <a:lnTo>
                    <a:pt x="459" y="1203"/>
                  </a:lnTo>
                  <a:lnTo>
                    <a:pt x="457" y="1201"/>
                  </a:lnTo>
                  <a:lnTo>
                    <a:pt x="457" y="1200"/>
                  </a:lnTo>
                  <a:lnTo>
                    <a:pt x="456" y="1200"/>
                  </a:lnTo>
                  <a:lnTo>
                    <a:pt x="454" y="1200"/>
                  </a:lnTo>
                  <a:lnTo>
                    <a:pt x="454" y="1196"/>
                  </a:lnTo>
                  <a:lnTo>
                    <a:pt x="453" y="1195"/>
                  </a:lnTo>
                  <a:lnTo>
                    <a:pt x="453" y="1193"/>
                  </a:lnTo>
                  <a:lnTo>
                    <a:pt x="451" y="1192"/>
                  </a:lnTo>
                  <a:lnTo>
                    <a:pt x="449" y="1192"/>
                  </a:lnTo>
                  <a:lnTo>
                    <a:pt x="449" y="1190"/>
                  </a:lnTo>
                  <a:lnTo>
                    <a:pt x="449" y="1189"/>
                  </a:lnTo>
                  <a:lnTo>
                    <a:pt x="451" y="1189"/>
                  </a:lnTo>
                  <a:lnTo>
                    <a:pt x="451" y="1187"/>
                  </a:lnTo>
                  <a:lnTo>
                    <a:pt x="449" y="1187"/>
                  </a:lnTo>
                  <a:lnTo>
                    <a:pt x="449" y="1186"/>
                  </a:lnTo>
                  <a:lnTo>
                    <a:pt x="448" y="1186"/>
                  </a:lnTo>
                  <a:lnTo>
                    <a:pt x="448" y="1184"/>
                  </a:lnTo>
                  <a:lnTo>
                    <a:pt x="449" y="1184"/>
                  </a:lnTo>
                  <a:lnTo>
                    <a:pt x="448" y="1182"/>
                  </a:lnTo>
                  <a:lnTo>
                    <a:pt x="448" y="1181"/>
                  </a:lnTo>
                  <a:lnTo>
                    <a:pt x="446" y="1181"/>
                  </a:lnTo>
                  <a:lnTo>
                    <a:pt x="446" y="1179"/>
                  </a:lnTo>
                  <a:lnTo>
                    <a:pt x="446" y="1178"/>
                  </a:lnTo>
                  <a:lnTo>
                    <a:pt x="448" y="1178"/>
                  </a:lnTo>
                  <a:lnTo>
                    <a:pt x="448" y="1179"/>
                  </a:lnTo>
                  <a:lnTo>
                    <a:pt x="449" y="1179"/>
                  </a:lnTo>
                  <a:lnTo>
                    <a:pt x="451" y="1179"/>
                  </a:lnTo>
                  <a:lnTo>
                    <a:pt x="451" y="1178"/>
                  </a:lnTo>
                  <a:lnTo>
                    <a:pt x="451" y="1176"/>
                  </a:lnTo>
                  <a:lnTo>
                    <a:pt x="451" y="1175"/>
                  </a:lnTo>
                  <a:lnTo>
                    <a:pt x="451" y="1173"/>
                  </a:lnTo>
                  <a:lnTo>
                    <a:pt x="451" y="1171"/>
                  </a:lnTo>
                  <a:lnTo>
                    <a:pt x="451" y="1170"/>
                  </a:lnTo>
                  <a:lnTo>
                    <a:pt x="449" y="1170"/>
                  </a:lnTo>
                  <a:lnTo>
                    <a:pt x="448" y="1170"/>
                  </a:lnTo>
                  <a:lnTo>
                    <a:pt x="448" y="1168"/>
                  </a:lnTo>
                  <a:lnTo>
                    <a:pt x="448" y="1167"/>
                  </a:lnTo>
                  <a:lnTo>
                    <a:pt x="448" y="1165"/>
                  </a:lnTo>
                  <a:lnTo>
                    <a:pt x="448" y="1164"/>
                  </a:lnTo>
                  <a:lnTo>
                    <a:pt x="448" y="1162"/>
                  </a:lnTo>
                  <a:lnTo>
                    <a:pt x="448" y="1160"/>
                  </a:lnTo>
                  <a:lnTo>
                    <a:pt x="448" y="1159"/>
                  </a:lnTo>
                  <a:lnTo>
                    <a:pt x="446" y="1159"/>
                  </a:lnTo>
                  <a:lnTo>
                    <a:pt x="445" y="1157"/>
                  </a:lnTo>
                  <a:lnTo>
                    <a:pt x="443" y="1157"/>
                  </a:lnTo>
                  <a:lnTo>
                    <a:pt x="442" y="1157"/>
                  </a:lnTo>
                  <a:lnTo>
                    <a:pt x="442" y="1156"/>
                  </a:lnTo>
                  <a:lnTo>
                    <a:pt x="442" y="1154"/>
                  </a:lnTo>
                  <a:lnTo>
                    <a:pt x="442" y="1153"/>
                  </a:lnTo>
                  <a:lnTo>
                    <a:pt x="440" y="1153"/>
                  </a:lnTo>
                  <a:lnTo>
                    <a:pt x="438" y="1151"/>
                  </a:lnTo>
                  <a:lnTo>
                    <a:pt x="438" y="1150"/>
                  </a:lnTo>
                  <a:lnTo>
                    <a:pt x="437" y="1148"/>
                  </a:lnTo>
                  <a:lnTo>
                    <a:pt x="437" y="1146"/>
                  </a:lnTo>
                  <a:lnTo>
                    <a:pt x="437" y="1145"/>
                  </a:lnTo>
                  <a:lnTo>
                    <a:pt x="435" y="1143"/>
                  </a:lnTo>
                  <a:lnTo>
                    <a:pt x="434" y="1143"/>
                  </a:lnTo>
                  <a:lnTo>
                    <a:pt x="434" y="1142"/>
                  </a:lnTo>
                  <a:lnTo>
                    <a:pt x="434" y="1140"/>
                  </a:lnTo>
                  <a:lnTo>
                    <a:pt x="434" y="1139"/>
                  </a:lnTo>
                  <a:lnTo>
                    <a:pt x="432" y="1137"/>
                  </a:lnTo>
                  <a:lnTo>
                    <a:pt x="432" y="1134"/>
                  </a:lnTo>
                  <a:lnTo>
                    <a:pt x="432" y="1132"/>
                  </a:lnTo>
                  <a:lnTo>
                    <a:pt x="431" y="1132"/>
                  </a:lnTo>
                  <a:lnTo>
                    <a:pt x="429" y="1132"/>
                  </a:lnTo>
                  <a:lnTo>
                    <a:pt x="429" y="1131"/>
                  </a:lnTo>
                  <a:lnTo>
                    <a:pt x="429" y="1129"/>
                  </a:lnTo>
                  <a:lnTo>
                    <a:pt x="431" y="1129"/>
                  </a:lnTo>
                  <a:lnTo>
                    <a:pt x="431" y="1128"/>
                  </a:lnTo>
                  <a:lnTo>
                    <a:pt x="431" y="1126"/>
                  </a:lnTo>
                  <a:lnTo>
                    <a:pt x="429" y="1124"/>
                  </a:lnTo>
                  <a:lnTo>
                    <a:pt x="428" y="1124"/>
                  </a:lnTo>
                  <a:lnTo>
                    <a:pt x="428" y="1123"/>
                  </a:lnTo>
                  <a:lnTo>
                    <a:pt x="429" y="1123"/>
                  </a:lnTo>
                  <a:lnTo>
                    <a:pt x="428" y="1121"/>
                  </a:lnTo>
                  <a:lnTo>
                    <a:pt x="426" y="1120"/>
                  </a:lnTo>
                  <a:lnTo>
                    <a:pt x="426" y="1118"/>
                  </a:lnTo>
                  <a:lnTo>
                    <a:pt x="428" y="1118"/>
                  </a:lnTo>
                  <a:lnTo>
                    <a:pt x="428" y="1117"/>
                  </a:lnTo>
                  <a:lnTo>
                    <a:pt x="426" y="1115"/>
                  </a:lnTo>
                  <a:lnTo>
                    <a:pt x="424" y="1115"/>
                  </a:lnTo>
                  <a:lnTo>
                    <a:pt x="424" y="1114"/>
                  </a:lnTo>
                  <a:lnTo>
                    <a:pt x="426" y="1112"/>
                  </a:lnTo>
                  <a:lnTo>
                    <a:pt x="424" y="1112"/>
                  </a:lnTo>
                  <a:lnTo>
                    <a:pt x="424" y="1110"/>
                  </a:lnTo>
                  <a:lnTo>
                    <a:pt x="426" y="1110"/>
                  </a:lnTo>
                  <a:lnTo>
                    <a:pt x="428" y="1110"/>
                  </a:lnTo>
                  <a:lnTo>
                    <a:pt x="428" y="1109"/>
                  </a:lnTo>
                  <a:lnTo>
                    <a:pt x="426" y="1107"/>
                  </a:lnTo>
                  <a:lnTo>
                    <a:pt x="428" y="1106"/>
                  </a:lnTo>
                  <a:lnTo>
                    <a:pt x="426" y="1106"/>
                  </a:lnTo>
                  <a:lnTo>
                    <a:pt x="426" y="1104"/>
                  </a:lnTo>
                  <a:lnTo>
                    <a:pt x="426" y="1103"/>
                  </a:lnTo>
                  <a:lnTo>
                    <a:pt x="426" y="1101"/>
                  </a:lnTo>
                  <a:lnTo>
                    <a:pt x="426" y="1099"/>
                  </a:lnTo>
                  <a:lnTo>
                    <a:pt x="426" y="1098"/>
                  </a:lnTo>
                  <a:lnTo>
                    <a:pt x="428" y="1098"/>
                  </a:lnTo>
                  <a:lnTo>
                    <a:pt x="428" y="1096"/>
                  </a:lnTo>
                  <a:lnTo>
                    <a:pt x="428" y="1095"/>
                  </a:lnTo>
                  <a:lnTo>
                    <a:pt x="428" y="1093"/>
                  </a:lnTo>
                  <a:lnTo>
                    <a:pt x="426" y="1092"/>
                  </a:lnTo>
                  <a:lnTo>
                    <a:pt x="424" y="1090"/>
                  </a:lnTo>
                  <a:lnTo>
                    <a:pt x="423" y="1090"/>
                  </a:lnTo>
                  <a:lnTo>
                    <a:pt x="421" y="1090"/>
                  </a:lnTo>
                  <a:lnTo>
                    <a:pt x="421" y="1088"/>
                  </a:lnTo>
                  <a:lnTo>
                    <a:pt x="420" y="1088"/>
                  </a:lnTo>
                  <a:lnTo>
                    <a:pt x="420" y="1087"/>
                  </a:lnTo>
                  <a:lnTo>
                    <a:pt x="420" y="1085"/>
                  </a:lnTo>
                  <a:lnTo>
                    <a:pt x="418" y="1085"/>
                  </a:lnTo>
                  <a:lnTo>
                    <a:pt x="417" y="1085"/>
                  </a:lnTo>
                  <a:lnTo>
                    <a:pt x="417" y="1084"/>
                  </a:lnTo>
                  <a:lnTo>
                    <a:pt x="418" y="1084"/>
                  </a:lnTo>
                  <a:lnTo>
                    <a:pt x="418" y="1082"/>
                  </a:lnTo>
                  <a:lnTo>
                    <a:pt x="417" y="1082"/>
                  </a:lnTo>
                  <a:lnTo>
                    <a:pt x="417" y="1084"/>
                  </a:lnTo>
                  <a:lnTo>
                    <a:pt x="415" y="1084"/>
                  </a:lnTo>
                  <a:lnTo>
                    <a:pt x="415" y="1082"/>
                  </a:lnTo>
                  <a:lnTo>
                    <a:pt x="417" y="1081"/>
                  </a:lnTo>
                  <a:lnTo>
                    <a:pt x="417" y="1079"/>
                  </a:lnTo>
                  <a:lnTo>
                    <a:pt x="415" y="1077"/>
                  </a:lnTo>
                  <a:lnTo>
                    <a:pt x="415" y="1076"/>
                  </a:lnTo>
                  <a:lnTo>
                    <a:pt x="417" y="1076"/>
                  </a:lnTo>
                  <a:lnTo>
                    <a:pt x="415" y="1074"/>
                  </a:lnTo>
                  <a:lnTo>
                    <a:pt x="415" y="1073"/>
                  </a:lnTo>
                  <a:lnTo>
                    <a:pt x="415" y="1071"/>
                  </a:lnTo>
                  <a:lnTo>
                    <a:pt x="415" y="1070"/>
                  </a:lnTo>
                  <a:lnTo>
                    <a:pt x="415" y="1068"/>
                  </a:lnTo>
                  <a:lnTo>
                    <a:pt x="412" y="1068"/>
                  </a:lnTo>
                  <a:lnTo>
                    <a:pt x="410" y="1067"/>
                  </a:lnTo>
                  <a:lnTo>
                    <a:pt x="409" y="1067"/>
                  </a:lnTo>
                  <a:lnTo>
                    <a:pt x="407" y="1065"/>
                  </a:lnTo>
                  <a:lnTo>
                    <a:pt x="406" y="1067"/>
                  </a:lnTo>
                  <a:lnTo>
                    <a:pt x="404" y="1067"/>
                  </a:lnTo>
                  <a:lnTo>
                    <a:pt x="402" y="1067"/>
                  </a:lnTo>
                  <a:lnTo>
                    <a:pt x="401" y="1067"/>
                  </a:lnTo>
                  <a:lnTo>
                    <a:pt x="398" y="1067"/>
                  </a:lnTo>
                  <a:lnTo>
                    <a:pt x="396" y="1067"/>
                  </a:lnTo>
                  <a:lnTo>
                    <a:pt x="396" y="1065"/>
                  </a:lnTo>
                  <a:lnTo>
                    <a:pt x="395" y="1065"/>
                  </a:lnTo>
                  <a:lnTo>
                    <a:pt x="393" y="1063"/>
                  </a:lnTo>
                  <a:lnTo>
                    <a:pt x="387" y="1065"/>
                  </a:lnTo>
                  <a:lnTo>
                    <a:pt x="382" y="1065"/>
                  </a:lnTo>
                  <a:lnTo>
                    <a:pt x="374" y="1065"/>
                  </a:lnTo>
                  <a:lnTo>
                    <a:pt x="373" y="1065"/>
                  </a:lnTo>
                  <a:lnTo>
                    <a:pt x="371" y="1065"/>
                  </a:lnTo>
                  <a:lnTo>
                    <a:pt x="370" y="1065"/>
                  </a:lnTo>
                  <a:lnTo>
                    <a:pt x="368" y="1065"/>
                  </a:lnTo>
                  <a:lnTo>
                    <a:pt x="366" y="1065"/>
                  </a:lnTo>
                  <a:lnTo>
                    <a:pt x="362" y="1065"/>
                  </a:lnTo>
                  <a:lnTo>
                    <a:pt x="359" y="1065"/>
                  </a:lnTo>
                  <a:lnTo>
                    <a:pt x="357" y="1065"/>
                  </a:lnTo>
                  <a:lnTo>
                    <a:pt x="351" y="1065"/>
                  </a:lnTo>
                  <a:lnTo>
                    <a:pt x="346" y="1065"/>
                  </a:lnTo>
                  <a:lnTo>
                    <a:pt x="345" y="1065"/>
                  </a:lnTo>
                  <a:lnTo>
                    <a:pt x="340" y="1065"/>
                  </a:lnTo>
                  <a:lnTo>
                    <a:pt x="338" y="1065"/>
                  </a:lnTo>
                  <a:lnTo>
                    <a:pt x="337" y="1065"/>
                  </a:lnTo>
                  <a:lnTo>
                    <a:pt x="330" y="1065"/>
                  </a:lnTo>
                  <a:lnTo>
                    <a:pt x="329" y="1065"/>
                  </a:lnTo>
                  <a:lnTo>
                    <a:pt x="327" y="1065"/>
                  </a:lnTo>
                  <a:lnTo>
                    <a:pt x="316" y="1065"/>
                  </a:lnTo>
                  <a:lnTo>
                    <a:pt x="315" y="1065"/>
                  </a:lnTo>
                  <a:lnTo>
                    <a:pt x="313" y="1065"/>
                  </a:lnTo>
                  <a:lnTo>
                    <a:pt x="307" y="1065"/>
                  </a:lnTo>
                  <a:lnTo>
                    <a:pt x="304" y="1065"/>
                  </a:lnTo>
                  <a:lnTo>
                    <a:pt x="302" y="1065"/>
                  </a:lnTo>
                  <a:lnTo>
                    <a:pt x="298" y="1065"/>
                  </a:lnTo>
                  <a:lnTo>
                    <a:pt x="291" y="1065"/>
                  </a:lnTo>
                  <a:lnTo>
                    <a:pt x="288" y="1065"/>
                  </a:lnTo>
                  <a:lnTo>
                    <a:pt x="279" y="1065"/>
                  </a:lnTo>
                  <a:lnTo>
                    <a:pt x="276" y="1065"/>
                  </a:lnTo>
                  <a:lnTo>
                    <a:pt x="274" y="1065"/>
                  </a:lnTo>
                  <a:lnTo>
                    <a:pt x="266" y="1065"/>
                  </a:lnTo>
                  <a:lnTo>
                    <a:pt x="265" y="1065"/>
                  </a:lnTo>
                  <a:lnTo>
                    <a:pt x="260" y="1065"/>
                  </a:lnTo>
                  <a:lnTo>
                    <a:pt x="255" y="1065"/>
                  </a:lnTo>
                  <a:lnTo>
                    <a:pt x="246" y="1065"/>
                  </a:lnTo>
                  <a:lnTo>
                    <a:pt x="243" y="1065"/>
                  </a:lnTo>
                  <a:lnTo>
                    <a:pt x="241" y="1065"/>
                  </a:lnTo>
                  <a:lnTo>
                    <a:pt x="237" y="1065"/>
                  </a:lnTo>
                  <a:lnTo>
                    <a:pt x="235" y="1065"/>
                  </a:lnTo>
                  <a:lnTo>
                    <a:pt x="232" y="1067"/>
                  </a:lnTo>
                  <a:lnTo>
                    <a:pt x="230" y="1067"/>
                  </a:lnTo>
                  <a:lnTo>
                    <a:pt x="227" y="1068"/>
                  </a:lnTo>
                  <a:lnTo>
                    <a:pt x="226" y="1068"/>
                  </a:lnTo>
                  <a:lnTo>
                    <a:pt x="219" y="1067"/>
                  </a:lnTo>
                  <a:lnTo>
                    <a:pt x="218" y="1067"/>
                  </a:lnTo>
                  <a:lnTo>
                    <a:pt x="216" y="1067"/>
                  </a:lnTo>
                  <a:lnTo>
                    <a:pt x="215" y="1068"/>
                  </a:lnTo>
                  <a:lnTo>
                    <a:pt x="213" y="1068"/>
                  </a:lnTo>
                  <a:lnTo>
                    <a:pt x="208" y="1067"/>
                  </a:lnTo>
                  <a:lnTo>
                    <a:pt x="207" y="1067"/>
                  </a:lnTo>
                  <a:lnTo>
                    <a:pt x="204" y="1067"/>
                  </a:lnTo>
                  <a:lnTo>
                    <a:pt x="197" y="1067"/>
                  </a:lnTo>
                  <a:lnTo>
                    <a:pt x="196" y="1067"/>
                  </a:lnTo>
                  <a:lnTo>
                    <a:pt x="193" y="1067"/>
                  </a:lnTo>
                  <a:lnTo>
                    <a:pt x="191" y="1067"/>
                  </a:lnTo>
                  <a:lnTo>
                    <a:pt x="188" y="1065"/>
                  </a:lnTo>
                  <a:lnTo>
                    <a:pt x="186" y="1063"/>
                  </a:lnTo>
                  <a:lnTo>
                    <a:pt x="185" y="1065"/>
                  </a:lnTo>
                  <a:lnTo>
                    <a:pt x="183" y="1065"/>
                  </a:lnTo>
                  <a:lnTo>
                    <a:pt x="182" y="1063"/>
                  </a:lnTo>
                  <a:lnTo>
                    <a:pt x="177" y="1065"/>
                  </a:lnTo>
                  <a:lnTo>
                    <a:pt x="176" y="1065"/>
                  </a:lnTo>
                  <a:lnTo>
                    <a:pt x="174" y="1067"/>
                  </a:lnTo>
                  <a:lnTo>
                    <a:pt x="168" y="1062"/>
                  </a:lnTo>
                  <a:lnTo>
                    <a:pt x="165" y="1063"/>
                  </a:lnTo>
                  <a:lnTo>
                    <a:pt x="163" y="1063"/>
                  </a:lnTo>
                  <a:lnTo>
                    <a:pt x="161" y="1063"/>
                  </a:lnTo>
                  <a:lnTo>
                    <a:pt x="160" y="1063"/>
                  </a:lnTo>
                  <a:lnTo>
                    <a:pt x="158" y="1063"/>
                  </a:lnTo>
                  <a:lnTo>
                    <a:pt x="157" y="1063"/>
                  </a:lnTo>
                  <a:lnTo>
                    <a:pt x="155" y="1065"/>
                  </a:lnTo>
                  <a:lnTo>
                    <a:pt x="154" y="1065"/>
                  </a:lnTo>
                  <a:lnTo>
                    <a:pt x="152" y="1065"/>
                  </a:lnTo>
                  <a:lnTo>
                    <a:pt x="140" y="1065"/>
                  </a:lnTo>
                  <a:lnTo>
                    <a:pt x="135" y="1065"/>
                  </a:lnTo>
                  <a:lnTo>
                    <a:pt x="132" y="1065"/>
                  </a:lnTo>
                  <a:lnTo>
                    <a:pt x="130" y="1065"/>
                  </a:lnTo>
                  <a:lnTo>
                    <a:pt x="129" y="1065"/>
                  </a:lnTo>
                  <a:lnTo>
                    <a:pt x="127" y="1065"/>
                  </a:lnTo>
                  <a:lnTo>
                    <a:pt x="125" y="1065"/>
                  </a:lnTo>
                  <a:lnTo>
                    <a:pt x="122" y="1065"/>
                  </a:lnTo>
                  <a:lnTo>
                    <a:pt x="119" y="1065"/>
                  </a:lnTo>
                  <a:lnTo>
                    <a:pt x="118" y="1065"/>
                  </a:lnTo>
                  <a:lnTo>
                    <a:pt x="116" y="1065"/>
                  </a:lnTo>
                  <a:lnTo>
                    <a:pt x="115" y="1065"/>
                  </a:lnTo>
                  <a:lnTo>
                    <a:pt x="113" y="1065"/>
                  </a:lnTo>
                  <a:lnTo>
                    <a:pt x="111" y="1065"/>
                  </a:lnTo>
                  <a:lnTo>
                    <a:pt x="110" y="1067"/>
                  </a:lnTo>
                  <a:lnTo>
                    <a:pt x="110" y="1068"/>
                  </a:lnTo>
                  <a:lnTo>
                    <a:pt x="108" y="1068"/>
                  </a:lnTo>
                  <a:lnTo>
                    <a:pt x="105" y="1067"/>
                  </a:lnTo>
                  <a:lnTo>
                    <a:pt x="100" y="1065"/>
                  </a:lnTo>
                  <a:lnTo>
                    <a:pt x="99" y="1063"/>
                  </a:lnTo>
                  <a:lnTo>
                    <a:pt x="97" y="1063"/>
                  </a:lnTo>
                  <a:lnTo>
                    <a:pt x="96" y="1065"/>
                  </a:lnTo>
                  <a:lnTo>
                    <a:pt x="94" y="1065"/>
                  </a:lnTo>
                  <a:lnTo>
                    <a:pt x="93" y="1065"/>
                  </a:lnTo>
                  <a:lnTo>
                    <a:pt x="88" y="1067"/>
                  </a:lnTo>
                  <a:lnTo>
                    <a:pt x="86" y="1068"/>
                  </a:lnTo>
                  <a:lnTo>
                    <a:pt x="85" y="1067"/>
                  </a:lnTo>
                  <a:lnTo>
                    <a:pt x="83" y="1067"/>
                  </a:lnTo>
                  <a:lnTo>
                    <a:pt x="83" y="1065"/>
                  </a:lnTo>
                  <a:lnTo>
                    <a:pt x="82" y="1065"/>
                  </a:lnTo>
                  <a:lnTo>
                    <a:pt x="80" y="1065"/>
                  </a:lnTo>
                  <a:lnTo>
                    <a:pt x="79" y="1065"/>
                  </a:lnTo>
                  <a:lnTo>
                    <a:pt x="77" y="1065"/>
                  </a:lnTo>
                  <a:lnTo>
                    <a:pt x="74" y="1067"/>
                  </a:lnTo>
                  <a:lnTo>
                    <a:pt x="72" y="1068"/>
                  </a:lnTo>
                  <a:lnTo>
                    <a:pt x="71" y="1068"/>
                  </a:lnTo>
                  <a:lnTo>
                    <a:pt x="69" y="1068"/>
                  </a:lnTo>
                  <a:lnTo>
                    <a:pt x="68" y="1067"/>
                  </a:lnTo>
                  <a:lnTo>
                    <a:pt x="66" y="1067"/>
                  </a:lnTo>
                  <a:lnTo>
                    <a:pt x="64" y="1068"/>
                  </a:lnTo>
                  <a:lnTo>
                    <a:pt x="63" y="1068"/>
                  </a:lnTo>
                  <a:lnTo>
                    <a:pt x="61" y="1068"/>
                  </a:lnTo>
                  <a:lnTo>
                    <a:pt x="61" y="1070"/>
                  </a:lnTo>
                  <a:lnTo>
                    <a:pt x="60" y="1070"/>
                  </a:lnTo>
                  <a:lnTo>
                    <a:pt x="60" y="1071"/>
                  </a:lnTo>
                  <a:lnTo>
                    <a:pt x="58" y="1073"/>
                  </a:lnTo>
                  <a:lnTo>
                    <a:pt x="57" y="1073"/>
                  </a:lnTo>
                  <a:lnTo>
                    <a:pt x="55" y="1074"/>
                  </a:lnTo>
                  <a:lnTo>
                    <a:pt x="53" y="1074"/>
                  </a:lnTo>
                  <a:lnTo>
                    <a:pt x="53" y="1073"/>
                  </a:lnTo>
                  <a:lnTo>
                    <a:pt x="52" y="1074"/>
                  </a:lnTo>
                  <a:lnTo>
                    <a:pt x="50" y="1074"/>
                  </a:lnTo>
                  <a:lnTo>
                    <a:pt x="49" y="1076"/>
                  </a:lnTo>
                  <a:lnTo>
                    <a:pt x="47" y="1076"/>
                  </a:lnTo>
                  <a:lnTo>
                    <a:pt x="47" y="1077"/>
                  </a:lnTo>
                  <a:lnTo>
                    <a:pt x="46" y="1077"/>
                  </a:lnTo>
                  <a:lnTo>
                    <a:pt x="44" y="1077"/>
                  </a:lnTo>
                  <a:lnTo>
                    <a:pt x="43" y="1077"/>
                  </a:lnTo>
                  <a:lnTo>
                    <a:pt x="39" y="1076"/>
                  </a:lnTo>
                  <a:lnTo>
                    <a:pt x="38" y="1076"/>
                  </a:lnTo>
                  <a:lnTo>
                    <a:pt x="36" y="1076"/>
                  </a:lnTo>
                  <a:lnTo>
                    <a:pt x="35" y="1077"/>
                  </a:lnTo>
                  <a:lnTo>
                    <a:pt x="35" y="1079"/>
                  </a:lnTo>
                  <a:lnTo>
                    <a:pt x="33" y="1079"/>
                  </a:lnTo>
                  <a:lnTo>
                    <a:pt x="32" y="1081"/>
                  </a:lnTo>
                  <a:lnTo>
                    <a:pt x="30" y="1081"/>
                  </a:lnTo>
                  <a:lnTo>
                    <a:pt x="28" y="1081"/>
                  </a:lnTo>
                  <a:lnTo>
                    <a:pt x="28" y="1082"/>
                  </a:lnTo>
                  <a:lnTo>
                    <a:pt x="27" y="1082"/>
                  </a:lnTo>
                  <a:lnTo>
                    <a:pt x="25" y="1082"/>
                  </a:lnTo>
                  <a:lnTo>
                    <a:pt x="24" y="1082"/>
                  </a:lnTo>
                  <a:lnTo>
                    <a:pt x="22" y="1082"/>
                  </a:lnTo>
                  <a:lnTo>
                    <a:pt x="22" y="1081"/>
                  </a:lnTo>
                  <a:lnTo>
                    <a:pt x="24" y="1079"/>
                  </a:lnTo>
                  <a:lnTo>
                    <a:pt x="25" y="1081"/>
                  </a:lnTo>
                  <a:lnTo>
                    <a:pt x="25" y="1079"/>
                  </a:lnTo>
                  <a:lnTo>
                    <a:pt x="27" y="1079"/>
                  </a:lnTo>
                  <a:lnTo>
                    <a:pt x="27" y="1077"/>
                  </a:lnTo>
                  <a:lnTo>
                    <a:pt x="27" y="1076"/>
                  </a:lnTo>
                  <a:lnTo>
                    <a:pt x="25" y="1074"/>
                  </a:lnTo>
                  <a:lnTo>
                    <a:pt x="24" y="1074"/>
                  </a:lnTo>
                  <a:lnTo>
                    <a:pt x="22" y="1076"/>
                  </a:lnTo>
                  <a:lnTo>
                    <a:pt x="21" y="1076"/>
                  </a:lnTo>
                  <a:lnTo>
                    <a:pt x="19" y="1076"/>
                  </a:lnTo>
                  <a:lnTo>
                    <a:pt x="19" y="1077"/>
                  </a:lnTo>
                  <a:lnTo>
                    <a:pt x="19" y="1079"/>
                  </a:lnTo>
                  <a:lnTo>
                    <a:pt x="17" y="1076"/>
                  </a:lnTo>
                  <a:lnTo>
                    <a:pt x="16" y="1074"/>
                  </a:lnTo>
                  <a:lnTo>
                    <a:pt x="14" y="1073"/>
                  </a:lnTo>
                  <a:lnTo>
                    <a:pt x="14" y="1071"/>
                  </a:lnTo>
                  <a:lnTo>
                    <a:pt x="13" y="1071"/>
                  </a:lnTo>
                  <a:lnTo>
                    <a:pt x="11" y="1070"/>
                  </a:lnTo>
                  <a:lnTo>
                    <a:pt x="11" y="1068"/>
                  </a:lnTo>
                  <a:lnTo>
                    <a:pt x="10" y="1068"/>
                  </a:lnTo>
                  <a:lnTo>
                    <a:pt x="8" y="1065"/>
                  </a:lnTo>
                  <a:lnTo>
                    <a:pt x="7" y="1065"/>
                  </a:lnTo>
                  <a:lnTo>
                    <a:pt x="7" y="1063"/>
                  </a:lnTo>
                  <a:lnTo>
                    <a:pt x="3" y="1062"/>
                  </a:lnTo>
                  <a:lnTo>
                    <a:pt x="3" y="1060"/>
                  </a:lnTo>
                  <a:lnTo>
                    <a:pt x="0" y="1057"/>
                  </a:lnTo>
                  <a:lnTo>
                    <a:pt x="0" y="1056"/>
                  </a:lnTo>
                  <a:lnTo>
                    <a:pt x="2" y="1054"/>
                  </a:lnTo>
                  <a:lnTo>
                    <a:pt x="3" y="1052"/>
                  </a:lnTo>
                  <a:lnTo>
                    <a:pt x="5" y="1052"/>
                  </a:lnTo>
                  <a:lnTo>
                    <a:pt x="7" y="1052"/>
                  </a:lnTo>
                  <a:lnTo>
                    <a:pt x="10" y="1052"/>
                  </a:lnTo>
                  <a:lnTo>
                    <a:pt x="17" y="1052"/>
                  </a:lnTo>
                  <a:lnTo>
                    <a:pt x="30" y="1052"/>
                  </a:lnTo>
                  <a:lnTo>
                    <a:pt x="32" y="1052"/>
                  </a:lnTo>
                  <a:lnTo>
                    <a:pt x="32" y="1048"/>
                  </a:lnTo>
                  <a:lnTo>
                    <a:pt x="32" y="1045"/>
                  </a:lnTo>
                  <a:lnTo>
                    <a:pt x="32" y="1041"/>
                  </a:lnTo>
                  <a:lnTo>
                    <a:pt x="32" y="1038"/>
                  </a:lnTo>
                  <a:lnTo>
                    <a:pt x="32" y="1037"/>
                  </a:lnTo>
                  <a:lnTo>
                    <a:pt x="32" y="1034"/>
                  </a:lnTo>
                  <a:lnTo>
                    <a:pt x="32" y="1031"/>
                  </a:lnTo>
                  <a:lnTo>
                    <a:pt x="32" y="1029"/>
                  </a:lnTo>
                  <a:lnTo>
                    <a:pt x="32" y="1018"/>
                  </a:lnTo>
                  <a:lnTo>
                    <a:pt x="32" y="1007"/>
                  </a:lnTo>
                  <a:lnTo>
                    <a:pt x="32" y="1005"/>
                  </a:lnTo>
                  <a:lnTo>
                    <a:pt x="32" y="1001"/>
                  </a:lnTo>
                  <a:lnTo>
                    <a:pt x="32" y="999"/>
                  </a:lnTo>
                  <a:lnTo>
                    <a:pt x="32" y="996"/>
                  </a:lnTo>
                  <a:lnTo>
                    <a:pt x="32" y="995"/>
                  </a:lnTo>
                  <a:lnTo>
                    <a:pt x="30" y="995"/>
                  </a:lnTo>
                  <a:lnTo>
                    <a:pt x="28" y="995"/>
                  </a:lnTo>
                  <a:lnTo>
                    <a:pt x="27" y="995"/>
                  </a:lnTo>
                  <a:lnTo>
                    <a:pt x="27" y="993"/>
                  </a:lnTo>
                  <a:lnTo>
                    <a:pt x="25" y="993"/>
                  </a:lnTo>
                  <a:lnTo>
                    <a:pt x="25" y="991"/>
                  </a:lnTo>
                  <a:lnTo>
                    <a:pt x="25" y="990"/>
                  </a:lnTo>
                  <a:lnTo>
                    <a:pt x="25" y="988"/>
                  </a:lnTo>
                  <a:lnTo>
                    <a:pt x="27" y="988"/>
                  </a:lnTo>
                  <a:lnTo>
                    <a:pt x="28" y="988"/>
                  </a:lnTo>
                  <a:lnTo>
                    <a:pt x="30" y="988"/>
                  </a:lnTo>
                  <a:lnTo>
                    <a:pt x="32" y="988"/>
                  </a:lnTo>
                  <a:lnTo>
                    <a:pt x="33" y="987"/>
                  </a:lnTo>
                  <a:lnTo>
                    <a:pt x="35" y="987"/>
                  </a:lnTo>
                  <a:lnTo>
                    <a:pt x="36" y="987"/>
                  </a:lnTo>
                  <a:lnTo>
                    <a:pt x="38" y="987"/>
                  </a:lnTo>
                  <a:lnTo>
                    <a:pt x="38" y="985"/>
                  </a:lnTo>
                  <a:lnTo>
                    <a:pt x="39" y="985"/>
                  </a:lnTo>
                  <a:lnTo>
                    <a:pt x="41" y="984"/>
                  </a:lnTo>
                  <a:lnTo>
                    <a:pt x="41" y="982"/>
                  </a:lnTo>
                  <a:lnTo>
                    <a:pt x="41" y="980"/>
                  </a:lnTo>
                  <a:lnTo>
                    <a:pt x="41" y="979"/>
                  </a:lnTo>
                  <a:lnTo>
                    <a:pt x="41" y="977"/>
                  </a:lnTo>
                  <a:lnTo>
                    <a:pt x="43" y="977"/>
                  </a:lnTo>
                  <a:lnTo>
                    <a:pt x="43" y="979"/>
                  </a:lnTo>
                  <a:lnTo>
                    <a:pt x="44" y="979"/>
                  </a:lnTo>
                  <a:lnTo>
                    <a:pt x="46" y="977"/>
                  </a:lnTo>
                  <a:lnTo>
                    <a:pt x="47" y="977"/>
                  </a:lnTo>
                  <a:lnTo>
                    <a:pt x="49" y="977"/>
                  </a:lnTo>
                  <a:lnTo>
                    <a:pt x="49" y="976"/>
                  </a:lnTo>
                  <a:lnTo>
                    <a:pt x="49" y="974"/>
                  </a:lnTo>
                  <a:lnTo>
                    <a:pt x="50" y="973"/>
                  </a:lnTo>
                  <a:lnTo>
                    <a:pt x="52" y="971"/>
                  </a:lnTo>
                  <a:lnTo>
                    <a:pt x="53" y="971"/>
                  </a:lnTo>
                  <a:lnTo>
                    <a:pt x="53" y="969"/>
                  </a:lnTo>
                  <a:lnTo>
                    <a:pt x="55" y="968"/>
                  </a:lnTo>
                  <a:lnTo>
                    <a:pt x="57" y="968"/>
                  </a:lnTo>
                  <a:lnTo>
                    <a:pt x="55" y="966"/>
                  </a:lnTo>
                  <a:lnTo>
                    <a:pt x="57" y="965"/>
                  </a:lnTo>
                  <a:lnTo>
                    <a:pt x="57" y="963"/>
                  </a:lnTo>
                  <a:lnTo>
                    <a:pt x="58" y="962"/>
                  </a:lnTo>
                  <a:lnTo>
                    <a:pt x="60" y="962"/>
                  </a:lnTo>
                  <a:lnTo>
                    <a:pt x="60" y="960"/>
                  </a:lnTo>
                  <a:lnTo>
                    <a:pt x="60" y="959"/>
                  </a:lnTo>
                  <a:lnTo>
                    <a:pt x="61" y="959"/>
                  </a:lnTo>
                  <a:lnTo>
                    <a:pt x="63" y="957"/>
                  </a:lnTo>
                  <a:lnTo>
                    <a:pt x="64" y="957"/>
                  </a:lnTo>
                  <a:lnTo>
                    <a:pt x="66" y="957"/>
                  </a:lnTo>
                  <a:lnTo>
                    <a:pt x="68" y="957"/>
                  </a:lnTo>
                  <a:lnTo>
                    <a:pt x="69" y="955"/>
                  </a:lnTo>
                  <a:lnTo>
                    <a:pt x="71" y="955"/>
                  </a:lnTo>
                  <a:lnTo>
                    <a:pt x="72" y="955"/>
                  </a:lnTo>
                  <a:lnTo>
                    <a:pt x="74" y="954"/>
                  </a:lnTo>
                  <a:lnTo>
                    <a:pt x="75" y="954"/>
                  </a:lnTo>
                  <a:lnTo>
                    <a:pt x="77" y="954"/>
                  </a:lnTo>
                  <a:lnTo>
                    <a:pt x="79" y="954"/>
                  </a:lnTo>
                  <a:lnTo>
                    <a:pt x="80" y="952"/>
                  </a:lnTo>
                  <a:lnTo>
                    <a:pt x="83" y="952"/>
                  </a:lnTo>
                  <a:lnTo>
                    <a:pt x="85" y="952"/>
                  </a:lnTo>
                  <a:lnTo>
                    <a:pt x="85" y="951"/>
                  </a:lnTo>
                  <a:lnTo>
                    <a:pt x="85" y="949"/>
                  </a:lnTo>
                  <a:lnTo>
                    <a:pt x="85" y="948"/>
                  </a:lnTo>
                  <a:lnTo>
                    <a:pt x="85" y="946"/>
                  </a:lnTo>
                  <a:lnTo>
                    <a:pt x="85" y="944"/>
                  </a:lnTo>
                  <a:lnTo>
                    <a:pt x="86" y="944"/>
                  </a:lnTo>
                  <a:lnTo>
                    <a:pt x="86" y="943"/>
                  </a:lnTo>
                  <a:lnTo>
                    <a:pt x="88" y="943"/>
                  </a:lnTo>
                  <a:lnTo>
                    <a:pt x="88" y="944"/>
                  </a:lnTo>
                  <a:lnTo>
                    <a:pt x="89" y="944"/>
                  </a:lnTo>
                  <a:lnTo>
                    <a:pt x="91" y="946"/>
                  </a:lnTo>
                  <a:lnTo>
                    <a:pt x="91" y="948"/>
                  </a:lnTo>
                  <a:lnTo>
                    <a:pt x="93" y="948"/>
                  </a:lnTo>
                  <a:lnTo>
                    <a:pt x="93" y="949"/>
                  </a:lnTo>
                  <a:lnTo>
                    <a:pt x="94" y="949"/>
                  </a:lnTo>
                  <a:lnTo>
                    <a:pt x="94" y="951"/>
                  </a:lnTo>
                  <a:lnTo>
                    <a:pt x="96" y="951"/>
                  </a:lnTo>
                  <a:lnTo>
                    <a:pt x="96" y="952"/>
                  </a:lnTo>
                  <a:lnTo>
                    <a:pt x="97" y="952"/>
                  </a:lnTo>
                  <a:lnTo>
                    <a:pt x="99" y="954"/>
                  </a:lnTo>
                  <a:lnTo>
                    <a:pt x="99" y="955"/>
                  </a:lnTo>
                  <a:lnTo>
                    <a:pt x="100" y="957"/>
                  </a:lnTo>
                  <a:lnTo>
                    <a:pt x="99" y="957"/>
                  </a:lnTo>
                  <a:lnTo>
                    <a:pt x="99" y="959"/>
                  </a:lnTo>
                  <a:lnTo>
                    <a:pt x="100" y="959"/>
                  </a:lnTo>
                  <a:lnTo>
                    <a:pt x="100" y="960"/>
                  </a:lnTo>
                  <a:lnTo>
                    <a:pt x="102" y="960"/>
                  </a:lnTo>
                  <a:lnTo>
                    <a:pt x="104" y="962"/>
                  </a:lnTo>
                  <a:lnTo>
                    <a:pt x="105" y="962"/>
                  </a:lnTo>
                  <a:lnTo>
                    <a:pt x="107" y="962"/>
                  </a:lnTo>
                  <a:lnTo>
                    <a:pt x="108" y="962"/>
                  </a:lnTo>
                  <a:lnTo>
                    <a:pt x="108" y="963"/>
                  </a:lnTo>
                  <a:lnTo>
                    <a:pt x="110" y="963"/>
                  </a:lnTo>
                  <a:lnTo>
                    <a:pt x="111" y="963"/>
                  </a:lnTo>
                  <a:lnTo>
                    <a:pt x="111" y="965"/>
                  </a:lnTo>
                  <a:lnTo>
                    <a:pt x="111" y="966"/>
                  </a:lnTo>
                  <a:lnTo>
                    <a:pt x="111" y="968"/>
                  </a:lnTo>
                  <a:lnTo>
                    <a:pt x="111" y="969"/>
                  </a:lnTo>
                  <a:lnTo>
                    <a:pt x="111" y="971"/>
                  </a:lnTo>
                  <a:lnTo>
                    <a:pt x="113" y="971"/>
                  </a:lnTo>
                  <a:lnTo>
                    <a:pt x="113" y="973"/>
                  </a:lnTo>
                  <a:lnTo>
                    <a:pt x="116" y="974"/>
                  </a:lnTo>
                  <a:lnTo>
                    <a:pt x="116" y="973"/>
                  </a:lnTo>
                  <a:lnTo>
                    <a:pt x="115" y="971"/>
                  </a:lnTo>
                  <a:lnTo>
                    <a:pt x="116" y="969"/>
                  </a:lnTo>
                  <a:lnTo>
                    <a:pt x="118" y="969"/>
                  </a:lnTo>
                  <a:lnTo>
                    <a:pt x="119" y="969"/>
                  </a:lnTo>
                  <a:lnTo>
                    <a:pt x="121" y="969"/>
                  </a:lnTo>
                  <a:lnTo>
                    <a:pt x="122" y="969"/>
                  </a:lnTo>
                  <a:lnTo>
                    <a:pt x="122" y="968"/>
                  </a:lnTo>
                  <a:lnTo>
                    <a:pt x="124" y="966"/>
                  </a:lnTo>
                  <a:lnTo>
                    <a:pt x="127" y="965"/>
                  </a:lnTo>
                  <a:lnTo>
                    <a:pt x="129" y="965"/>
                  </a:lnTo>
                  <a:lnTo>
                    <a:pt x="130" y="965"/>
                  </a:lnTo>
                  <a:lnTo>
                    <a:pt x="132" y="965"/>
                  </a:lnTo>
                  <a:lnTo>
                    <a:pt x="132" y="963"/>
                  </a:lnTo>
                  <a:lnTo>
                    <a:pt x="133" y="962"/>
                  </a:lnTo>
                  <a:lnTo>
                    <a:pt x="135" y="959"/>
                  </a:lnTo>
                  <a:lnTo>
                    <a:pt x="135" y="957"/>
                  </a:lnTo>
                  <a:lnTo>
                    <a:pt x="136" y="959"/>
                  </a:lnTo>
                  <a:lnTo>
                    <a:pt x="138" y="959"/>
                  </a:lnTo>
                  <a:lnTo>
                    <a:pt x="138" y="960"/>
                  </a:lnTo>
                  <a:lnTo>
                    <a:pt x="140" y="960"/>
                  </a:lnTo>
                  <a:lnTo>
                    <a:pt x="141" y="960"/>
                  </a:lnTo>
                  <a:lnTo>
                    <a:pt x="141" y="959"/>
                  </a:lnTo>
                  <a:lnTo>
                    <a:pt x="140" y="955"/>
                  </a:lnTo>
                  <a:lnTo>
                    <a:pt x="143" y="955"/>
                  </a:lnTo>
                  <a:lnTo>
                    <a:pt x="144" y="955"/>
                  </a:lnTo>
                  <a:lnTo>
                    <a:pt x="144" y="954"/>
                  </a:lnTo>
                  <a:lnTo>
                    <a:pt x="144" y="952"/>
                  </a:lnTo>
                  <a:lnTo>
                    <a:pt x="143" y="952"/>
                  </a:lnTo>
                  <a:lnTo>
                    <a:pt x="143" y="951"/>
                  </a:lnTo>
                  <a:lnTo>
                    <a:pt x="143" y="949"/>
                  </a:lnTo>
                  <a:lnTo>
                    <a:pt x="143" y="948"/>
                  </a:lnTo>
                  <a:lnTo>
                    <a:pt x="143" y="946"/>
                  </a:lnTo>
                  <a:lnTo>
                    <a:pt x="144" y="944"/>
                  </a:lnTo>
                  <a:lnTo>
                    <a:pt x="146" y="941"/>
                  </a:lnTo>
                  <a:lnTo>
                    <a:pt x="146" y="940"/>
                  </a:lnTo>
                  <a:lnTo>
                    <a:pt x="146" y="938"/>
                  </a:lnTo>
                  <a:lnTo>
                    <a:pt x="146" y="937"/>
                  </a:lnTo>
                  <a:lnTo>
                    <a:pt x="144" y="937"/>
                  </a:lnTo>
                  <a:lnTo>
                    <a:pt x="144" y="935"/>
                  </a:lnTo>
                  <a:lnTo>
                    <a:pt x="144" y="933"/>
                  </a:lnTo>
                  <a:lnTo>
                    <a:pt x="144" y="932"/>
                  </a:lnTo>
                  <a:lnTo>
                    <a:pt x="144" y="930"/>
                  </a:lnTo>
                  <a:lnTo>
                    <a:pt x="147" y="930"/>
                  </a:lnTo>
                  <a:lnTo>
                    <a:pt x="147" y="929"/>
                  </a:lnTo>
                  <a:lnTo>
                    <a:pt x="149" y="927"/>
                  </a:lnTo>
                  <a:lnTo>
                    <a:pt x="150" y="927"/>
                  </a:lnTo>
                  <a:lnTo>
                    <a:pt x="152" y="927"/>
                  </a:lnTo>
                  <a:lnTo>
                    <a:pt x="154" y="929"/>
                  </a:lnTo>
                  <a:lnTo>
                    <a:pt x="155" y="930"/>
                  </a:lnTo>
                  <a:lnTo>
                    <a:pt x="157" y="932"/>
                  </a:lnTo>
                  <a:lnTo>
                    <a:pt x="157" y="933"/>
                  </a:lnTo>
                  <a:lnTo>
                    <a:pt x="158" y="935"/>
                  </a:lnTo>
                  <a:lnTo>
                    <a:pt x="160" y="935"/>
                  </a:lnTo>
                  <a:lnTo>
                    <a:pt x="160" y="937"/>
                  </a:lnTo>
                  <a:lnTo>
                    <a:pt x="161" y="937"/>
                  </a:lnTo>
                  <a:lnTo>
                    <a:pt x="163" y="937"/>
                  </a:lnTo>
                  <a:lnTo>
                    <a:pt x="165" y="937"/>
                  </a:lnTo>
                  <a:lnTo>
                    <a:pt x="166" y="937"/>
                  </a:lnTo>
                  <a:lnTo>
                    <a:pt x="169" y="933"/>
                  </a:lnTo>
                  <a:lnTo>
                    <a:pt x="169" y="932"/>
                  </a:lnTo>
                  <a:lnTo>
                    <a:pt x="171" y="929"/>
                  </a:lnTo>
                  <a:lnTo>
                    <a:pt x="172" y="927"/>
                  </a:lnTo>
                  <a:lnTo>
                    <a:pt x="172" y="929"/>
                  </a:lnTo>
                  <a:lnTo>
                    <a:pt x="174" y="927"/>
                  </a:lnTo>
                  <a:lnTo>
                    <a:pt x="177" y="927"/>
                  </a:lnTo>
                  <a:lnTo>
                    <a:pt x="177" y="926"/>
                  </a:lnTo>
                  <a:lnTo>
                    <a:pt x="179" y="927"/>
                  </a:lnTo>
                  <a:lnTo>
                    <a:pt x="180" y="926"/>
                  </a:lnTo>
                  <a:lnTo>
                    <a:pt x="182" y="926"/>
                  </a:lnTo>
                  <a:lnTo>
                    <a:pt x="183" y="926"/>
                  </a:lnTo>
                  <a:lnTo>
                    <a:pt x="185" y="926"/>
                  </a:lnTo>
                  <a:lnTo>
                    <a:pt x="186" y="926"/>
                  </a:lnTo>
                  <a:lnTo>
                    <a:pt x="188" y="926"/>
                  </a:lnTo>
                  <a:lnTo>
                    <a:pt x="190" y="924"/>
                  </a:lnTo>
                  <a:lnTo>
                    <a:pt x="191" y="922"/>
                  </a:lnTo>
                  <a:lnTo>
                    <a:pt x="193" y="922"/>
                  </a:lnTo>
                  <a:lnTo>
                    <a:pt x="194" y="921"/>
                  </a:lnTo>
                  <a:lnTo>
                    <a:pt x="196" y="919"/>
                  </a:lnTo>
                  <a:lnTo>
                    <a:pt x="197" y="919"/>
                  </a:lnTo>
                  <a:lnTo>
                    <a:pt x="197" y="918"/>
                  </a:lnTo>
                  <a:lnTo>
                    <a:pt x="197" y="919"/>
                  </a:lnTo>
                  <a:lnTo>
                    <a:pt x="199" y="919"/>
                  </a:lnTo>
                  <a:lnTo>
                    <a:pt x="199" y="918"/>
                  </a:lnTo>
                  <a:lnTo>
                    <a:pt x="201" y="918"/>
                  </a:lnTo>
                  <a:lnTo>
                    <a:pt x="202" y="918"/>
                  </a:lnTo>
                  <a:lnTo>
                    <a:pt x="204" y="918"/>
                  </a:lnTo>
                  <a:lnTo>
                    <a:pt x="204" y="916"/>
                  </a:lnTo>
                  <a:lnTo>
                    <a:pt x="204" y="915"/>
                  </a:lnTo>
                  <a:lnTo>
                    <a:pt x="205" y="915"/>
                  </a:lnTo>
                  <a:lnTo>
                    <a:pt x="207" y="915"/>
                  </a:lnTo>
                  <a:lnTo>
                    <a:pt x="208" y="915"/>
                  </a:lnTo>
                  <a:lnTo>
                    <a:pt x="208" y="916"/>
                  </a:lnTo>
                  <a:lnTo>
                    <a:pt x="208" y="918"/>
                  </a:lnTo>
                  <a:lnTo>
                    <a:pt x="207" y="918"/>
                  </a:lnTo>
                  <a:lnTo>
                    <a:pt x="207" y="919"/>
                  </a:lnTo>
                  <a:lnTo>
                    <a:pt x="207" y="921"/>
                  </a:lnTo>
                  <a:lnTo>
                    <a:pt x="208" y="922"/>
                  </a:lnTo>
                  <a:lnTo>
                    <a:pt x="208" y="924"/>
                  </a:lnTo>
                  <a:lnTo>
                    <a:pt x="210" y="924"/>
                  </a:lnTo>
                  <a:lnTo>
                    <a:pt x="210" y="926"/>
                  </a:lnTo>
                  <a:lnTo>
                    <a:pt x="212" y="927"/>
                  </a:lnTo>
                  <a:lnTo>
                    <a:pt x="213" y="929"/>
                  </a:lnTo>
                  <a:lnTo>
                    <a:pt x="215" y="929"/>
                  </a:lnTo>
                  <a:lnTo>
                    <a:pt x="215" y="930"/>
                  </a:lnTo>
                  <a:lnTo>
                    <a:pt x="213" y="930"/>
                  </a:lnTo>
                  <a:lnTo>
                    <a:pt x="213" y="932"/>
                  </a:lnTo>
                  <a:lnTo>
                    <a:pt x="212" y="933"/>
                  </a:lnTo>
                  <a:lnTo>
                    <a:pt x="212" y="935"/>
                  </a:lnTo>
                  <a:lnTo>
                    <a:pt x="210" y="935"/>
                  </a:lnTo>
                  <a:lnTo>
                    <a:pt x="212" y="935"/>
                  </a:lnTo>
                  <a:lnTo>
                    <a:pt x="210" y="937"/>
                  </a:lnTo>
                  <a:lnTo>
                    <a:pt x="208" y="937"/>
                  </a:lnTo>
                  <a:lnTo>
                    <a:pt x="207" y="937"/>
                  </a:lnTo>
                  <a:lnTo>
                    <a:pt x="205" y="938"/>
                  </a:lnTo>
                  <a:lnTo>
                    <a:pt x="204" y="938"/>
                  </a:lnTo>
                  <a:lnTo>
                    <a:pt x="204" y="940"/>
                  </a:lnTo>
                  <a:lnTo>
                    <a:pt x="202" y="940"/>
                  </a:lnTo>
                  <a:lnTo>
                    <a:pt x="202" y="941"/>
                  </a:lnTo>
                  <a:lnTo>
                    <a:pt x="204" y="943"/>
                  </a:lnTo>
                  <a:lnTo>
                    <a:pt x="205" y="944"/>
                  </a:lnTo>
                  <a:lnTo>
                    <a:pt x="205" y="946"/>
                  </a:lnTo>
                  <a:lnTo>
                    <a:pt x="205" y="948"/>
                  </a:lnTo>
                  <a:lnTo>
                    <a:pt x="207" y="948"/>
                  </a:lnTo>
                  <a:lnTo>
                    <a:pt x="208" y="948"/>
                  </a:lnTo>
                  <a:lnTo>
                    <a:pt x="210" y="948"/>
                  </a:lnTo>
                  <a:lnTo>
                    <a:pt x="210" y="949"/>
                  </a:lnTo>
                  <a:lnTo>
                    <a:pt x="210" y="951"/>
                  </a:lnTo>
                  <a:lnTo>
                    <a:pt x="210" y="952"/>
                  </a:lnTo>
                  <a:lnTo>
                    <a:pt x="208" y="954"/>
                  </a:lnTo>
                  <a:lnTo>
                    <a:pt x="208" y="957"/>
                  </a:lnTo>
                  <a:lnTo>
                    <a:pt x="208" y="960"/>
                  </a:lnTo>
                  <a:lnTo>
                    <a:pt x="208" y="962"/>
                  </a:lnTo>
                  <a:lnTo>
                    <a:pt x="208" y="963"/>
                  </a:lnTo>
                  <a:lnTo>
                    <a:pt x="207" y="965"/>
                  </a:lnTo>
                  <a:lnTo>
                    <a:pt x="208" y="966"/>
                  </a:lnTo>
                  <a:lnTo>
                    <a:pt x="208" y="968"/>
                  </a:lnTo>
                  <a:lnTo>
                    <a:pt x="208" y="969"/>
                  </a:lnTo>
                  <a:lnTo>
                    <a:pt x="208" y="971"/>
                  </a:lnTo>
                  <a:lnTo>
                    <a:pt x="208" y="973"/>
                  </a:lnTo>
                  <a:lnTo>
                    <a:pt x="210" y="973"/>
                  </a:lnTo>
                  <a:lnTo>
                    <a:pt x="210" y="971"/>
                  </a:lnTo>
                  <a:lnTo>
                    <a:pt x="212" y="971"/>
                  </a:lnTo>
                  <a:lnTo>
                    <a:pt x="213" y="971"/>
                  </a:lnTo>
                  <a:lnTo>
                    <a:pt x="213" y="969"/>
                  </a:lnTo>
                  <a:lnTo>
                    <a:pt x="215" y="969"/>
                  </a:lnTo>
                  <a:lnTo>
                    <a:pt x="215" y="968"/>
                  </a:lnTo>
                  <a:lnTo>
                    <a:pt x="216" y="968"/>
                  </a:lnTo>
                  <a:lnTo>
                    <a:pt x="218" y="969"/>
                  </a:lnTo>
                  <a:lnTo>
                    <a:pt x="219" y="969"/>
                  </a:lnTo>
                  <a:lnTo>
                    <a:pt x="221" y="969"/>
                  </a:lnTo>
                  <a:lnTo>
                    <a:pt x="222" y="969"/>
                  </a:lnTo>
                  <a:lnTo>
                    <a:pt x="224" y="971"/>
                  </a:lnTo>
                  <a:lnTo>
                    <a:pt x="224" y="973"/>
                  </a:lnTo>
                  <a:lnTo>
                    <a:pt x="226" y="973"/>
                  </a:lnTo>
                  <a:lnTo>
                    <a:pt x="227" y="974"/>
                  </a:lnTo>
                  <a:lnTo>
                    <a:pt x="229" y="974"/>
                  </a:lnTo>
                  <a:lnTo>
                    <a:pt x="230" y="974"/>
                  </a:lnTo>
                  <a:lnTo>
                    <a:pt x="230" y="976"/>
                  </a:lnTo>
                  <a:lnTo>
                    <a:pt x="235" y="974"/>
                  </a:lnTo>
                  <a:lnTo>
                    <a:pt x="238" y="971"/>
                  </a:lnTo>
                  <a:lnTo>
                    <a:pt x="240" y="971"/>
                  </a:lnTo>
                  <a:lnTo>
                    <a:pt x="241" y="969"/>
                  </a:lnTo>
                  <a:lnTo>
                    <a:pt x="243" y="969"/>
                  </a:lnTo>
                  <a:lnTo>
                    <a:pt x="246" y="968"/>
                  </a:lnTo>
                  <a:lnTo>
                    <a:pt x="248" y="966"/>
                  </a:lnTo>
                  <a:lnTo>
                    <a:pt x="249" y="966"/>
                  </a:lnTo>
                  <a:lnTo>
                    <a:pt x="251" y="965"/>
                  </a:lnTo>
                  <a:lnTo>
                    <a:pt x="251" y="963"/>
                  </a:lnTo>
                  <a:lnTo>
                    <a:pt x="251" y="962"/>
                  </a:lnTo>
                  <a:lnTo>
                    <a:pt x="252" y="962"/>
                  </a:lnTo>
                  <a:lnTo>
                    <a:pt x="252" y="960"/>
                  </a:lnTo>
                  <a:lnTo>
                    <a:pt x="252" y="959"/>
                  </a:lnTo>
                  <a:lnTo>
                    <a:pt x="254" y="959"/>
                  </a:lnTo>
                  <a:lnTo>
                    <a:pt x="254" y="957"/>
                  </a:lnTo>
                  <a:lnTo>
                    <a:pt x="254" y="955"/>
                  </a:lnTo>
                  <a:lnTo>
                    <a:pt x="255" y="954"/>
                  </a:lnTo>
                  <a:lnTo>
                    <a:pt x="255" y="952"/>
                  </a:lnTo>
                  <a:lnTo>
                    <a:pt x="257" y="951"/>
                  </a:lnTo>
                  <a:lnTo>
                    <a:pt x="258" y="949"/>
                  </a:lnTo>
                  <a:lnTo>
                    <a:pt x="262" y="948"/>
                  </a:lnTo>
                  <a:lnTo>
                    <a:pt x="263" y="946"/>
                  </a:lnTo>
                  <a:lnTo>
                    <a:pt x="263" y="944"/>
                  </a:lnTo>
                  <a:lnTo>
                    <a:pt x="265" y="943"/>
                  </a:lnTo>
                  <a:lnTo>
                    <a:pt x="268" y="940"/>
                  </a:lnTo>
                  <a:lnTo>
                    <a:pt x="269" y="938"/>
                  </a:lnTo>
                  <a:lnTo>
                    <a:pt x="271" y="937"/>
                  </a:lnTo>
                  <a:lnTo>
                    <a:pt x="273" y="937"/>
                  </a:lnTo>
                  <a:lnTo>
                    <a:pt x="274" y="935"/>
                  </a:lnTo>
                  <a:lnTo>
                    <a:pt x="276" y="933"/>
                  </a:lnTo>
                  <a:lnTo>
                    <a:pt x="277" y="930"/>
                  </a:lnTo>
                  <a:lnTo>
                    <a:pt x="279" y="929"/>
                  </a:lnTo>
                  <a:lnTo>
                    <a:pt x="279" y="927"/>
                  </a:lnTo>
                  <a:lnTo>
                    <a:pt x="280" y="926"/>
                  </a:lnTo>
                  <a:lnTo>
                    <a:pt x="282" y="924"/>
                  </a:lnTo>
                  <a:lnTo>
                    <a:pt x="282" y="921"/>
                  </a:lnTo>
                  <a:lnTo>
                    <a:pt x="284" y="921"/>
                  </a:lnTo>
                  <a:lnTo>
                    <a:pt x="284" y="919"/>
                  </a:lnTo>
                  <a:lnTo>
                    <a:pt x="285" y="919"/>
                  </a:lnTo>
                  <a:lnTo>
                    <a:pt x="287" y="919"/>
                  </a:lnTo>
                  <a:lnTo>
                    <a:pt x="288" y="918"/>
                  </a:lnTo>
                  <a:lnTo>
                    <a:pt x="290" y="918"/>
                  </a:lnTo>
                  <a:lnTo>
                    <a:pt x="291" y="916"/>
                  </a:lnTo>
                  <a:lnTo>
                    <a:pt x="291" y="915"/>
                  </a:lnTo>
                  <a:lnTo>
                    <a:pt x="293" y="915"/>
                  </a:lnTo>
                  <a:lnTo>
                    <a:pt x="294" y="915"/>
                  </a:lnTo>
                  <a:lnTo>
                    <a:pt x="296" y="915"/>
                  </a:lnTo>
                  <a:lnTo>
                    <a:pt x="299" y="915"/>
                  </a:lnTo>
                  <a:lnTo>
                    <a:pt x="301" y="916"/>
                  </a:lnTo>
                  <a:lnTo>
                    <a:pt x="302" y="916"/>
                  </a:lnTo>
                  <a:lnTo>
                    <a:pt x="304" y="916"/>
                  </a:lnTo>
                  <a:lnTo>
                    <a:pt x="305" y="915"/>
                  </a:lnTo>
                  <a:lnTo>
                    <a:pt x="307" y="915"/>
                  </a:lnTo>
                  <a:lnTo>
                    <a:pt x="307" y="913"/>
                  </a:lnTo>
                  <a:lnTo>
                    <a:pt x="309" y="913"/>
                  </a:lnTo>
                  <a:lnTo>
                    <a:pt x="309" y="912"/>
                  </a:lnTo>
                  <a:lnTo>
                    <a:pt x="310" y="908"/>
                  </a:lnTo>
                  <a:lnTo>
                    <a:pt x="312" y="908"/>
                  </a:lnTo>
                  <a:lnTo>
                    <a:pt x="312" y="907"/>
                  </a:lnTo>
                  <a:lnTo>
                    <a:pt x="312" y="905"/>
                  </a:lnTo>
                  <a:lnTo>
                    <a:pt x="312" y="904"/>
                  </a:lnTo>
                  <a:lnTo>
                    <a:pt x="312" y="902"/>
                  </a:lnTo>
                  <a:lnTo>
                    <a:pt x="312" y="899"/>
                  </a:lnTo>
                  <a:lnTo>
                    <a:pt x="313" y="897"/>
                  </a:lnTo>
                  <a:lnTo>
                    <a:pt x="315" y="894"/>
                  </a:lnTo>
                  <a:lnTo>
                    <a:pt x="316" y="893"/>
                  </a:lnTo>
                  <a:lnTo>
                    <a:pt x="318" y="893"/>
                  </a:lnTo>
                  <a:lnTo>
                    <a:pt x="320" y="891"/>
                  </a:lnTo>
                  <a:lnTo>
                    <a:pt x="324" y="890"/>
                  </a:lnTo>
                  <a:lnTo>
                    <a:pt x="327" y="888"/>
                  </a:lnTo>
                  <a:lnTo>
                    <a:pt x="329" y="888"/>
                  </a:lnTo>
                  <a:lnTo>
                    <a:pt x="332" y="886"/>
                  </a:lnTo>
                  <a:lnTo>
                    <a:pt x="337" y="886"/>
                  </a:lnTo>
                  <a:lnTo>
                    <a:pt x="340" y="886"/>
                  </a:lnTo>
                  <a:lnTo>
                    <a:pt x="343" y="885"/>
                  </a:lnTo>
                  <a:lnTo>
                    <a:pt x="345" y="885"/>
                  </a:lnTo>
                  <a:lnTo>
                    <a:pt x="346" y="885"/>
                  </a:lnTo>
                  <a:lnTo>
                    <a:pt x="348" y="885"/>
                  </a:lnTo>
                  <a:lnTo>
                    <a:pt x="349" y="883"/>
                  </a:lnTo>
                  <a:lnTo>
                    <a:pt x="351" y="882"/>
                  </a:lnTo>
                  <a:lnTo>
                    <a:pt x="351" y="880"/>
                  </a:lnTo>
                  <a:lnTo>
                    <a:pt x="352" y="876"/>
                  </a:lnTo>
                  <a:lnTo>
                    <a:pt x="354" y="872"/>
                  </a:lnTo>
                  <a:lnTo>
                    <a:pt x="354" y="871"/>
                  </a:lnTo>
                  <a:lnTo>
                    <a:pt x="356" y="871"/>
                  </a:lnTo>
                  <a:lnTo>
                    <a:pt x="356" y="869"/>
                  </a:lnTo>
                  <a:lnTo>
                    <a:pt x="357" y="866"/>
                  </a:lnTo>
                  <a:lnTo>
                    <a:pt x="359" y="863"/>
                  </a:lnTo>
                  <a:lnTo>
                    <a:pt x="360" y="861"/>
                  </a:lnTo>
                  <a:lnTo>
                    <a:pt x="360" y="858"/>
                  </a:lnTo>
                  <a:lnTo>
                    <a:pt x="362" y="855"/>
                  </a:lnTo>
                  <a:lnTo>
                    <a:pt x="363" y="854"/>
                  </a:lnTo>
                  <a:lnTo>
                    <a:pt x="363" y="852"/>
                  </a:lnTo>
                  <a:lnTo>
                    <a:pt x="365" y="850"/>
                  </a:lnTo>
                  <a:lnTo>
                    <a:pt x="366" y="847"/>
                  </a:lnTo>
                  <a:lnTo>
                    <a:pt x="370" y="844"/>
                  </a:lnTo>
                  <a:lnTo>
                    <a:pt x="371" y="841"/>
                  </a:lnTo>
                  <a:lnTo>
                    <a:pt x="371" y="840"/>
                  </a:lnTo>
                  <a:lnTo>
                    <a:pt x="371" y="838"/>
                  </a:lnTo>
                  <a:lnTo>
                    <a:pt x="373" y="836"/>
                  </a:lnTo>
                  <a:lnTo>
                    <a:pt x="374" y="833"/>
                  </a:lnTo>
                  <a:lnTo>
                    <a:pt x="376" y="830"/>
                  </a:lnTo>
                  <a:lnTo>
                    <a:pt x="377" y="830"/>
                  </a:lnTo>
                  <a:lnTo>
                    <a:pt x="377" y="827"/>
                  </a:lnTo>
                  <a:lnTo>
                    <a:pt x="379" y="825"/>
                  </a:lnTo>
                  <a:lnTo>
                    <a:pt x="381" y="821"/>
                  </a:lnTo>
                  <a:lnTo>
                    <a:pt x="379" y="821"/>
                  </a:lnTo>
                  <a:lnTo>
                    <a:pt x="377" y="819"/>
                  </a:lnTo>
                  <a:lnTo>
                    <a:pt x="376" y="818"/>
                  </a:lnTo>
                  <a:lnTo>
                    <a:pt x="376" y="814"/>
                  </a:lnTo>
                  <a:lnTo>
                    <a:pt x="377" y="811"/>
                  </a:lnTo>
                  <a:lnTo>
                    <a:pt x="377" y="810"/>
                  </a:lnTo>
                  <a:lnTo>
                    <a:pt x="376" y="808"/>
                  </a:lnTo>
                  <a:lnTo>
                    <a:pt x="376" y="807"/>
                  </a:lnTo>
                  <a:lnTo>
                    <a:pt x="376" y="805"/>
                  </a:lnTo>
                  <a:lnTo>
                    <a:pt x="376" y="803"/>
                  </a:lnTo>
                  <a:lnTo>
                    <a:pt x="376" y="800"/>
                  </a:lnTo>
                  <a:lnTo>
                    <a:pt x="377" y="796"/>
                  </a:lnTo>
                  <a:lnTo>
                    <a:pt x="377" y="794"/>
                  </a:lnTo>
                  <a:lnTo>
                    <a:pt x="377" y="793"/>
                  </a:lnTo>
                  <a:lnTo>
                    <a:pt x="377" y="791"/>
                  </a:lnTo>
                  <a:lnTo>
                    <a:pt x="376" y="789"/>
                  </a:lnTo>
                  <a:lnTo>
                    <a:pt x="376" y="788"/>
                  </a:lnTo>
                  <a:lnTo>
                    <a:pt x="376" y="786"/>
                  </a:lnTo>
                  <a:lnTo>
                    <a:pt x="376" y="785"/>
                  </a:lnTo>
                  <a:lnTo>
                    <a:pt x="376" y="782"/>
                  </a:lnTo>
                  <a:lnTo>
                    <a:pt x="376" y="778"/>
                  </a:lnTo>
                  <a:lnTo>
                    <a:pt x="377" y="777"/>
                  </a:lnTo>
                  <a:lnTo>
                    <a:pt x="377" y="775"/>
                  </a:lnTo>
                  <a:lnTo>
                    <a:pt x="377" y="774"/>
                  </a:lnTo>
                  <a:lnTo>
                    <a:pt x="377" y="772"/>
                  </a:lnTo>
                  <a:lnTo>
                    <a:pt x="377" y="769"/>
                  </a:lnTo>
                  <a:lnTo>
                    <a:pt x="379" y="767"/>
                  </a:lnTo>
                  <a:lnTo>
                    <a:pt x="381" y="763"/>
                  </a:lnTo>
                  <a:lnTo>
                    <a:pt x="381" y="761"/>
                  </a:lnTo>
                  <a:lnTo>
                    <a:pt x="381" y="758"/>
                  </a:lnTo>
                  <a:lnTo>
                    <a:pt x="381" y="755"/>
                  </a:lnTo>
                  <a:lnTo>
                    <a:pt x="379" y="750"/>
                  </a:lnTo>
                  <a:lnTo>
                    <a:pt x="379" y="749"/>
                  </a:lnTo>
                  <a:lnTo>
                    <a:pt x="379" y="747"/>
                  </a:lnTo>
                  <a:lnTo>
                    <a:pt x="377" y="741"/>
                  </a:lnTo>
                  <a:lnTo>
                    <a:pt x="377" y="739"/>
                  </a:lnTo>
                  <a:lnTo>
                    <a:pt x="376" y="738"/>
                  </a:lnTo>
                  <a:lnTo>
                    <a:pt x="376" y="735"/>
                  </a:lnTo>
                  <a:lnTo>
                    <a:pt x="376" y="728"/>
                  </a:lnTo>
                  <a:lnTo>
                    <a:pt x="376" y="727"/>
                  </a:lnTo>
                  <a:lnTo>
                    <a:pt x="377" y="724"/>
                  </a:lnTo>
                  <a:lnTo>
                    <a:pt x="377" y="721"/>
                  </a:lnTo>
                  <a:lnTo>
                    <a:pt x="377" y="717"/>
                  </a:lnTo>
                  <a:lnTo>
                    <a:pt x="379" y="714"/>
                  </a:lnTo>
                  <a:lnTo>
                    <a:pt x="382" y="710"/>
                  </a:lnTo>
                  <a:lnTo>
                    <a:pt x="384" y="708"/>
                  </a:lnTo>
                  <a:lnTo>
                    <a:pt x="387" y="708"/>
                  </a:lnTo>
                  <a:lnTo>
                    <a:pt x="387" y="706"/>
                  </a:lnTo>
                  <a:lnTo>
                    <a:pt x="390" y="705"/>
                  </a:lnTo>
                  <a:lnTo>
                    <a:pt x="390" y="703"/>
                  </a:lnTo>
                  <a:lnTo>
                    <a:pt x="393" y="702"/>
                  </a:lnTo>
                  <a:lnTo>
                    <a:pt x="396" y="699"/>
                  </a:lnTo>
                  <a:lnTo>
                    <a:pt x="398" y="697"/>
                  </a:lnTo>
                  <a:lnTo>
                    <a:pt x="399" y="694"/>
                  </a:lnTo>
                  <a:lnTo>
                    <a:pt x="404" y="689"/>
                  </a:lnTo>
                  <a:lnTo>
                    <a:pt x="406" y="689"/>
                  </a:lnTo>
                  <a:lnTo>
                    <a:pt x="406" y="688"/>
                  </a:lnTo>
                  <a:lnTo>
                    <a:pt x="407" y="686"/>
                  </a:lnTo>
                  <a:lnTo>
                    <a:pt x="407" y="685"/>
                  </a:lnTo>
                  <a:lnTo>
                    <a:pt x="410" y="683"/>
                  </a:lnTo>
                  <a:lnTo>
                    <a:pt x="410" y="680"/>
                  </a:lnTo>
                  <a:lnTo>
                    <a:pt x="412" y="680"/>
                  </a:lnTo>
                  <a:lnTo>
                    <a:pt x="413" y="677"/>
                  </a:lnTo>
                  <a:lnTo>
                    <a:pt x="415" y="675"/>
                  </a:lnTo>
                  <a:lnTo>
                    <a:pt x="417" y="670"/>
                  </a:lnTo>
                  <a:lnTo>
                    <a:pt x="420" y="664"/>
                  </a:lnTo>
                  <a:lnTo>
                    <a:pt x="421" y="663"/>
                  </a:lnTo>
                  <a:lnTo>
                    <a:pt x="421" y="661"/>
                  </a:lnTo>
                  <a:lnTo>
                    <a:pt x="421" y="659"/>
                  </a:lnTo>
                  <a:lnTo>
                    <a:pt x="423" y="659"/>
                  </a:lnTo>
                  <a:lnTo>
                    <a:pt x="428" y="648"/>
                  </a:lnTo>
                  <a:lnTo>
                    <a:pt x="429" y="645"/>
                  </a:lnTo>
                  <a:lnTo>
                    <a:pt x="429" y="644"/>
                  </a:lnTo>
                  <a:lnTo>
                    <a:pt x="431" y="642"/>
                  </a:lnTo>
                  <a:lnTo>
                    <a:pt x="432" y="638"/>
                  </a:lnTo>
                  <a:lnTo>
                    <a:pt x="434" y="636"/>
                  </a:lnTo>
                  <a:lnTo>
                    <a:pt x="435" y="633"/>
                  </a:lnTo>
                  <a:lnTo>
                    <a:pt x="438" y="628"/>
                  </a:lnTo>
                  <a:lnTo>
                    <a:pt x="440" y="628"/>
                  </a:lnTo>
                  <a:lnTo>
                    <a:pt x="442" y="627"/>
                  </a:lnTo>
                  <a:lnTo>
                    <a:pt x="443" y="625"/>
                  </a:lnTo>
                  <a:lnTo>
                    <a:pt x="443" y="623"/>
                  </a:lnTo>
                  <a:lnTo>
                    <a:pt x="446" y="622"/>
                  </a:lnTo>
                  <a:lnTo>
                    <a:pt x="448" y="620"/>
                  </a:lnTo>
                  <a:lnTo>
                    <a:pt x="449" y="620"/>
                  </a:lnTo>
                  <a:lnTo>
                    <a:pt x="449" y="619"/>
                  </a:lnTo>
                  <a:lnTo>
                    <a:pt x="451" y="619"/>
                  </a:lnTo>
                  <a:lnTo>
                    <a:pt x="453" y="617"/>
                  </a:lnTo>
                  <a:lnTo>
                    <a:pt x="456" y="617"/>
                  </a:lnTo>
                  <a:lnTo>
                    <a:pt x="456" y="616"/>
                  </a:lnTo>
                  <a:lnTo>
                    <a:pt x="457" y="616"/>
                  </a:lnTo>
                  <a:lnTo>
                    <a:pt x="459" y="614"/>
                  </a:lnTo>
                  <a:lnTo>
                    <a:pt x="460" y="614"/>
                  </a:lnTo>
                  <a:lnTo>
                    <a:pt x="462" y="612"/>
                  </a:lnTo>
                  <a:lnTo>
                    <a:pt x="464" y="611"/>
                  </a:lnTo>
                  <a:lnTo>
                    <a:pt x="465" y="609"/>
                  </a:lnTo>
                  <a:lnTo>
                    <a:pt x="468" y="609"/>
                  </a:lnTo>
                  <a:lnTo>
                    <a:pt x="470" y="609"/>
                  </a:lnTo>
                  <a:lnTo>
                    <a:pt x="471" y="608"/>
                  </a:lnTo>
                  <a:lnTo>
                    <a:pt x="473" y="608"/>
                  </a:lnTo>
                  <a:lnTo>
                    <a:pt x="474" y="609"/>
                  </a:lnTo>
                  <a:lnTo>
                    <a:pt x="476" y="608"/>
                  </a:lnTo>
                  <a:lnTo>
                    <a:pt x="478" y="608"/>
                  </a:lnTo>
                  <a:lnTo>
                    <a:pt x="481" y="606"/>
                  </a:lnTo>
                  <a:lnTo>
                    <a:pt x="481" y="605"/>
                  </a:lnTo>
                  <a:lnTo>
                    <a:pt x="484" y="605"/>
                  </a:lnTo>
                  <a:lnTo>
                    <a:pt x="485" y="603"/>
                  </a:lnTo>
                  <a:lnTo>
                    <a:pt x="487" y="600"/>
                  </a:lnTo>
                  <a:lnTo>
                    <a:pt x="489" y="600"/>
                  </a:lnTo>
                  <a:lnTo>
                    <a:pt x="490" y="598"/>
                  </a:lnTo>
                  <a:lnTo>
                    <a:pt x="493" y="595"/>
                  </a:lnTo>
                  <a:lnTo>
                    <a:pt x="495" y="594"/>
                  </a:lnTo>
                  <a:lnTo>
                    <a:pt x="496" y="592"/>
                  </a:lnTo>
                  <a:lnTo>
                    <a:pt x="498" y="591"/>
                  </a:lnTo>
                  <a:lnTo>
                    <a:pt x="499" y="589"/>
                  </a:lnTo>
                  <a:lnTo>
                    <a:pt x="504" y="584"/>
                  </a:lnTo>
                  <a:lnTo>
                    <a:pt x="504" y="583"/>
                  </a:lnTo>
                  <a:lnTo>
                    <a:pt x="506" y="581"/>
                  </a:lnTo>
                  <a:lnTo>
                    <a:pt x="507" y="578"/>
                  </a:lnTo>
                  <a:lnTo>
                    <a:pt x="510" y="575"/>
                  </a:lnTo>
                  <a:lnTo>
                    <a:pt x="512" y="573"/>
                  </a:lnTo>
                  <a:lnTo>
                    <a:pt x="514" y="572"/>
                  </a:lnTo>
                  <a:lnTo>
                    <a:pt x="515" y="569"/>
                  </a:lnTo>
                  <a:lnTo>
                    <a:pt x="517" y="567"/>
                  </a:lnTo>
                  <a:lnTo>
                    <a:pt x="518" y="566"/>
                  </a:lnTo>
                  <a:lnTo>
                    <a:pt x="520" y="562"/>
                  </a:lnTo>
                  <a:lnTo>
                    <a:pt x="520" y="561"/>
                  </a:lnTo>
                  <a:lnTo>
                    <a:pt x="521" y="558"/>
                  </a:lnTo>
                  <a:lnTo>
                    <a:pt x="521" y="551"/>
                  </a:lnTo>
                  <a:lnTo>
                    <a:pt x="523" y="550"/>
                  </a:lnTo>
                  <a:lnTo>
                    <a:pt x="523" y="547"/>
                  </a:lnTo>
                  <a:lnTo>
                    <a:pt x="523" y="545"/>
                  </a:lnTo>
                  <a:lnTo>
                    <a:pt x="523" y="540"/>
                  </a:lnTo>
                  <a:lnTo>
                    <a:pt x="523" y="539"/>
                  </a:lnTo>
                  <a:lnTo>
                    <a:pt x="521" y="536"/>
                  </a:lnTo>
                  <a:lnTo>
                    <a:pt x="521" y="531"/>
                  </a:lnTo>
                  <a:lnTo>
                    <a:pt x="521" y="530"/>
                  </a:lnTo>
                  <a:lnTo>
                    <a:pt x="521" y="528"/>
                  </a:lnTo>
                  <a:lnTo>
                    <a:pt x="520" y="525"/>
                  </a:lnTo>
                  <a:lnTo>
                    <a:pt x="521" y="522"/>
                  </a:lnTo>
                  <a:lnTo>
                    <a:pt x="521" y="519"/>
                  </a:lnTo>
                  <a:lnTo>
                    <a:pt x="523" y="515"/>
                  </a:lnTo>
                  <a:lnTo>
                    <a:pt x="525" y="514"/>
                  </a:lnTo>
                  <a:lnTo>
                    <a:pt x="526" y="509"/>
                  </a:lnTo>
                  <a:lnTo>
                    <a:pt x="525" y="508"/>
                  </a:lnTo>
                  <a:lnTo>
                    <a:pt x="526" y="506"/>
                  </a:lnTo>
                  <a:lnTo>
                    <a:pt x="526" y="504"/>
                  </a:lnTo>
                  <a:lnTo>
                    <a:pt x="526" y="501"/>
                  </a:lnTo>
                  <a:lnTo>
                    <a:pt x="526" y="500"/>
                  </a:lnTo>
                  <a:lnTo>
                    <a:pt x="528" y="495"/>
                  </a:lnTo>
                  <a:lnTo>
                    <a:pt x="529" y="493"/>
                  </a:lnTo>
                  <a:lnTo>
                    <a:pt x="529" y="492"/>
                  </a:lnTo>
                  <a:lnTo>
                    <a:pt x="531" y="490"/>
                  </a:lnTo>
                  <a:lnTo>
                    <a:pt x="531" y="489"/>
                  </a:lnTo>
                  <a:lnTo>
                    <a:pt x="532" y="486"/>
                  </a:lnTo>
                  <a:lnTo>
                    <a:pt x="534" y="486"/>
                  </a:lnTo>
                  <a:lnTo>
                    <a:pt x="534" y="484"/>
                  </a:lnTo>
                  <a:lnTo>
                    <a:pt x="535" y="484"/>
                  </a:lnTo>
                  <a:lnTo>
                    <a:pt x="537" y="483"/>
                  </a:lnTo>
                  <a:lnTo>
                    <a:pt x="539" y="483"/>
                  </a:lnTo>
                  <a:lnTo>
                    <a:pt x="540" y="479"/>
                  </a:lnTo>
                  <a:lnTo>
                    <a:pt x="542" y="476"/>
                  </a:lnTo>
                  <a:lnTo>
                    <a:pt x="543" y="475"/>
                  </a:lnTo>
                  <a:lnTo>
                    <a:pt x="543" y="473"/>
                  </a:lnTo>
                  <a:lnTo>
                    <a:pt x="543" y="472"/>
                  </a:lnTo>
                  <a:lnTo>
                    <a:pt x="545" y="472"/>
                  </a:lnTo>
                  <a:lnTo>
                    <a:pt x="545" y="470"/>
                  </a:lnTo>
                  <a:lnTo>
                    <a:pt x="543" y="465"/>
                  </a:lnTo>
                  <a:lnTo>
                    <a:pt x="543" y="464"/>
                  </a:lnTo>
                  <a:lnTo>
                    <a:pt x="543" y="462"/>
                  </a:lnTo>
                  <a:lnTo>
                    <a:pt x="543" y="461"/>
                  </a:lnTo>
                  <a:lnTo>
                    <a:pt x="542" y="461"/>
                  </a:lnTo>
                  <a:lnTo>
                    <a:pt x="539" y="457"/>
                  </a:lnTo>
                  <a:lnTo>
                    <a:pt x="537" y="456"/>
                  </a:lnTo>
                  <a:lnTo>
                    <a:pt x="537" y="453"/>
                  </a:lnTo>
                  <a:lnTo>
                    <a:pt x="535" y="453"/>
                  </a:lnTo>
                  <a:lnTo>
                    <a:pt x="535" y="451"/>
                  </a:lnTo>
                  <a:lnTo>
                    <a:pt x="535" y="448"/>
                  </a:lnTo>
                  <a:lnTo>
                    <a:pt x="535" y="447"/>
                  </a:lnTo>
                  <a:lnTo>
                    <a:pt x="537" y="445"/>
                  </a:lnTo>
                  <a:lnTo>
                    <a:pt x="537" y="443"/>
                  </a:lnTo>
                  <a:lnTo>
                    <a:pt x="537" y="442"/>
                  </a:lnTo>
                  <a:lnTo>
                    <a:pt x="537" y="440"/>
                  </a:lnTo>
                  <a:lnTo>
                    <a:pt x="539" y="436"/>
                  </a:lnTo>
                  <a:lnTo>
                    <a:pt x="537" y="436"/>
                  </a:lnTo>
                  <a:lnTo>
                    <a:pt x="537" y="434"/>
                  </a:lnTo>
                  <a:lnTo>
                    <a:pt x="537" y="432"/>
                  </a:lnTo>
                  <a:lnTo>
                    <a:pt x="537" y="431"/>
                  </a:lnTo>
                  <a:lnTo>
                    <a:pt x="537" y="429"/>
                  </a:lnTo>
                  <a:lnTo>
                    <a:pt x="535" y="429"/>
                  </a:lnTo>
                  <a:lnTo>
                    <a:pt x="535" y="428"/>
                  </a:lnTo>
                  <a:lnTo>
                    <a:pt x="534" y="426"/>
                  </a:lnTo>
                  <a:lnTo>
                    <a:pt x="534" y="423"/>
                  </a:lnTo>
                  <a:lnTo>
                    <a:pt x="534" y="421"/>
                  </a:lnTo>
                  <a:lnTo>
                    <a:pt x="534" y="418"/>
                  </a:lnTo>
                  <a:lnTo>
                    <a:pt x="534" y="417"/>
                  </a:lnTo>
                  <a:lnTo>
                    <a:pt x="534" y="415"/>
                  </a:lnTo>
                  <a:lnTo>
                    <a:pt x="534" y="414"/>
                  </a:lnTo>
                  <a:lnTo>
                    <a:pt x="534" y="412"/>
                  </a:lnTo>
                  <a:lnTo>
                    <a:pt x="535" y="411"/>
                  </a:lnTo>
                  <a:lnTo>
                    <a:pt x="537" y="407"/>
                  </a:lnTo>
                  <a:lnTo>
                    <a:pt x="540" y="404"/>
                  </a:lnTo>
                  <a:lnTo>
                    <a:pt x="542" y="403"/>
                  </a:lnTo>
                  <a:lnTo>
                    <a:pt x="542" y="401"/>
                  </a:lnTo>
                  <a:lnTo>
                    <a:pt x="542" y="400"/>
                  </a:lnTo>
                  <a:lnTo>
                    <a:pt x="542" y="398"/>
                  </a:lnTo>
                  <a:lnTo>
                    <a:pt x="543" y="396"/>
                  </a:lnTo>
                  <a:lnTo>
                    <a:pt x="543" y="395"/>
                  </a:lnTo>
                  <a:lnTo>
                    <a:pt x="543" y="393"/>
                  </a:lnTo>
                  <a:lnTo>
                    <a:pt x="543" y="392"/>
                  </a:lnTo>
                  <a:lnTo>
                    <a:pt x="543" y="390"/>
                  </a:lnTo>
                  <a:lnTo>
                    <a:pt x="545" y="385"/>
                  </a:lnTo>
                  <a:lnTo>
                    <a:pt x="545" y="382"/>
                  </a:lnTo>
                  <a:lnTo>
                    <a:pt x="546" y="381"/>
                  </a:lnTo>
                  <a:lnTo>
                    <a:pt x="548" y="378"/>
                  </a:lnTo>
                  <a:lnTo>
                    <a:pt x="548" y="376"/>
                  </a:lnTo>
                  <a:lnTo>
                    <a:pt x="550" y="374"/>
                  </a:lnTo>
                  <a:lnTo>
                    <a:pt x="550" y="373"/>
                  </a:lnTo>
                  <a:lnTo>
                    <a:pt x="550" y="371"/>
                  </a:lnTo>
                  <a:lnTo>
                    <a:pt x="551" y="371"/>
                  </a:lnTo>
                  <a:lnTo>
                    <a:pt x="551" y="370"/>
                  </a:lnTo>
                  <a:lnTo>
                    <a:pt x="553" y="368"/>
                  </a:lnTo>
                  <a:lnTo>
                    <a:pt x="554" y="367"/>
                  </a:lnTo>
                  <a:lnTo>
                    <a:pt x="554" y="365"/>
                  </a:lnTo>
                  <a:lnTo>
                    <a:pt x="554" y="364"/>
                  </a:lnTo>
                  <a:lnTo>
                    <a:pt x="554" y="362"/>
                  </a:lnTo>
                  <a:lnTo>
                    <a:pt x="554" y="360"/>
                  </a:lnTo>
                  <a:lnTo>
                    <a:pt x="554" y="359"/>
                  </a:lnTo>
                  <a:lnTo>
                    <a:pt x="554" y="357"/>
                  </a:lnTo>
                  <a:lnTo>
                    <a:pt x="556" y="356"/>
                  </a:lnTo>
                  <a:lnTo>
                    <a:pt x="554" y="354"/>
                  </a:lnTo>
                  <a:lnTo>
                    <a:pt x="556" y="354"/>
                  </a:lnTo>
                  <a:lnTo>
                    <a:pt x="556" y="353"/>
                  </a:lnTo>
                  <a:lnTo>
                    <a:pt x="556" y="351"/>
                  </a:lnTo>
                  <a:lnTo>
                    <a:pt x="556" y="348"/>
                  </a:lnTo>
                  <a:lnTo>
                    <a:pt x="554" y="345"/>
                  </a:lnTo>
                  <a:lnTo>
                    <a:pt x="554" y="343"/>
                  </a:lnTo>
                  <a:lnTo>
                    <a:pt x="554" y="342"/>
                  </a:lnTo>
                  <a:lnTo>
                    <a:pt x="554" y="340"/>
                  </a:lnTo>
                  <a:lnTo>
                    <a:pt x="553" y="338"/>
                  </a:lnTo>
                  <a:lnTo>
                    <a:pt x="553" y="337"/>
                  </a:lnTo>
                  <a:lnTo>
                    <a:pt x="553" y="335"/>
                  </a:lnTo>
                  <a:lnTo>
                    <a:pt x="554" y="334"/>
                  </a:lnTo>
                  <a:lnTo>
                    <a:pt x="554" y="332"/>
                  </a:lnTo>
                  <a:lnTo>
                    <a:pt x="554" y="331"/>
                  </a:lnTo>
                  <a:lnTo>
                    <a:pt x="554" y="329"/>
                  </a:lnTo>
                  <a:lnTo>
                    <a:pt x="556" y="328"/>
                  </a:lnTo>
                  <a:lnTo>
                    <a:pt x="556" y="326"/>
                  </a:lnTo>
                  <a:lnTo>
                    <a:pt x="556" y="324"/>
                  </a:lnTo>
                  <a:lnTo>
                    <a:pt x="556" y="323"/>
                  </a:lnTo>
                  <a:lnTo>
                    <a:pt x="556" y="321"/>
                  </a:lnTo>
                  <a:lnTo>
                    <a:pt x="556" y="320"/>
                  </a:lnTo>
                  <a:lnTo>
                    <a:pt x="554" y="318"/>
                  </a:lnTo>
                  <a:lnTo>
                    <a:pt x="554" y="317"/>
                  </a:lnTo>
                  <a:lnTo>
                    <a:pt x="554" y="315"/>
                  </a:lnTo>
                  <a:lnTo>
                    <a:pt x="556" y="315"/>
                  </a:lnTo>
                  <a:lnTo>
                    <a:pt x="556" y="313"/>
                  </a:lnTo>
                  <a:lnTo>
                    <a:pt x="556" y="312"/>
                  </a:lnTo>
                  <a:lnTo>
                    <a:pt x="556" y="310"/>
                  </a:lnTo>
                  <a:lnTo>
                    <a:pt x="556" y="309"/>
                  </a:lnTo>
                  <a:lnTo>
                    <a:pt x="556" y="302"/>
                  </a:lnTo>
                  <a:lnTo>
                    <a:pt x="556" y="301"/>
                  </a:lnTo>
                  <a:lnTo>
                    <a:pt x="557" y="299"/>
                  </a:lnTo>
                  <a:lnTo>
                    <a:pt x="557" y="298"/>
                  </a:lnTo>
                  <a:lnTo>
                    <a:pt x="557" y="296"/>
                  </a:lnTo>
                  <a:lnTo>
                    <a:pt x="557" y="295"/>
                  </a:lnTo>
                  <a:lnTo>
                    <a:pt x="559" y="295"/>
                  </a:lnTo>
                  <a:lnTo>
                    <a:pt x="559" y="293"/>
                  </a:lnTo>
                  <a:lnTo>
                    <a:pt x="561" y="293"/>
                  </a:lnTo>
                  <a:lnTo>
                    <a:pt x="562" y="292"/>
                  </a:lnTo>
                  <a:lnTo>
                    <a:pt x="564" y="290"/>
                  </a:lnTo>
                  <a:lnTo>
                    <a:pt x="564" y="288"/>
                  </a:lnTo>
                  <a:lnTo>
                    <a:pt x="565" y="288"/>
                  </a:lnTo>
                  <a:lnTo>
                    <a:pt x="565" y="287"/>
                  </a:lnTo>
                  <a:lnTo>
                    <a:pt x="565" y="285"/>
                  </a:lnTo>
                  <a:lnTo>
                    <a:pt x="567" y="285"/>
                  </a:lnTo>
                  <a:lnTo>
                    <a:pt x="567" y="284"/>
                  </a:lnTo>
                  <a:lnTo>
                    <a:pt x="568" y="282"/>
                  </a:lnTo>
                  <a:lnTo>
                    <a:pt x="568" y="281"/>
                  </a:lnTo>
                  <a:lnTo>
                    <a:pt x="570" y="279"/>
                  </a:lnTo>
                  <a:lnTo>
                    <a:pt x="570" y="277"/>
                  </a:lnTo>
                  <a:lnTo>
                    <a:pt x="570" y="276"/>
                  </a:lnTo>
                  <a:lnTo>
                    <a:pt x="570" y="273"/>
                  </a:lnTo>
                  <a:lnTo>
                    <a:pt x="571" y="273"/>
                  </a:lnTo>
                  <a:lnTo>
                    <a:pt x="573" y="270"/>
                  </a:lnTo>
                  <a:lnTo>
                    <a:pt x="575" y="268"/>
                  </a:lnTo>
                  <a:lnTo>
                    <a:pt x="576" y="268"/>
                  </a:lnTo>
                  <a:lnTo>
                    <a:pt x="578" y="266"/>
                  </a:lnTo>
                  <a:lnTo>
                    <a:pt x="578" y="265"/>
                  </a:lnTo>
                  <a:lnTo>
                    <a:pt x="579" y="265"/>
                  </a:lnTo>
                  <a:lnTo>
                    <a:pt x="579" y="263"/>
                  </a:lnTo>
                  <a:lnTo>
                    <a:pt x="581" y="262"/>
                  </a:lnTo>
                  <a:lnTo>
                    <a:pt x="581" y="260"/>
                  </a:lnTo>
                  <a:lnTo>
                    <a:pt x="581" y="259"/>
                  </a:lnTo>
                  <a:lnTo>
                    <a:pt x="582" y="259"/>
                  </a:lnTo>
                  <a:lnTo>
                    <a:pt x="584" y="254"/>
                  </a:lnTo>
                  <a:lnTo>
                    <a:pt x="586" y="252"/>
                  </a:lnTo>
                  <a:lnTo>
                    <a:pt x="586" y="251"/>
                  </a:lnTo>
                  <a:lnTo>
                    <a:pt x="587" y="251"/>
                  </a:lnTo>
                  <a:lnTo>
                    <a:pt x="587" y="249"/>
                  </a:lnTo>
                  <a:lnTo>
                    <a:pt x="589" y="248"/>
                  </a:lnTo>
                  <a:lnTo>
                    <a:pt x="589" y="246"/>
                  </a:lnTo>
                  <a:lnTo>
                    <a:pt x="589" y="245"/>
                  </a:lnTo>
                  <a:lnTo>
                    <a:pt x="590" y="243"/>
                  </a:lnTo>
                  <a:lnTo>
                    <a:pt x="590" y="241"/>
                  </a:lnTo>
                  <a:lnTo>
                    <a:pt x="589" y="240"/>
                  </a:lnTo>
                  <a:lnTo>
                    <a:pt x="589" y="238"/>
                  </a:lnTo>
                  <a:lnTo>
                    <a:pt x="589" y="237"/>
                  </a:lnTo>
                  <a:lnTo>
                    <a:pt x="590" y="235"/>
                  </a:lnTo>
                  <a:lnTo>
                    <a:pt x="590" y="232"/>
                  </a:lnTo>
                  <a:lnTo>
                    <a:pt x="592" y="232"/>
                  </a:lnTo>
                  <a:lnTo>
                    <a:pt x="592" y="230"/>
                  </a:lnTo>
                  <a:lnTo>
                    <a:pt x="592" y="229"/>
                  </a:lnTo>
                  <a:lnTo>
                    <a:pt x="593" y="229"/>
                  </a:lnTo>
                  <a:lnTo>
                    <a:pt x="595" y="227"/>
                  </a:lnTo>
                  <a:lnTo>
                    <a:pt x="595" y="226"/>
                  </a:lnTo>
                  <a:lnTo>
                    <a:pt x="597" y="224"/>
                  </a:lnTo>
                  <a:lnTo>
                    <a:pt x="597" y="223"/>
                  </a:lnTo>
                  <a:lnTo>
                    <a:pt x="598" y="223"/>
                  </a:lnTo>
                  <a:lnTo>
                    <a:pt x="598" y="221"/>
                  </a:lnTo>
                  <a:lnTo>
                    <a:pt x="598" y="219"/>
                  </a:lnTo>
                  <a:lnTo>
                    <a:pt x="600" y="218"/>
                  </a:lnTo>
                  <a:lnTo>
                    <a:pt x="603" y="216"/>
                  </a:lnTo>
                  <a:lnTo>
                    <a:pt x="604" y="216"/>
                  </a:lnTo>
                  <a:lnTo>
                    <a:pt x="604" y="215"/>
                  </a:lnTo>
                  <a:lnTo>
                    <a:pt x="606" y="213"/>
                  </a:lnTo>
                  <a:lnTo>
                    <a:pt x="607" y="210"/>
                  </a:lnTo>
                  <a:lnTo>
                    <a:pt x="607" y="207"/>
                  </a:lnTo>
                  <a:lnTo>
                    <a:pt x="609" y="205"/>
                  </a:lnTo>
                  <a:lnTo>
                    <a:pt x="609" y="204"/>
                  </a:lnTo>
                  <a:lnTo>
                    <a:pt x="607" y="201"/>
                  </a:lnTo>
                  <a:lnTo>
                    <a:pt x="607" y="198"/>
                  </a:lnTo>
                  <a:lnTo>
                    <a:pt x="609" y="198"/>
                  </a:lnTo>
                  <a:lnTo>
                    <a:pt x="609" y="196"/>
                  </a:lnTo>
                  <a:lnTo>
                    <a:pt x="609" y="194"/>
                  </a:lnTo>
                  <a:lnTo>
                    <a:pt x="609" y="193"/>
                  </a:lnTo>
                  <a:lnTo>
                    <a:pt x="609" y="191"/>
                  </a:lnTo>
                  <a:lnTo>
                    <a:pt x="607" y="190"/>
                  </a:lnTo>
                  <a:lnTo>
                    <a:pt x="607" y="188"/>
                  </a:lnTo>
                  <a:lnTo>
                    <a:pt x="607" y="187"/>
                  </a:lnTo>
                  <a:lnTo>
                    <a:pt x="609" y="187"/>
                  </a:lnTo>
                  <a:lnTo>
                    <a:pt x="609" y="185"/>
                  </a:lnTo>
                  <a:lnTo>
                    <a:pt x="609" y="183"/>
                  </a:lnTo>
                  <a:lnTo>
                    <a:pt x="607" y="180"/>
                  </a:lnTo>
                  <a:lnTo>
                    <a:pt x="607" y="177"/>
                  </a:lnTo>
                  <a:lnTo>
                    <a:pt x="606" y="176"/>
                  </a:lnTo>
                  <a:lnTo>
                    <a:pt x="606" y="174"/>
                  </a:lnTo>
                  <a:lnTo>
                    <a:pt x="606" y="173"/>
                  </a:lnTo>
                  <a:lnTo>
                    <a:pt x="606" y="169"/>
                  </a:lnTo>
                  <a:lnTo>
                    <a:pt x="606" y="166"/>
                  </a:lnTo>
                  <a:lnTo>
                    <a:pt x="606" y="163"/>
                  </a:lnTo>
                  <a:lnTo>
                    <a:pt x="604" y="162"/>
                  </a:lnTo>
                  <a:lnTo>
                    <a:pt x="604" y="160"/>
                  </a:lnTo>
                  <a:lnTo>
                    <a:pt x="604" y="158"/>
                  </a:lnTo>
                  <a:lnTo>
                    <a:pt x="603" y="157"/>
                  </a:lnTo>
                  <a:lnTo>
                    <a:pt x="604" y="157"/>
                  </a:lnTo>
                  <a:lnTo>
                    <a:pt x="603" y="155"/>
                  </a:lnTo>
                  <a:lnTo>
                    <a:pt x="604" y="149"/>
                  </a:lnTo>
                  <a:lnTo>
                    <a:pt x="604" y="146"/>
                  </a:lnTo>
                  <a:lnTo>
                    <a:pt x="604" y="144"/>
                  </a:lnTo>
                  <a:lnTo>
                    <a:pt x="604" y="143"/>
                  </a:lnTo>
                  <a:lnTo>
                    <a:pt x="604" y="141"/>
                  </a:lnTo>
                  <a:lnTo>
                    <a:pt x="606" y="140"/>
                  </a:lnTo>
                  <a:lnTo>
                    <a:pt x="606" y="138"/>
                  </a:lnTo>
                  <a:lnTo>
                    <a:pt x="607" y="137"/>
                  </a:lnTo>
                  <a:lnTo>
                    <a:pt x="609" y="135"/>
                  </a:lnTo>
                  <a:lnTo>
                    <a:pt x="609" y="133"/>
                  </a:lnTo>
                  <a:lnTo>
                    <a:pt x="609" y="130"/>
                  </a:lnTo>
                  <a:lnTo>
                    <a:pt x="609" y="127"/>
                  </a:lnTo>
                  <a:lnTo>
                    <a:pt x="609" y="126"/>
                  </a:lnTo>
                  <a:lnTo>
                    <a:pt x="609" y="124"/>
                  </a:lnTo>
                  <a:lnTo>
                    <a:pt x="609" y="122"/>
                  </a:lnTo>
                  <a:lnTo>
                    <a:pt x="609" y="121"/>
                  </a:lnTo>
                  <a:lnTo>
                    <a:pt x="607" y="119"/>
                  </a:lnTo>
                  <a:lnTo>
                    <a:pt x="607" y="118"/>
                  </a:lnTo>
                  <a:lnTo>
                    <a:pt x="606" y="116"/>
                  </a:lnTo>
                  <a:lnTo>
                    <a:pt x="606" y="115"/>
                  </a:lnTo>
                  <a:lnTo>
                    <a:pt x="604" y="111"/>
                  </a:lnTo>
                  <a:lnTo>
                    <a:pt x="603" y="110"/>
                  </a:lnTo>
                  <a:lnTo>
                    <a:pt x="603" y="108"/>
                  </a:lnTo>
                  <a:lnTo>
                    <a:pt x="601" y="108"/>
                  </a:lnTo>
                  <a:lnTo>
                    <a:pt x="601" y="107"/>
                  </a:lnTo>
                  <a:lnTo>
                    <a:pt x="600" y="104"/>
                  </a:lnTo>
                  <a:lnTo>
                    <a:pt x="600" y="102"/>
                  </a:lnTo>
                  <a:lnTo>
                    <a:pt x="600" y="101"/>
                  </a:lnTo>
                  <a:lnTo>
                    <a:pt x="601" y="101"/>
                  </a:lnTo>
                  <a:lnTo>
                    <a:pt x="601" y="99"/>
                  </a:lnTo>
                  <a:lnTo>
                    <a:pt x="603" y="99"/>
                  </a:lnTo>
                  <a:lnTo>
                    <a:pt x="604" y="97"/>
                  </a:lnTo>
                  <a:lnTo>
                    <a:pt x="606" y="97"/>
                  </a:lnTo>
                  <a:lnTo>
                    <a:pt x="607" y="97"/>
                  </a:lnTo>
                  <a:lnTo>
                    <a:pt x="607" y="99"/>
                  </a:lnTo>
                  <a:lnTo>
                    <a:pt x="609" y="97"/>
                  </a:lnTo>
                  <a:lnTo>
                    <a:pt x="611" y="97"/>
                  </a:lnTo>
                  <a:lnTo>
                    <a:pt x="612" y="97"/>
                  </a:lnTo>
                  <a:lnTo>
                    <a:pt x="614" y="97"/>
                  </a:lnTo>
                  <a:lnTo>
                    <a:pt x="615" y="97"/>
                  </a:lnTo>
                  <a:lnTo>
                    <a:pt x="617" y="97"/>
                  </a:lnTo>
                  <a:lnTo>
                    <a:pt x="618" y="96"/>
                  </a:lnTo>
                  <a:lnTo>
                    <a:pt x="620" y="94"/>
                  </a:lnTo>
                  <a:lnTo>
                    <a:pt x="622" y="93"/>
                  </a:lnTo>
                  <a:lnTo>
                    <a:pt x="623" y="91"/>
                  </a:lnTo>
                  <a:lnTo>
                    <a:pt x="623" y="90"/>
                  </a:lnTo>
                  <a:lnTo>
                    <a:pt x="625" y="88"/>
                  </a:lnTo>
                  <a:lnTo>
                    <a:pt x="625" y="85"/>
                  </a:lnTo>
                  <a:lnTo>
                    <a:pt x="625" y="83"/>
                  </a:lnTo>
                  <a:lnTo>
                    <a:pt x="625" y="82"/>
                  </a:lnTo>
                  <a:lnTo>
                    <a:pt x="626" y="80"/>
                  </a:lnTo>
                  <a:lnTo>
                    <a:pt x="626" y="79"/>
                  </a:lnTo>
                  <a:lnTo>
                    <a:pt x="628" y="77"/>
                  </a:lnTo>
                  <a:lnTo>
                    <a:pt x="629" y="75"/>
                  </a:lnTo>
                  <a:lnTo>
                    <a:pt x="631" y="74"/>
                  </a:lnTo>
                  <a:lnTo>
                    <a:pt x="631" y="72"/>
                  </a:lnTo>
                  <a:lnTo>
                    <a:pt x="633" y="72"/>
                  </a:lnTo>
                  <a:lnTo>
                    <a:pt x="633" y="71"/>
                  </a:lnTo>
                  <a:lnTo>
                    <a:pt x="634" y="69"/>
                  </a:lnTo>
                  <a:lnTo>
                    <a:pt x="636" y="68"/>
                  </a:lnTo>
                  <a:lnTo>
                    <a:pt x="637" y="68"/>
                  </a:lnTo>
                  <a:lnTo>
                    <a:pt x="637" y="64"/>
                  </a:lnTo>
                  <a:lnTo>
                    <a:pt x="640" y="61"/>
                  </a:lnTo>
                  <a:lnTo>
                    <a:pt x="642" y="61"/>
                  </a:lnTo>
                  <a:lnTo>
                    <a:pt x="643" y="60"/>
                  </a:lnTo>
                  <a:lnTo>
                    <a:pt x="643" y="58"/>
                  </a:lnTo>
                  <a:lnTo>
                    <a:pt x="643" y="57"/>
                  </a:lnTo>
                  <a:lnTo>
                    <a:pt x="645" y="57"/>
                  </a:lnTo>
                  <a:lnTo>
                    <a:pt x="645" y="55"/>
                  </a:lnTo>
                  <a:lnTo>
                    <a:pt x="647" y="54"/>
                  </a:lnTo>
                  <a:lnTo>
                    <a:pt x="648" y="50"/>
                  </a:lnTo>
                  <a:lnTo>
                    <a:pt x="648" y="49"/>
                  </a:lnTo>
                  <a:lnTo>
                    <a:pt x="648" y="47"/>
                  </a:lnTo>
                  <a:lnTo>
                    <a:pt x="650" y="46"/>
                  </a:lnTo>
                  <a:lnTo>
                    <a:pt x="651" y="46"/>
                  </a:lnTo>
                  <a:lnTo>
                    <a:pt x="651" y="44"/>
                  </a:lnTo>
                  <a:lnTo>
                    <a:pt x="653" y="43"/>
                  </a:lnTo>
                  <a:lnTo>
                    <a:pt x="656" y="43"/>
                  </a:lnTo>
                  <a:lnTo>
                    <a:pt x="658" y="43"/>
                  </a:lnTo>
                  <a:lnTo>
                    <a:pt x="659" y="43"/>
                  </a:lnTo>
                  <a:lnTo>
                    <a:pt x="661" y="43"/>
                  </a:lnTo>
                  <a:lnTo>
                    <a:pt x="662" y="43"/>
                  </a:lnTo>
                  <a:lnTo>
                    <a:pt x="662" y="41"/>
                  </a:lnTo>
                  <a:lnTo>
                    <a:pt x="662" y="39"/>
                  </a:lnTo>
                  <a:lnTo>
                    <a:pt x="664" y="38"/>
                  </a:lnTo>
                  <a:lnTo>
                    <a:pt x="664" y="36"/>
                  </a:lnTo>
                  <a:lnTo>
                    <a:pt x="665" y="36"/>
                  </a:lnTo>
                  <a:lnTo>
                    <a:pt x="667" y="35"/>
                  </a:lnTo>
                  <a:lnTo>
                    <a:pt x="669" y="35"/>
                  </a:lnTo>
                  <a:lnTo>
                    <a:pt x="670" y="33"/>
                  </a:lnTo>
                  <a:lnTo>
                    <a:pt x="672" y="32"/>
                  </a:lnTo>
                  <a:lnTo>
                    <a:pt x="673" y="32"/>
                  </a:lnTo>
                  <a:lnTo>
                    <a:pt x="675" y="30"/>
                  </a:lnTo>
                  <a:lnTo>
                    <a:pt x="676" y="30"/>
                  </a:lnTo>
                  <a:lnTo>
                    <a:pt x="678" y="28"/>
                  </a:lnTo>
                  <a:lnTo>
                    <a:pt x="678" y="27"/>
                  </a:lnTo>
                  <a:lnTo>
                    <a:pt x="679" y="25"/>
                  </a:lnTo>
                  <a:lnTo>
                    <a:pt x="681" y="25"/>
                  </a:lnTo>
                  <a:lnTo>
                    <a:pt x="683" y="24"/>
                  </a:lnTo>
                  <a:lnTo>
                    <a:pt x="684" y="24"/>
                  </a:lnTo>
                  <a:lnTo>
                    <a:pt x="686" y="25"/>
                  </a:lnTo>
                  <a:lnTo>
                    <a:pt x="687" y="25"/>
                  </a:lnTo>
                  <a:lnTo>
                    <a:pt x="689" y="25"/>
                  </a:lnTo>
                  <a:lnTo>
                    <a:pt x="690" y="25"/>
                  </a:lnTo>
                  <a:lnTo>
                    <a:pt x="692" y="24"/>
                  </a:lnTo>
                  <a:lnTo>
                    <a:pt x="694" y="22"/>
                  </a:lnTo>
                  <a:lnTo>
                    <a:pt x="695" y="22"/>
                  </a:lnTo>
                  <a:lnTo>
                    <a:pt x="697" y="22"/>
                  </a:lnTo>
                  <a:lnTo>
                    <a:pt x="697" y="24"/>
                  </a:lnTo>
                  <a:lnTo>
                    <a:pt x="698" y="24"/>
                  </a:lnTo>
                  <a:lnTo>
                    <a:pt x="700" y="24"/>
                  </a:lnTo>
                  <a:lnTo>
                    <a:pt x="703" y="24"/>
                  </a:lnTo>
                  <a:lnTo>
                    <a:pt x="706" y="24"/>
                  </a:lnTo>
                  <a:lnTo>
                    <a:pt x="708" y="24"/>
                  </a:lnTo>
                  <a:lnTo>
                    <a:pt x="711" y="25"/>
                  </a:lnTo>
                  <a:lnTo>
                    <a:pt x="712" y="25"/>
                  </a:lnTo>
                  <a:lnTo>
                    <a:pt x="714" y="27"/>
                  </a:lnTo>
                  <a:lnTo>
                    <a:pt x="715" y="27"/>
                  </a:lnTo>
                  <a:lnTo>
                    <a:pt x="717" y="27"/>
                  </a:lnTo>
                  <a:lnTo>
                    <a:pt x="720" y="27"/>
                  </a:lnTo>
                  <a:lnTo>
                    <a:pt x="722" y="28"/>
                  </a:lnTo>
                  <a:lnTo>
                    <a:pt x="723" y="30"/>
                  </a:lnTo>
                  <a:lnTo>
                    <a:pt x="723" y="32"/>
                  </a:lnTo>
                  <a:lnTo>
                    <a:pt x="723" y="33"/>
                  </a:lnTo>
                  <a:lnTo>
                    <a:pt x="725" y="35"/>
                  </a:lnTo>
                  <a:lnTo>
                    <a:pt x="726" y="36"/>
                  </a:lnTo>
                  <a:lnTo>
                    <a:pt x="728" y="36"/>
                  </a:lnTo>
                  <a:lnTo>
                    <a:pt x="730" y="38"/>
                  </a:lnTo>
                  <a:lnTo>
                    <a:pt x="731" y="39"/>
                  </a:lnTo>
                  <a:lnTo>
                    <a:pt x="733" y="39"/>
                  </a:lnTo>
                  <a:lnTo>
                    <a:pt x="734" y="38"/>
                  </a:lnTo>
                  <a:lnTo>
                    <a:pt x="736" y="38"/>
                  </a:lnTo>
                  <a:lnTo>
                    <a:pt x="737" y="39"/>
                  </a:lnTo>
                  <a:lnTo>
                    <a:pt x="739" y="39"/>
                  </a:lnTo>
                  <a:lnTo>
                    <a:pt x="741" y="41"/>
                  </a:lnTo>
                  <a:lnTo>
                    <a:pt x="742" y="41"/>
                  </a:lnTo>
                  <a:lnTo>
                    <a:pt x="744" y="44"/>
                  </a:lnTo>
                  <a:lnTo>
                    <a:pt x="745" y="44"/>
                  </a:lnTo>
                  <a:lnTo>
                    <a:pt x="745" y="46"/>
                  </a:lnTo>
                  <a:lnTo>
                    <a:pt x="747" y="46"/>
                  </a:lnTo>
                  <a:lnTo>
                    <a:pt x="748" y="46"/>
                  </a:lnTo>
                  <a:lnTo>
                    <a:pt x="750" y="47"/>
                  </a:lnTo>
                  <a:lnTo>
                    <a:pt x="751" y="49"/>
                  </a:lnTo>
                  <a:lnTo>
                    <a:pt x="753" y="49"/>
                  </a:lnTo>
                  <a:lnTo>
                    <a:pt x="753" y="50"/>
                  </a:lnTo>
                  <a:lnTo>
                    <a:pt x="756" y="54"/>
                  </a:lnTo>
                  <a:lnTo>
                    <a:pt x="758" y="54"/>
                  </a:lnTo>
                  <a:lnTo>
                    <a:pt x="759" y="55"/>
                  </a:lnTo>
                  <a:lnTo>
                    <a:pt x="761" y="57"/>
                  </a:lnTo>
                  <a:lnTo>
                    <a:pt x="762" y="57"/>
                  </a:lnTo>
                  <a:lnTo>
                    <a:pt x="764" y="58"/>
                  </a:lnTo>
                  <a:lnTo>
                    <a:pt x="766" y="58"/>
                  </a:lnTo>
                  <a:lnTo>
                    <a:pt x="767" y="58"/>
                  </a:lnTo>
                  <a:lnTo>
                    <a:pt x="769" y="60"/>
                  </a:lnTo>
                  <a:lnTo>
                    <a:pt x="770" y="61"/>
                  </a:lnTo>
                  <a:lnTo>
                    <a:pt x="772" y="61"/>
                  </a:lnTo>
                  <a:lnTo>
                    <a:pt x="772" y="64"/>
                  </a:lnTo>
                  <a:lnTo>
                    <a:pt x="773" y="64"/>
                  </a:lnTo>
                  <a:lnTo>
                    <a:pt x="773" y="66"/>
                  </a:lnTo>
                  <a:lnTo>
                    <a:pt x="775" y="68"/>
                  </a:lnTo>
                  <a:lnTo>
                    <a:pt x="778" y="69"/>
                  </a:lnTo>
                  <a:lnTo>
                    <a:pt x="780" y="71"/>
                  </a:lnTo>
                  <a:lnTo>
                    <a:pt x="780" y="72"/>
                  </a:lnTo>
                  <a:lnTo>
                    <a:pt x="781" y="74"/>
                  </a:lnTo>
                  <a:lnTo>
                    <a:pt x="780" y="77"/>
                  </a:lnTo>
                  <a:lnTo>
                    <a:pt x="780" y="80"/>
                  </a:lnTo>
                  <a:lnTo>
                    <a:pt x="780" y="82"/>
                  </a:lnTo>
                  <a:lnTo>
                    <a:pt x="780" y="83"/>
                  </a:lnTo>
                  <a:lnTo>
                    <a:pt x="781" y="83"/>
                  </a:lnTo>
                  <a:lnTo>
                    <a:pt x="783" y="85"/>
                  </a:lnTo>
                  <a:lnTo>
                    <a:pt x="784" y="85"/>
                  </a:lnTo>
                  <a:lnTo>
                    <a:pt x="784" y="86"/>
                  </a:lnTo>
                  <a:lnTo>
                    <a:pt x="786" y="88"/>
                  </a:lnTo>
                  <a:lnTo>
                    <a:pt x="787" y="88"/>
                  </a:lnTo>
                  <a:lnTo>
                    <a:pt x="787" y="90"/>
                  </a:lnTo>
                  <a:lnTo>
                    <a:pt x="789" y="90"/>
                  </a:lnTo>
                  <a:lnTo>
                    <a:pt x="792" y="93"/>
                  </a:lnTo>
                  <a:lnTo>
                    <a:pt x="794" y="93"/>
                  </a:lnTo>
                  <a:lnTo>
                    <a:pt x="795" y="93"/>
                  </a:lnTo>
                  <a:lnTo>
                    <a:pt x="797" y="93"/>
                  </a:lnTo>
                  <a:lnTo>
                    <a:pt x="798" y="93"/>
                  </a:lnTo>
                  <a:lnTo>
                    <a:pt x="800" y="93"/>
                  </a:lnTo>
                  <a:lnTo>
                    <a:pt x="800" y="91"/>
                  </a:lnTo>
                  <a:lnTo>
                    <a:pt x="803" y="91"/>
                  </a:lnTo>
                  <a:lnTo>
                    <a:pt x="806" y="91"/>
                  </a:lnTo>
                  <a:lnTo>
                    <a:pt x="808" y="91"/>
                  </a:lnTo>
                  <a:lnTo>
                    <a:pt x="808" y="93"/>
                  </a:lnTo>
                  <a:lnTo>
                    <a:pt x="811" y="93"/>
                  </a:lnTo>
                  <a:lnTo>
                    <a:pt x="813" y="91"/>
                  </a:lnTo>
                  <a:lnTo>
                    <a:pt x="814" y="91"/>
                  </a:lnTo>
                  <a:lnTo>
                    <a:pt x="816" y="91"/>
                  </a:lnTo>
                  <a:lnTo>
                    <a:pt x="817" y="90"/>
                  </a:lnTo>
                  <a:lnTo>
                    <a:pt x="819" y="90"/>
                  </a:lnTo>
                  <a:lnTo>
                    <a:pt x="820" y="90"/>
                  </a:lnTo>
                  <a:lnTo>
                    <a:pt x="822" y="90"/>
                  </a:lnTo>
                  <a:lnTo>
                    <a:pt x="823" y="90"/>
                  </a:lnTo>
                  <a:lnTo>
                    <a:pt x="825" y="90"/>
                  </a:lnTo>
                  <a:lnTo>
                    <a:pt x="827" y="91"/>
                  </a:lnTo>
                  <a:lnTo>
                    <a:pt x="828" y="91"/>
                  </a:lnTo>
                  <a:lnTo>
                    <a:pt x="830" y="91"/>
                  </a:lnTo>
                  <a:lnTo>
                    <a:pt x="831" y="91"/>
                  </a:lnTo>
                  <a:lnTo>
                    <a:pt x="833" y="93"/>
                  </a:lnTo>
                  <a:lnTo>
                    <a:pt x="834" y="93"/>
                  </a:lnTo>
                  <a:lnTo>
                    <a:pt x="836" y="93"/>
                  </a:lnTo>
                  <a:lnTo>
                    <a:pt x="838" y="94"/>
                  </a:lnTo>
                  <a:lnTo>
                    <a:pt x="839" y="94"/>
                  </a:lnTo>
                  <a:lnTo>
                    <a:pt x="841" y="96"/>
                  </a:lnTo>
                  <a:lnTo>
                    <a:pt x="842" y="97"/>
                  </a:lnTo>
                  <a:lnTo>
                    <a:pt x="842" y="99"/>
                  </a:lnTo>
                  <a:lnTo>
                    <a:pt x="845" y="101"/>
                  </a:lnTo>
                  <a:lnTo>
                    <a:pt x="847" y="102"/>
                  </a:lnTo>
                  <a:lnTo>
                    <a:pt x="848" y="102"/>
                  </a:lnTo>
                  <a:lnTo>
                    <a:pt x="850" y="102"/>
                  </a:lnTo>
                  <a:lnTo>
                    <a:pt x="850" y="104"/>
                  </a:lnTo>
                  <a:lnTo>
                    <a:pt x="852" y="104"/>
                  </a:lnTo>
                  <a:lnTo>
                    <a:pt x="853" y="104"/>
                  </a:lnTo>
                  <a:lnTo>
                    <a:pt x="855" y="102"/>
                  </a:lnTo>
                  <a:lnTo>
                    <a:pt x="855" y="101"/>
                  </a:lnTo>
                  <a:lnTo>
                    <a:pt x="856" y="99"/>
                  </a:lnTo>
                  <a:lnTo>
                    <a:pt x="858" y="99"/>
                  </a:lnTo>
                  <a:lnTo>
                    <a:pt x="859" y="99"/>
                  </a:lnTo>
                  <a:lnTo>
                    <a:pt x="859" y="101"/>
                  </a:lnTo>
                  <a:lnTo>
                    <a:pt x="861" y="101"/>
                  </a:lnTo>
                  <a:lnTo>
                    <a:pt x="861" y="102"/>
                  </a:lnTo>
                  <a:lnTo>
                    <a:pt x="863" y="102"/>
                  </a:lnTo>
                  <a:lnTo>
                    <a:pt x="863" y="104"/>
                  </a:lnTo>
                  <a:lnTo>
                    <a:pt x="864" y="104"/>
                  </a:lnTo>
                  <a:lnTo>
                    <a:pt x="866" y="104"/>
                  </a:lnTo>
                  <a:lnTo>
                    <a:pt x="867" y="105"/>
                  </a:lnTo>
                  <a:lnTo>
                    <a:pt x="869" y="105"/>
                  </a:lnTo>
                  <a:lnTo>
                    <a:pt x="870" y="107"/>
                  </a:lnTo>
                  <a:lnTo>
                    <a:pt x="872" y="107"/>
                  </a:lnTo>
                  <a:lnTo>
                    <a:pt x="874" y="105"/>
                  </a:lnTo>
                  <a:lnTo>
                    <a:pt x="875" y="105"/>
                  </a:lnTo>
                  <a:lnTo>
                    <a:pt x="877" y="107"/>
                  </a:lnTo>
                  <a:lnTo>
                    <a:pt x="878" y="107"/>
                  </a:lnTo>
                  <a:lnTo>
                    <a:pt x="883" y="107"/>
                  </a:lnTo>
                  <a:lnTo>
                    <a:pt x="883" y="108"/>
                  </a:lnTo>
                  <a:lnTo>
                    <a:pt x="884" y="108"/>
                  </a:lnTo>
                  <a:lnTo>
                    <a:pt x="886" y="107"/>
                  </a:lnTo>
                  <a:lnTo>
                    <a:pt x="888" y="105"/>
                  </a:lnTo>
                  <a:lnTo>
                    <a:pt x="889" y="105"/>
                  </a:lnTo>
                  <a:lnTo>
                    <a:pt x="891" y="104"/>
                  </a:lnTo>
                  <a:lnTo>
                    <a:pt x="892" y="102"/>
                  </a:lnTo>
                  <a:lnTo>
                    <a:pt x="894" y="102"/>
                  </a:lnTo>
                  <a:lnTo>
                    <a:pt x="895" y="104"/>
                  </a:lnTo>
                  <a:lnTo>
                    <a:pt x="897" y="102"/>
                  </a:lnTo>
                  <a:lnTo>
                    <a:pt x="899" y="104"/>
                  </a:lnTo>
                  <a:lnTo>
                    <a:pt x="900" y="102"/>
                  </a:lnTo>
                  <a:lnTo>
                    <a:pt x="902" y="102"/>
                  </a:lnTo>
                  <a:lnTo>
                    <a:pt x="903" y="104"/>
                  </a:lnTo>
                  <a:lnTo>
                    <a:pt x="903" y="105"/>
                  </a:lnTo>
                  <a:lnTo>
                    <a:pt x="905" y="105"/>
                  </a:lnTo>
                  <a:lnTo>
                    <a:pt x="906" y="105"/>
                  </a:lnTo>
                  <a:lnTo>
                    <a:pt x="908" y="105"/>
                  </a:lnTo>
                  <a:lnTo>
                    <a:pt x="908" y="107"/>
                  </a:lnTo>
                  <a:lnTo>
                    <a:pt x="910" y="107"/>
                  </a:lnTo>
                  <a:lnTo>
                    <a:pt x="911" y="108"/>
                  </a:lnTo>
                  <a:lnTo>
                    <a:pt x="913" y="108"/>
                  </a:lnTo>
                  <a:lnTo>
                    <a:pt x="914" y="108"/>
                  </a:lnTo>
                  <a:lnTo>
                    <a:pt x="917" y="108"/>
                  </a:lnTo>
                  <a:lnTo>
                    <a:pt x="920" y="108"/>
                  </a:lnTo>
                  <a:lnTo>
                    <a:pt x="922" y="110"/>
                  </a:lnTo>
                  <a:lnTo>
                    <a:pt x="924" y="108"/>
                  </a:lnTo>
                  <a:lnTo>
                    <a:pt x="925" y="108"/>
                  </a:lnTo>
                  <a:lnTo>
                    <a:pt x="927" y="108"/>
                  </a:lnTo>
                  <a:lnTo>
                    <a:pt x="928" y="110"/>
                  </a:lnTo>
                  <a:lnTo>
                    <a:pt x="930" y="110"/>
                  </a:lnTo>
                  <a:lnTo>
                    <a:pt x="931" y="110"/>
                  </a:lnTo>
                  <a:lnTo>
                    <a:pt x="933" y="111"/>
                  </a:lnTo>
                  <a:lnTo>
                    <a:pt x="935" y="111"/>
                  </a:lnTo>
                  <a:lnTo>
                    <a:pt x="938" y="113"/>
                  </a:lnTo>
                  <a:lnTo>
                    <a:pt x="941" y="115"/>
                  </a:lnTo>
                  <a:lnTo>
                    <a:pt x="941" y="116"/>
                  </a:lnTo>
                  <a:lnTo>
                    <a:pt x="942" y="116"/>
                  </a:lnTo>
                  <a:lnTo>
                    <a:pt x="944" y="118"/>
                  </a:lnTo>
                  <a:lnTo>
                    <a:pt x="946" y="118"/>
                  </a:lnTo>
                  <a:lnTo>
                    <a:pt x="947" y="119"/>
                  </a:lnTo>
                  <a:lnTo>
                    <a:pt x="949" y="119"/>
                  </a:lnTo>
                  <a:lnTo>
                    <a:pt x="952" y="121"/>
                  </a:lnTo>
                  <a:lnTo>
                    <a:pt x="953" y="121"/>
                  </a:lnTo>
                  <a:lnTo>
                    <a:pt x="955" y="121"/>
                  </a:lnTo>
                  <a:lnTo>
                    <a:pt x="956" y="121"/>
                  </a:lnTo>
                  <a:lnTo>
                    <a:pt x="958" y="121"/>
                  </a:lnTo>
                  <a:lnTo>
                    <a:pt x="960" y="119"/>
                  </a:lnTo>
                  <a:lnTo>
                    <a:pt x="963" y="119"/>
                  </a:lnTo>
                  <a:lnTo>
                    <a:pt x="964" y="119"/>
                  </a:lnTo>
                  <a:lnTo>
                    <a:pt x="966" y="119"/>
                  </a:lnTo>
                  <a:lnTo>
                    <a:pt x="967" y="119"/>
                  </a:lnTo>
                  <a:lnTo>
                    <a:pt x="969" y="119"/>
                  </a:lnTo>
                  <a:lnTo>
                    <a:pt x="971" y="118"/>
                  </a:lnTo>
                  <a:lnTo>
                    <a:pt x="972" y="116"/>
                  </a:lnTo>
                  <a:lnTo>
                    <a:pt x="974" y="115"/>
                  </a:lnTo>
                  <a:lnTo>
                    <a:pt x="975" y="113"/>
                  </a:lnTo>
                  <a:lnTo>
                    <a:pt x="977" y="113"/>
                  </a:lnTo>
                  <a:lnTo>
                    <a:pt x="977" y="111"/>
                  </a:lnTo>
                  <a:lnTo>
                    <a:pt x="978" y="110"/>
                  </a:lnTo>
                  <a:lnTo>
                    <a:pt x="978" y="108"/>
                  </a:lnTo>
                  <a:lnTo>
                    <a:pt x="977" y="107"/>
                  </a:lnTo>
                  <a:lnTo>
                    <a:pt x="977" y="105"/>
                  </a:lnTo>
                  <a:lnTo>
                    <a:pt x="978" y="105"/>
                  </a:lnTo>
                  <a:lnTo>
                    <a:pt x="978" y="104"/>
                  </a:lnTo>
                  <a:lnTo>
                    <a:pt x="980" y="102"/>
                  </a:lnTo>
                  <a:lnTo>
                    <a:pt x="980" y="101"/>
                  </a:lnTo>
                  <a:lnTo>
                    <a:pt x="982" y="99"/>
                  </a:lnTo>
                  <a:lnTo>
                    <a:pt x="983" y="99"/>
                  </a:lnTo>
                  <a:lnTo>
                    <a:pt x="983" y="97"/>
                  </a:lnTo>
                  <a:lnTo>
                    <a:pt x="985" y="97"/>
                  </a:lnTo>
                  <a:lnTo>
                    <a:pt x="985" y="96"/>
                  </a:lnTo>
                  <a:lnTo>
                    <a:pt x="985" y="94"/>
                  </a:lnTo>
                  <a:lnTo>
                    <a:pt x="983" y="94"/>
                  </a:lnTo>
                  <a:lnTo>
                    <a:pt x="982" y="94"/>
                  </a:lnTo>
                  <a:lnTo>
                    <a:pt x="982" y="93"/>
                  </a:lnTo>
                  <a:lnTo>
                    <a:pt x="983" y="91"/>
                  </a:lnTo>
                  <a:lnTo>
                    <a:pt x="983" y="90"/>
                  </a:lnTo>
                  <a:lnTo>
                    <a:pt x="983" y="86"/>
                  </a:lnTo>
                  <a:lnTo>
                    <a:pt x="985" y="85"/>
                  </a:lnTo>
                  <a:lnTo>
                    <a:pt x="988" y="85"/>
                  </a:lnTo>
                  <a:lnTo>
                    <a:pt x="989" y="85"/>
                  </a:lnTo>
                  <a:lnTo>
                    <a:pt x="989" y="86"/>
                  </a:lnTo>
                  <a:lnTo>
                    <a:pt x="991" y="88"/>
                  </a:lnTo>
                  <a:lnTo>
                    <a:pt x="991" y="86"/>
                  </a:lnTo>
                  <a:lnTo>
                    <a:pt x="992" y="86"/>
                  </a:lnTo>
                  <a:lnTo>
                    <a:pt x="992" y="85"/>
                  </a:lnTo>
                  <a:lnTo>
                    <a:pt x="992" y="82"/>
                  </a:lnTo>
                  <a:lnTo>
                    <a:pt x="994" y="80"/>
                  </a:lnTo>
                  <a:lnTo>
                    <a:pt x="996" y="80"/>
                  </a:lnTo>
                  <a:lnTo>
                    <a:pt x="996" y="79"/>
                  </a:lnTo>
                  <a:lnTo>
                    <a:pt x="996" y="77"/>
                  </a:lnTo>
                  <a:lnTo>
                    <a:pt x="996" y="75"/>
                  </a:lnTo>
                  <a:lnTo>
                    <a:pt x="996" y="74"/>
                  </a:lnTo>
                  <a:lnTo>
                    <a:pt x="996" y="72"/>
                  </a:lnTo>
                  <a:lnTo>
                    <a:pt x="997" y="69"/>
                  </a:lnTo>
                  <a:lnTo>
                    <a:pt x="999" y="69"/>
                  </a:lnTo>
                  <a:lnTo>
                    <a:pt x="999" y="68"/>
                  </a:lnTo>
                  <a:lnTo>
                    <a:pt x="1000" y="66"/>
                  </a:lnTo>
                  <a:lnTo>
                    <a:pt x="1000" y="64"/>
                  </a:lnTo>
                  <a:lnTo>
                    <a:pt x="1000" y="63"/>
                  </a:lnTo>
                  <a:lnTo>
                    <a:pt x="1002" y="63"/>
                  </a:lnTo>
                  <a:lnTo>
                    <a:pt x="1003" y="63"/>
                  </a:lnTo>
                  <a:lnTo>
                    <a:pt x="1005" y="63"/>
                  </a:lnTo>
                  <a:lnTo>
                    <a:pt x="1007" y="64"/>
                  </a:lnTo>
                  <a:lnTo>
                    <a:pt x="1008" y="64"/>
                  </a:lnTo>
                  <a:lnTo>
                    <a:pt x="1008" y="63"/>
                  </a:lnTo>
                  <a:lnTo>
                    <a:pt x="1008" y="61"/>
                  </a:lnTo>
                  <a:lnTo>
                    <a:pt x="1010" y="60"/>
                  </a:lnTo>
                  <a:lnTo>
                    <a:pt x="1011" y="60"/>
                  </a:lnTo>
                  <a:lnTo>
                    <a:pt x="1011" y="58"/>
                  </a:lnTo>
                  <a:lnTo>
                    <a:pt x="1010" y="58"/>
                  </a:lnTo>
                  <a:lnTo>
                    <a:pt x="1010" y="57"/>
                  </a:lnTo>
                  <a:lnTo>
                    <a:pt x="1011" y="55"/>
                  </a:lnTo>
                  <a:lnTo>
                    <a:pt x="1011" y="54"/>
                  </a:lnTo>
                  <a:lnTo>
                    <a:pt x="1013" y="54"/>
                  </a:lnTo>
                  <a:lnTo>
                    <a:pt x="1014" y="54"/>
                  </a:lnTo>
                  <a:lnTo>
                    <a:pt x="1016" y="52"/>
                  </a:lnTo>
                  <a:lnTo>
                    <a:pt x="1018" y="52"/>
                  </a:lnTo>
                  <a:lnTo>
                    <a:pt x="1019" y="54"/>
                  </a:lnTo>
                  <a:lnTo>
                    <a:pt x="1021" y="57"/>
                  </a:lnTo>
                  <a:lnTo>
                    <a:pt x="1021" y="58"/>
                  </a:lnTo>
                  <a:lnTo>
                    <a:pt x="1022" y="60"/>
                  </a:lnTo>
                  <a:lnTo>
                    <a:pt x="1024" y="60"/>
                  </a:lnTo>
                  <a:lnTo>
                    <a:pt x="1025" y="61"/>
                  </a:lnTo>
                  <a:lnTo>
                    <a:pt x="1027" y="63"/>
                  </a:lnTo>
                  <a:lnTo>
                    <a:pt x="1028" y="63"/>
                  </a:lnTo>
                  <a:lnTo>
                    <a:pt x="1030" y="64"/>
                  </a:lnTo>
                  <a:lnTo>
                    <a:pt x="1032" y="64"/>
                  </a:lnTo>
                  <a:lnTo>
                    <a:pt x="1032" y="63"/>
                  </a:lnTo>
                  <a:lnTo>
                    <a:pt x="1035" y="63"/>
                  </a:lnTo>
                  <a:lnTo>
                    <a:pt x="1035" y="61"/>
                  </a:lnTo>
                  <a:lnTo>
                    <a:pt x="1036" y="61"/>
                  </a:lnTo>
                  <a:lnTo>
                    <a:pt x="1038" y="61"/>
                  </a:lnTo>
                  <a:lnTo>
                    <a:pt x="1039" y="63"/>
                  </a:lnTo>
                  <a:lnTo>
                    <a:pt x="1039" y="64"/>
                  </a:lnTo>
                  <a:lnTo>
                    <a:pt x="1041" y="66"/>
                  </a:lnTo>
                  <a:lnTo>
                    <a:pt x="1043" y="66"/>
                  </a:lnTo>
                  <a:lnTo>
                    <a:pt x="1043" y="68"/>
                  </a:lnTo>
                  <a:lnTo>
                    <a:pt x="1044" y="68"/>
                  </a:lnTo>
                  <a:lnTo>
                    <a:pt x="1046" y="68"/>
                  </a:lnTo>
                  <a:lnTo>
                    <a:pt x="1046" y="69"/>
                  </a:lnTo>
                  <a:lnTo>
                    <a:pt x="1047" y="71"/>
                  </a:lnTo>
                  <a:lnTo>
                    <a:pt x="1047" y="72"/>
                  </a:lnTo>
                  <a:lnTo>
                    <a:pt x="1049" y="72"/>
                  </a:lnTo>
                  <a:lnTo>
                    <a:pt x="1050" y="74"/>
                  </a:lnTo>
                  <a:lnTo>
                    <a:pt x="1052" y="74"/>
                  </a:lnTo>
                  <a:lnTo>
                    <a:pt x="1054" y="74"/>
                  </a:lnTo>
                  <a:lnTo>
                    <a:pt x="1055" y="74"/>
                  </a:lnTo>
                  <a:lnTo>
                    <a:pt x="1057" y="75"/>
                  </a:lnTo>
                  <a:lnTo>
                    <a:pt x="1058" y="75"/>
                  </a:lnTo>
                  <a:lnTo>
                    <a:pt x="1060" y="75"/>
                  </a:lnTo>
                  <a:lnTo>
                    <a:pt x="1061" y="75"/>
                  </a:lnTo>
                  <a:lnTo>
                    <a:pt x="1061" y="74"/>
                  </a:lnTo>
                  <a:lnTo>
                    <a:pt x="1061" y="71"/>
                  </a:lnTo>
                  <a:lnTo>
                    <a:pt x="1061" y="69"/>
                  </a:lnTo>
                  <a:lnTo>
                    <a:pt x="1063" y="69"/>
                  </a:lnTo>
                  <a:lnTo>
                    <a:pt x="1064" y="68"/>
                  </a:lnTo>
                  <a:lnTo>
                    <a:pt x="1068" y="68"/>
                  </a:lnTo>
                  <a:lnTo>
                    <a:pt x="1071" y="66"/>
                  </a:lnTo>
                  <a:lnTo>
                    <a:pt x="1072" y="64"/>
                  </a:lnTo>
                  <a:lnTo>
                    <a:pt x="1074" y="63"/>
                  </a:lnTo>
                  <a:lnTo>
                    <a:pt x="1075" y="61"/>
                  </a:lnTo>
                  <a:lnTo>
                    <a:pt x="1077" y="61"/>
                  </a:lnTo>
                  <a:lnTo>
                    <a:pt x="1079" y="61"/>
                  </a:lnTo>
                  <a:lnTo>
                    <a:pt x="1083" y="60"/>
                  </a:lnTo>
                  <a:lnTo>
                    <a:pt x="1085" y="58"/>
                  </a:lnTo>
                  <a:lnTo>
                    <a:pt x="1086" y="58"/>
                  </a:lnTo>
                  <a:lnTo>
                    <a:pt x="1088" y="57"/>
                  </a:lnTo>
                  <a:lnTo>
                    <a:pt x="1090" y="57"/>
                  </a:lnTo>
                  <a:lnTo>
                    <a:pt x="1091" y="57"/>
                  </a:lnTo>
                  <a:lnTo>
                    <a:pt x="1093" y="57"/>
                  </a:lnTo>
                  <a:lnTo>
                    <a:pt x="1094" y="57"/>
                  </a:lnTo>
                  <a:lnTo>
                    <a:pt x="1097" y="54"/>
                  </a:lnTo>
                  <a:lnTo>
                    <a:pt x="1099" y="54"/>
                  </a:lnTo>
                  <a:lnTo>
                    <a:pt x="1099" y="52"/>
                  </a:lnTo>
                  <a:lnTo>
                    <a:pt x="1100" y="52"/>
                  </a:lnTo>
                  <a:lnTo>
                    <a:pt x="1100" y="54"/>
                  </a:lnTo>
                  <a:lnTo>
                    <a:pt x="1100" y="55"/>
                  </a:lnTo>
                  <a:lnTo>
                    <a:pt x="1102" y="55"/>
                  </a:lnTo>
                  <a:lnTo>
                    <a:pt x="1104" y="54"/>
                  </a:lnTo>
                  <a:lnTo>
                    <a:pt x="1104" y="52"/>
                  </a:lnTo>
                  <a:lnTo>
                    <a:pt x="1105" y="52"/>
                  </a:lnTo>
                  <a:lnTo>
                    <a:pt x="1107" y="52"/>
                  </a:lnTo>
                  <a:lnTo>
                    <a:pt x="1107" y="54"/>
                  </a:lnTo>
                  <a:lnTo>
                    <a:pt x="1108" y="54"/>
                  </a:lnTo>
                  <a:lnTo>
                    <a:pt x="1110" y="55"/>
                  </a:lnTo>
                  <a:lnTo>
                    <a:pt x="1110" y="54"/>
                  </a:lnTo>
                  <a:lnTo>
                    <a:pt x="1111" y="54"/>
                  </a:lnTo>
                  <a:lnTo>
                    <a:pt x="1111" y="52"/>
                  </a:lnTo>
                  <a:lnTo>
                    <a:pt x="1110" y="50"/>
                  </a:lnTo>
                  <a:lnTo>
                    <a:pt x="1110" y="49"/>
                  </a:lnTo>
                  <a:lnTo>
                    <a:pt x="1111" y="49"/>
                  </a:lnTo>
                  <a:lnTo>
                    <a:pt x="1111" y="47"/>
                  </a:lnTo>
                  <a:lnTo>
                    <a:pt x="1111" y="49"/>
                  </a:lnTo>
                  <a:lnTo>
                    <a:pt x="1113" y="49"/>
                  </a:lnTo>
                  <a:lnTo>
                    <a:pt x="1113" y="50"/>
                  </a:lnTo>
                  <a:lnTo>
                    <a:pt x="1113" y="49"/>
                  </a:lnTo>
                  <a:lnTo>
                    <a:pt x="1115" y="50"/>
                  </a:lnTo>
                  <a:lnTo>
                    <a:pt x="1116" y="49"/>
                  </a:lnTo>
                  <a:lnTo>
                    <a:pt x="1118" y="49"/>
                  </a:lnTo>
                  <a:lnTo>
                    <a:pt x="1119" y="47"/>
                  </a:lnTo>
                  <a:lnTo>
                    <a:pt x="1121" y="46"/>
                  </a:lnTo>
                  <a:lnTo>
                    <a:pt x="1122" y="46"/>
                  </a:lnTo>
                  <a:lnTo>
                    <a:pt x="1124" y="44"/>
                  </a:lnTo>
                  <a:lnTo>
                    <a:pt x="1126" y="44"/>
                  </a:lnTo>
                  <a:lnTo>
                    <a:pt x="1127" y="46"/>
                  </a:lnTo>
                  <a:lnTo>
                    <a:pt x="1129" y="47"/>
                  </a:lnTo>
                  <a:lnTo>
                    <a:pt x="1130" y="47"/>
                  </a:lnTo>
                  <a:lnTo>
                    <a:pt x="1130" y="46"/>
                  </a:lnTo>
                  <a:lnTo>
                    <a:pt x="1132" y="46"/>
                  </a:lnTo>
                  <a:lnTo>
                    <a:pt x="1133" y="43"/>
                  </a:lnTo>
                  <a:lnTo>
                    <a:pt x="1138" y="41"/>
                  </a:lnTo>
                  <a:lnTo>
                    <a:pt x="1140" y="41"/>
                  </a:lnTo>
                  <a:lnTo>
                    <a:pt x="1140" y="43"/>
                  </a:lnTo>
                  <a:lnTo>
                    <a:pt x="1141" y="43"/>
                  </a:lnTo>
                  <a:lnTo>
                    <a:pt x="1143" y="41"/>
                  </a:lnTo>
                  <a:lnTo>
                    <a:pt x="1141" y="39"/>
                  </a:lnTo>
                  <a:lnTo>
                    <a:pt x="1141" y="38"/>
                  </a:lnTo>
                  <a:lnTo>
                    <a:pt x="1143" y="38"/>
                  </a:lnTo>
                  <a:lnTo>
                    <a:pt x="1143" y="36"/>
                  </a:lnTo>
                  <a:lnTo>
                    <a:pt x="1144" y="36"/>
                  </a:lnTo>
                  <a:lnTo>
                    <a:pt x="1146" y="36"/>
                  </a:lnTo>
                  <a:lnTo>
                    <a:pt x="1147" y="36"/>
                  </a:lnTo>
                  <a:lnTo>
                    <a:pt x="1147" y="35"/>
                  </a:lnTo>
                  <a:lnTo>
                    <a:pt x="1149" y="35"/>
                  </a:lnTo>
                  <a:lnTo>
                    <a:pt x="1149" y="36"/>
                  </a:lnTo>
                  <a:lnTo>
                    <a:pt x="1151" y="36"/>
                  </a:lnTo>
                  <a:lnTo>
                    <a:pt x="1151" y="35"/>
                  </a:lnTo>
                  <a:lnTo>
                    <a:pt x="1152" y="35"/>
                  </a:lnTo>
                  <a:lnTo>
                    <a:pt x="1154" y="33"/>
                  </a:lnTo>
                  <a:lnTo>
                    <a:pt x="1154" y="32"/>
                  </a:lnTo>
                  <a:lnTo>
                    <a:pt x="1152" y="32"/>
                  </a:lnTo>
                  <a:lnTo>
                    <a:pt x="1151" y="32"/>
                  </a:lnTo>
                  <a:lnTo>
                    <a:pt x="1149" y="32"/>
                  </a:lnTo>
                  <a:lnTo>
                    <a:pt x="1149" y="30"/>
                  </a:lnTo>
                  <a:lnTo>
                    <a:pt x="1151" y="30"/>
                  </a:lnTo>
                  <a:lnTo>
                    <a:pt x="1151" y="28"/>
                  </a:lnTo>
                  <a:lnTo>
                    <a:pt x="1151" y="27"/>
                  </a:lnTo>
                  <a:lnTo>
                    <a:pt x="1152" y="25"/>
                  </a:lnTo>
                  <a:lnTo>
                    <a:pt x="1154" y="25"/>
                  </a:lnTo>
                  <a:lnTo>
                    <a:pt x="1155" y="30"/>
                  </a:lnTo>
                  <a:lnTo>
                    <a:pt x="1157" y="30"/>
                  </a:lnTo>
                  <a:lnTo>
                    <a:pt x="1157" y="28"/>
                  </a:lnTo>
                  <a:lnTo>
                    <a:pt x="1157" y="27"/>
                  </a:lnTo>
                  <a:lnTo>
                    <a:pt x="1158" y="27"/>
                  </a:lnTo>
                  <a:lnTo>
                    <a:pt x="1160" y="27"/>
                  </a:lnTo>
                  <a:lnTo>
                    <a:pt x="1162" y="27"/>
                  </a:lnTo>
                  <a:lnTo>
                    <a:pt x="1166" y="28"/>
                  </a:lnTo>
                  <a:lnTo>
                    <a:pt x="1166" y="30"/>
                  </a:lnTo>
                  <a:lnTo>
                    <a:pt x="1166" y="32"/>
                  </a:lnTo>
                  <a:lnTo>
                    <a:pt x="1168" y="32"/>
                  </a:lnTo>
                  <a:lnTo>
                    <a:pt x="1169" y="33"/>
                  </a:lnTo>
                  <a:lnTo>
                    <a:pt x="1171" y="33"/>
                  </a:lnTo>
                  <a:lnTo>
                    <a:pt x="1172" y="33"/>
                  </a:lnTo>
                  <a:lnTo>
                    <a:pt x="1174" y="35"/>
                  </a:lnTo>
                  <a:lnTo>
                    <a:pt x="1174" y="36"/>
                  </a:lnTo>
                  <a:lnTo>
                    <a:pt x="1174" y="38"/>
                  </a:lnTo>
                  <a:lnTo>
                    <a:pt x="1176" y="39"/>
                  </a:lnTo>
                  <a:lnTo>
                    <a:pt x="1177" y="39"/>
                  </a:lnTo>
                  <a:lnTo>
                    <a:pt x="1179" y="39"/>
                  </a:lnTo>
                  <a:lnTo>
                    <a:pt x="1179" y="41"/>
                  </a:lnTo>
                  <a:lnTo>
                    <a:pt x="1179" y="43"/>
                  </a:lnTo>
                  <a:lnTo>
                    <a:pt x="1177" y="43"/>
                  </a:lnTo>
                  <a:lnTo>
                    <a:pt x="1177" y="44"/>
                  </a:lnTo>
                  <a:lnTo>
                    <a:pt x="1179" y="44"/>
                  </a:lnTo>
                  <a:lnTo>
                    <a:pt x="1180" y="44"/>
                  </a:lnTo>
                  <a:lnTo>
                    <a:pt x="1182" y="44"/>
                  </a:lnTo>
                  <a:lnTo>
                    <a:pt x="1183" y="44"/>
                  </a:lnTo>
                  <a:lnTo>
                    <a:pt x="1183" y="46"/>
                  </a:lnTo>
                  <a:lnTo>
                    <a:pt x="1185" y="46"/>
                  </a:lnTo>
                  <a:lnTo>
                    <a:pt x="1187" y="46"/>
                  </a:lnTo>
                  <a:lnTo>
                    <a:pt x="1188" y="44"/>
                  </a:lnTo>
                  <a:lnTo>
                    <a:pt x="1190" y="44"/>
                  </a:lnTo>
                  <a:lnTo>
                    <a:pt x="1188" y="44"/>
                  </a:lnTo>
                  <a:lnTo>
                    <a:pt x="1190" y="46"/>
                  </a:lnTo>
                  <a:lnTo>
                    <a:pt x="1191" y="44"/>
                  </a:lnTo>
                  <a:lnTo>
                    <a:pt x="1191" y="43"/>
                  </a:lnTo>
                  <a:lnTo>
                    <a:pt x="1193" y="43"/>
                  </a:lnTo>
                  <a:lnTo>
                    <a:pt x="1194" y="43"/>
                  </a:lnTo>
                  <a:lnTo>
                    <a:pt x="1197" y="43"/>
                  </a:lnTo>
                  <a:lnTo>
                    <a:pt x="1199" y="43"/>
                  </a:lnTo>
                  <a:lnTo>
                    <a:pt x="1199" y="41"/>
                  </a:lnTo>
                  <a:lnTo>
                    <a:pt x="1199" y="39"/>
                  </a:lnTo>
                  <a:lnTo>
                    <a:pt x="1201" y="39"/>
                  </a:lnTo>
                  <a:lnTo>
                    <a:pt x="1202" y="39"/>
                  </a:lnTo>
                  <a:lnTo>
                    <a:pt x="1204" y="39"/>
                  </a:lnTo>
                  <a:lnTo>
                    <a:pt x="1205" y="38"/>
                  </a:lnTo>
                  <a:lnTo>
                    <a:pt x="1208" y="36"/>
                  </a:lnTo>
                  <a:lnTo>
                    <a:pt x="1210" y="36"/>
                  </a:lnTo>
                  <a:lnTo>
                    <a:pt x="1218" y="36"/>
                  </a:lnTo>
                  <a:lnTo>
                    <a:pt x="1223" y="36"/>
                  </a:lnTo>
                  <a:lnTo>
                    <a:pt x="1224" y="35"/>
                  </a:lnTo>
                  <a:lnTo>
                    <a:pt x="1224" y="33"/>
                  </a:lnTo>
                  <a:lnTo>
                    <a:pt x="1226" y="33"/>
                  </a:lnTo>
                  <a:lnTo>
                    <a:pt x="1226" y="35"/>
                  </a:lnTo>
                  <a:lnTo>
                    <a:pt x="1227" y="36"/>
                  </a:lnTo>
                  <a:lnTo>
                    <a:pt x="1229" y="36"/>
                  </a:lnTo>
                  <a:lnTo>
                    <a:pt x="1229" y="35"/>
                  </a:lnTo>
                  <a:lnTo>
                    <a:pt x="1230" y="35"/>
                  </a:lnTo>
                  <a:lnTo>
                    <a:pt x="1232" y="35"/>
                  </a:lnTo>
                  <a:lnTo>
                    <a:pt x="1233" y="35"/>
                  </a:lnTo>
                  <a:lnTo>
                    <a:pt x="1233" y="33"/>
                  </a:lnTo>
                  <a:lnTo>
                    <a:pt x="1237" y="33"/>
                  </a:lnTo>
                  <a:lnTo>
                    <a:pt x="1240" y="33"/>
                  </a:lnTo>
                  <a:lnTo>
                    <a:pt x="1241" y="32"/>
                  </a:lnTo>
                  <a:lnTo>
                    <a:pt x="1241" y="30"/>
                  </a:lnTo>
                  <a:lnTo>
                    <a:pt x="1241" y="28"/>
                  </a:lnTo>
                  <a:lnTo>
                    <a:pt x="1241" y="27"/>
                  </a:lnTo>
                  <a:lnTo>
                    <a:pt x="1243" y="27"/>
                  </a:lnTo>
                  <a:lnTo>
                    <a:pt x="1243" y="25"/>
                  </a:lnTo>
                  <a:lnTo>
                    <a:pt x="1243" y="24"/>
                  </a:lnTo>
                  <a:lnTo>
                    <a:pt x="1243" y="22"/>
                  </a:lnTo>
                  <a:lnTo>
                    <a:pt x="1241" y="22"/>
                  </a:lnTo>
                  <a:lnTo>
                    <a:pt x="1240" y="19"/>
                  </a:lnTo>
                  <a:lnTo>
                    <a:pt x="1240" y="18"/>
                  </a:lnTo>
                  <a:lnTo>
                    <a:pt x="1241" y="18"/>
                  </a:lnTo>
                  <a:lnTo>
                    <a:pt x="1241" y="16"/>
                  </a:lnTo>
                  <a:lnTo>
                    <a:pt x="1241" y="14"/>
                  </a:lnTo>
                  <a:lnTo>
                    <a:pt x="1243" y="11"/>
                  </a:lnTo>
                  <a:lnTo>
                    <a:pt x="1243" y="10"/>
                  </a:lnTo>
                  <a:lnTo>
                    <a:pt x="1244" y="10"/>
                  </a:lnTo>
                  <a:lnTo>
                    <a:pt x="1246" y="8"/>
                  </a:lnTo>
                  <a:lnTo>
                    <a:pt x="1246" y="7"/>
                  </a:lnTo>
                  <a:lnTo>
                    <a:pt x="1244" y="8"/>
                  </a:lnTo>
                  <a:lnTo>
                    <a:pt x="1244" y="7"/>
                  </a:lnTo>
                  <a:lnTo>
                    <a:pt x="1246" y="7"/>
                  </a:lnTo>
                  <a:lnTo>
                    <a:pt x="1248" y="7"/>
                  </a:lnTo>
                  <a:lnTo>
                    <a:pt x="1248" y="5"/>
                  </a:lnTo>
                  <a:lnTo>
                    <a:pt x="1248" y="3"/>
                  </a:lnTo>
                  <a:lnTo>
                    <a:pt x="1248" y="5"/>
                  </a:lnTo>
                  <a:lnTo>
                    <a:pt x="1249" y="5"/>
                  </a:lnTo>
                  <a:lnTo>
                    <a:pt x="1249" y="7"/>
                  </a:lnTo>
                  <a:lnTo>
                    <a:pt x="1251" y="7"/>
                  </a:lnTo>
                  <a:lnTo>
                    <a:pt x="1251" y="5"/>
                  </a:lnTo>
                  <a:lnTo>
                    <a:pt x="1252" y="3"/>
                  </a:lnTo>
                  <a:lnTo>
                    <a:pt x="1254" y="3"/>
                  </a:lnTo>
                  <a:lnTo>
                    <a:pt x="1255" y="3"/>
                  </a:lnTo>
                  <a:lnTo>
                    <a:pt x="1255" y="2"/>
                  </a:lnTo>
                  <a:lnTo>
                    <a:pt x="1257" y="2"/>
                  </a:lnTo>
                  <a:lnTo>
                    <a:pt x="1257" y="3"/>
                  </a:lnTo>
                  <a:lnTo>
                    <a:pt x="1259" y="3"/>
                  </a:lnTo>
                  <a:lnTo>
                    <a:pt x="1260" y="3"/>
                  </a:lnTo>
                  <a:lnTo>
                    <a:pt x="1262" y="3"/>
                  </a:lnTo>
                  <a:lnTo>
                    <a:pt x="1262" y="2"/>
                  </a:lnTo>
                  <a:lnTo>
                    <a:pt x="1260" y="2"/>
                  </a:lnTo>
                  <a:lnTo>
                    <a:pt x="1260" y="0"/>
                  </a:lnTo>
                  <a:lnTo>
                    <a:pt x="1262" y="0"/>
                  </a:lnTo>
                  <a:close/>
                </a:path>
              </a:pathLst>
            </a:custGeom>
            <a:solidFill>
              <a:srgbClr val="C71B2F"/>
            </a:solidFill>
            <a:ln w="635">
              <a:solidFill>
                <a:schemeClr val="bg2">
                  <a:lumMod val="90000"/>
                </a:schemeClr>
              </a:solidFill>
              <a:round/>
              <a:headEnd/>
              <a:tailEnd/>
            </a:ln>
          </p:spPr>
          <p:txBody>
            <a:bodyPr vert="horz" wrap="square" lIns="91441" tIns="45720" rIns="91441" bIns="45720" numCol="1" anchor="t" anchorCtr="0" compatLnSpc="1">
              <a:prstTxWarp prst="textNoShape">
                <a:avLst/>
              </a:prstTxWarp>
            </a:bodyPr>
            <a:lstStyle/>
            <a:p>
              <a:endParaRPr lang="en-US"/>
            </a:p>
          </p:txBody>
        </p:sp>
        <p:sp>
          <p:nvSpPr>
            <p:cNvPr id="68" name="Freeform 40">
              <a:extLst>
                <a:ext uri="{FF2B5EF4-FFF2-40B4-BE49-F238E27FC236}">
                  <a16:creationId xmlns:a16="http://schemas.microsoft.com/office/drawing/2014/main" id="{82ACE721-56D2-A81C-FF86-9BD8C99335C5}"/>
                </a:ext>
              </a:extLst>
            </p:cNvPr>
            <p:cNvSpPr>
              <a:spLocks noEditPoints="1"/>
            </p:cNvSpPr>
            <p:nvPr/>
          </p:nvSpPr>
          <p:spPr bwMode="auto">
            <a:xfrm>
              <a:off x="6491288" y="3900488"/>
              <a:ext cx="858838" cy="787400"/>
            </a:xfrm>
            <a:custGeom>
              <a:avLst/>
              <a:gdLst>
                <a:gd name="T0" fmla="*/ 0 w 541"/>
                <a:gd name="T1" fmla="*/ 493 h 496"/>
                <a:gd name="T2" fmla="*/ 400 w 541"/>
                <a:gd name="T3" fmla="*/ 139 h 496"/>
                <a:gd name="T4" fmla="*/ 404 w 541"/>
                <a:gd name="T5" fmla="*/ 147 h 496"/>
                <a:gd name="T6" fmla="*/ 408 w 541"/>
                <a:gd name="T7" fmla="*/ 150 h 496"/>
                <a:gd name="T8" fmla="*/ 416 w 541"/>
                <a:gd name="T9" fmla="*/ 153 h 496"/>
                <a:gd name="T10" fmla="*/ 421 w 541"/>
                <a:gd name="T11" fmla="*/ 151 h 496"/>
                <a:gd name="T12" fmla="*/ 427 w 541"/>
                <a:gd name="T13" fmla="*/ 153 h 496"/>
                <a:gd name="T14" fmla="*/ 433 w 541"/>
                <a:gd name="T15" fmla="*/ 153 h 496"/>
                <a:gd name="T16" fmla="*/ 447 w 541"/>
                <a:gd name="T17" fmla="*/ 153 h 496"/>
                <a:gd name="T18" fmla="*/ 472 w 541"/>
                <a:gd name="T19" fmla="*/ 153 h 496"/>
                <a:gd name="T20" fmla="*/ 501 w 541"/>
                <a:gd name="T21" fmla="*/ 153 h 496"/>
                <a:gd name="T22" fmla="*/ 527 w 541"/>
                <a:gd name="T23" fmla="*/ 151 h 496"/>
                <a:gd name="T24" fmla="*/ 541 w 541"/>
                <a:gd name="T25" fmla="*/ 158 h 496"/>
                <a:gd name="T26" fmla="*/ 541 w 541"/>
                <a:gd name="T27" fmla="*/ 183 h 496"/>
                <a:gd name="T28" fmla="*/ 541 w 541"/>
                <a:gd name="T29" fmla="*/ 194 h 496"/>
                <a:gd name="T30" fmla="*/ 541 w 541"/>
                <a:gd name="T31" fmla="*/ 225 h 496"/>
                <a:gd name="T32" fmla="*/ 541 w 541"/>
                <a:gd name="T33" fmla="*/ 256 h 496"/>
                <a:gd name="T34" fmla="*/ 529 w 541"/>
                <a:gd name="T35" fmla="*/ 264 h 496"/>
                <a:gd name="T36" fmla="*/ 519 w 541"/>
                <a:gd name="T37" fmla="*/ 264 h 496"/>
                <a:gd name="T38" fmla="*/ 505 w 541"/>
                <a:gd name="T39" fmla="*/ 264 h 496"/>
                <a:gd name="T40" fmla="*/ 460 w 541"/>
                <a:gd name="T41" fmla="*/ 264 h 496"/>
                <a:gd name="T42" fmla="*/ 436 w 541"/>
                <a:gd name="T43" fmla="*/ 264 h 496"/>
                <a:gd name="T44" fmla="*/ 416 w 541"/>
                <a:gd name="T45" fmla="*/ 264 h 496"/>
                <a:gd name="T46" fmla="*/ 415 w 541"/>
                <a:gd name="T47" fmla="*/ 270 h 496"/>
                <a:gd name="T48" fmla="*/ 408 w 541"/>
                <a:gd name="T49" fmla="*/ 269 h 496"/>
                <a:gd name="T50" fmla="*/ 397 w 541"/>
                <a:gd name="T51" fmla="*/ 264 h 496"/>
                <a:gd name="T52" fmla="*/ 390 w 541"/>
                <a:gd name="T53" fmla="*/ 258 h 496"/>
                <a:gd name="T54" fmla="*/ 380 w 541"/>
                <a:gd name="T55" fmla="*/ 260 h 496"/>
                <a:gd name="T56" fmla="*/ 374 w 541"/>
                <a:gd name="T57" fmla="*/ 253 h 496"/>
                <a:gd name="T58" fmla="*/ 364 w 541"/>
                <a:gd name="T59" fmla="*/ 252 h 496"/>
                <a:gd name="T60" fmla="*/ 358 w 541"/>
                <a:gd name="T61" fmla="*/ 253 h 496"/>
                <a:gd name="T62" fmla="*/ 355 w 541"/>
                <a:gd name="T63" fmla="*/ 250 h 496"/>
                <a:gd name="T64" fmla="*/ 357 w 541"/>
                <a:gd name="T65" fmla="*/ 244 h 496"/>
                <a:gd name="T66" fmla="*/ 360 w 541"/>
                <a:gd name="T67" fmla="*/ 238 h 496"/>
                <a:gd name="T68" fmla="*/ 364 w 541"/>
                <a:gd name="T69" fmla="*/ 230 h 496"/>
                <a:gd name="T70" fmla="*/ 372 w 541"/>
                <a:gd name="T71" fmla="*/ 220 h 496"/>
                <a:gd name="T72" fmla="*/ 374 w 541"/>
                <a:gd name="T73" fmla="*/ 222 h 496"/>
                <a:gd name="T74" fmla="*/ 377 w 541"/>
                <a:gd name="T75" fmla="*/ 213 h 496"/>
                <a:gd name="T76" fmla="*/ 379 w 541"/>
                <a:gd name="T77" fmla="*/ 206 h 496"/>
                <a:gd name="T78" fmla="*/ 380 w 541"/>
                <a:gd name="T79" fmla="*/ 198 h 496"/>
                <a:gd name="T80" fmla="*/ 386 w 541"/>
                <a:gd name="T81" fmla="*/ 194 h 496"/>
                <a:gd name="T82" fmla="*/ 391 w 541"/>
                <a:gd name="T83" fmla="*/ 183 h 496"/>
                <a:gd name="T84" fmla="*/ 397 w 541"/>
                <a:gd name="T85" fmla="*/ 178 h 496"/>
                <a:gd name="T86" fmla="*/ 396 w 541"/>
                <a:gd name="T87" fmla="*/ 166 h 496"/>
                <a:gd name="T88" fmla="*/ 396 w 541"/>
                <a:gd name="T89" fmla="*/ 156 h 496"/>
                <a:gd name="T90" fmla="*/ 394 w 541"/>
                <a:gd name="T91" fmla="*/ 141 h 496"/>
                <a:gd name="T92" fmla="*/ 399 w 541"/>
                <a:gd name="T93" fmla="*/ 137 h 496"/>
                <a:gd name="T94" fmla="*/ 303 w 541"/>
                <a:gd name="T95" fmla="*/ 3 h 496"/>
                <a:gd name="T96" fmla="*/ 313 w 541"/>
                <a:gd name="T97" fmla="*/ 4 h 496"/>
                <a:gd name="T98" fmla="*/ 314 w 541"/>
                <a:gd name="T99" fmla="*/ 14 h 496"/>
                <a:gd name="T100" fmla="*/ 307 w 541"/>
                <a:gd name="T101" fmla="*/ 26 h 496"/>
                <a:gd name="T102" fmla="*/ 300 w 541"/>
                <a:gd name="T103" fmla="*/ 36 h 496"/>
                <a:gd name="T104" fmla="*/ 299 w 541"/>
                <a:gd name="T105" fmla="*/ 45 h 496"/>
                <a:gd name="T106" fmla="*/ 289 w 541"/>
                <a:gd name="T107" fmla="*/ 54 h 496"/>
                <a:gd name="T108" fmla="*/ 280 w 541"/>
                <a:gd name="T109" fmla="*/ 53 h 496"/>
                <a:gd name="T110" fmla="*/ 269 w 541"/>
                <a:gd name="T111" fmla="*/ 48 h 496"/>
                <a:gd name="T112" fmla="*/ 266 w 541"/>
                <a:gd name="T113" fmla="*/ 42 h 496"/>
                <a:gd name="T114" fmla="*/ 269 w 541"/>
                <a:gd name="T115" fmla="*/ 32 h 496"/>
                <a:gd name="T116" fmla="*/ 277 w 541"/>
                <a:gd name="T117" fmla="*/ 31 h 496"/>
                <a:gd name="T118" fmla="*/ 282 w 541"/>
                <a:gd name="T119" fmla="*/ 25 h 496"/>
                <a:gd name="T120" fmla="*/ 285 w 541"/>
                <a:gd name="T121" fmla="*/ 18 h 496"/>
                <a:gd name="T122" fmla="*/ 286 w 541"/>
                <a:gd name="T123" fmla="*/ 11 h 496"/>
                <a:gd name="T124" fmla="*/ 292 w 541"/>
                <a:gd name="T125" fmla="*/ 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1" h="496">
                  <a:moveTo>
                    <a:pt x="3" y="496"/>
                  </a:moveTo>
                  <a:lnTo>
                    <a:pt x="1" y="496"/>
                  </a:lnTo>
                  <a:lnTo>
                    <a:pt x="0" y="496"/>
                  </a:lnTo>
                  <a:lnTo>
                    <a:pt x="0" y="494"/>
                  </a:lnTo>
                  <a:lnTo>
                    <a:pt x="1" y="494"/>
                  </a:lnTo>
                  <a:lnTo>
                    <a:pt x="0" y="493"/>
                  </a:lnTo>
                  <a:lnTo>
                    <a:pt x="1" y="491"/>
                  </a:lnTo>
                  <a:lnTo>
                    <a:pt x="3" y="493"/>
                  </a:lnTo>
                  <a:lnTo>
                    <a:pt x="3" y="494"/>
                  </a:lnTo>
                  <a:lnTo>
                    <a:pt x="3" y="496"/>
                  </a:lnTo>
                  <a:close/>
                  <a:moveTo>
                    <a:pt x="399" y="137"/>
                  </a:moveTo>
                  <a:lnTo>
                    <a:pt x="400" y="139"/>
                  </a:lnTo>
                  <a:lnTo>
                    <a:pt x="399" y="141"/>
                  </a:lnTo>
                  <a:lnTo>
                    <a:pt x="399" y="142"/>
                  </a:lnTo>
                  <a:lnTo>
                    <a:pt x="400" y="145"/>
                  </a:lnTo>
                  <a:lnTo>
                    <a:pt x="402" y="145"/>
                  </a:lnTo>
                  <a:lnTo>
                    <a:pt x="402" y="147"/>
                  </a:lnTo>
                  <a:lnTo>
                    <a:pt x="404" y="147"/>
                  </a:lnTo>
                  <a:lnTo>
                    <a:pt x="405" y="147"/>
                  </a:lnTo>
                  <a:lnTo>
                    <a:pt x="405" y="148"/>
                  </a:lnTo>
                  <a:lnTo>
                    <a:pt x="407" y="148"/>
                  </a:lnTo>
                  <a:lnTo>
                    <a:pt x="407" y="150"/>
                  </a:lnTo>
                  <a:lnTo>
                    <a:pt x="407" y="151"/>
                  </a:lnTo>
                  <a:lnTo>
                    <a:pt x="408" y="150"/>
                  </a:lnTo>
                  <a:lnTo>
                    <a:pt x="410" y="150"/>
                  </a:lnTo>
                  <a:lnTo>
                    <a:pt x="410" y="151"/>
                  </a:lnTo>
                  <a:lnTo>
                    <a:pt x="411" y="151"/>
                  </a:lnTo>
                  <a:lnTo>
                    <a:pt x="413" y="151"/>
                  </a:lnTo>
                  <a:lnTo>
                    <a:pt x="415" y="153"/>
                  </a:lnTo>
                  <a:lnTo>
                    <a:pt x="416" y="153"/>
                  </a:lnTo>
                  <a:lnTo>
                    <a:pt x="418" y="153"/>
                  </a:lnTo>
                  <a:lnTo>
                    <a:pt x="419" y="153"/>
                  </a:lnTo>
                  <a:lnTo>
                    <a:pt x="419" y="155"/>
                  </a:lnTo>
                  <a:lnTo>
                    <a:pt x="419" y="153"/>
                  </a:lnTo>
                  <a:lnTo>
                    <a:pt x="421" y="153"/>
                  </a:lnTo>
                  <a:lnTo>
                    <a:pt x="421" y="151"/>
                  </a:lnTo>
                  <a:lnTo>
                    <a:pt x="421" y="153"/>
                  </a:lnTo>
                  <a:lnTo>
                    <a:pt x="422" y="153"/>
                  </a:lnTo>
                  <a:lnTo>
                    <a:pt x="425" y="153"/>
                  </a:lnTo>
                  <a:lnTo>
                    <a:pt x="427" y="153"/>
                  </a:lnTo>
                  <a:lnTo>
                    <a:pt x="427" y="155"/>
                  </a:lnTo>
                  <a:lnTo>
                    <a:pt x="427" y="153"/>
                  </a:lnTo>
                  <a:lnTo>
                    <a:pt x="429" y="153"/>
                  </a:lnTo>
                  <a:lnTo>
                    <a:pt x="430" y="153"/>
                  </a:lnTo>
                  <a:lnTo>
                    <a:pt x="432" y="153"/>
                  </a:lnTo>
                  <a:lnTo>
                    <a:pt x="432" y="155"/>
                  </a:lnTo>
                  <a:lnTo>
                    <a:pt x="432" y="153"/>
                  </a:lnTo>
                  <a:lnTo>
                    <a:pt x="433" y="153"/>
                  </a:lnTo>
                  <a:lnTo>
                    <a:pt x="435" y="153"/>
                  </a:lnTo>
                  <a:lnTo>
                    <a:pt x="440" y="153"/>
                  </a:lnTo>
                  <a:lnTo>
                    <a:pt x="443" y="153"/>
                  </a:lnTo>
                  <a:lnTo>
                    <a:pt x="444" y="153"/>
                  </a:lnTo>
                  <a:lnTo>
                    <a:pt x="446" y="153"/>
                  </a:lnTo>
                  <a:lnTo>
                    <a:pt x="447" y="153"/>
                  </a:lnTo>
                  <a:lnTo>
                    <a:pt x="451" y="153"/>
                  </a:lnTo>
                  <a:lnTo>
                    <a:pt x="452" y="153"/>
                  </a:lnTo>
                  <a:lnTo>
                    <a:pt x="454" y="153"/>
                  </a:lnTo>
                  <a:lnTo>
                    <a:pt x="463" y="153"/>
                  </a:lnTo>
                  <a:lnTo>
                    <a:pt x="465" y="153"/>
                  </a:lnTo>
                  <a:lnTo>
                    <a:pt x="472" y="153"/>
                  </a:lnTo>
                  <a:lnTo>
                    <a:pt x="476" y="153"/>
                  </a:lnTo>
                  <a:lnTo>
                    <a:pt x="479" y="153"/>
                  </a:lnTo>
                  <a:lnTo>
                    <a:pt x="482" y="153"/>
                  </a:lnTo>
                  <a:lnTo>
                    <a:pt x="487" y="153"/>
                  </a:lnTo>
                  <a:lnTo>
                    <a:pt x="499" y="153"/>
                  </a:lnTo>
                  <a:lnTo>
                    <a:pt x="501" y="153"/>
                  </a:lnTo>
                  <a:lnTo>
                    <a:pt x="507" y="153"/>
                  </a:lnTo>
                  <a:lnTo>
                    <a:pt x="510" y="153"/>
                  </a:lnTo>
                  <a:lnTo>
                    <a:pt x="513" y="153"/>
                  </a:lnTo>
                  <a:lnTo>
                    <a:pt x="523" y="153"/>
                  </a:lnTo>
                  <a:lnTo>
                    <a:pt x="526" y="153"/>
                  </a:lnTo>
                  <a:lnTo>
                    <a:pt x="527" y="151"/>
                  </a:lnTo>
                  <a:lnTo>
                    <a:pt x="529" y="151"/>
                  </a:lnTo>
                  <a:lnTo>
                    <a:pt x="532" y="153"/>
                  </a:lnTo>
                  <a:lnTo>
                    <a:pt x="533" y="153"/>
                  </a:lnTo>
                  <a:lnTo>
                    <a:pt x="541" y="153"/>
                  </a:lnTo>
                  <a:lnTo>
                    <a:pt x="541" y="155"/>
                  </a:lnTo>
                  <a:lnTo>
                    <a:pt x="541" y="158"/>
                  </a:lnTo>
                  <a:lnTo>
                    <a:pt x="541" y="159"/>
                  </a:lnTo>
                  <a:lnTo>
                    <a:pt x="541" y="166"/>
                  </a:lnTo>
                  <a:lnTo>
                    <a:pt x="541" y="170"/>
                  </a:lnTo>
                  <a:lnTo>
                    <a:pt x="541" y="178"/>
                  </a:lnTo>
                  <a:lnTo>
                    <a:pt x="541" y="180"/>
                  </a:lnTo>
                  <a:lnTo>
                    <a:pt x="541" y="183"/>
                  </a:lnTo>
                  <a:lnTo>
                    <a:pt x="541" y="184"/>
                  </a:lnTo>
                  <a:lnTo>
                    <a:pt x="541" y="186"/>
                  </a:lnTo>
                  <a:lnTo>
                    <a:pt x="541" y="189"/>
                  </a:lnTo>
                  <a:lnTo>
                    <a:pt x="541" y="191"/>
                  </a:lnTo>
                  <a:lnTo>
                    <a:pt x="541" y="192"/>
                  </a:lnTo>
                  <a:lnTo>
                    <a:pt x="541" y="194"/>
                  </a:lnTo>
                  <a:lnTo>
                    <a:pt x="541" y="198"/>
                  </a:lnTo>
                  <a:lnTo>
                    <a:pt x="541" y="202"/>
                  </a:lnTo>
                  <a:lnTo>
                    <a:pt x="541" y="203"/>
                  </a:lnTo>
                  <a:lnTo>
                    <a:pt x="541" y="211"/>
                  </a:lnTo>
                  <a:lnTo>
                    <a:pt x="541" y="214"/>
                  </a:lnTo>
                  <a:lnTo>
                    <a:pt x="541" y="225"/>
                  </a:lnTo>
                  <a:lnTo>
                    <a:pt x="541" y="227"/>
                  </a:lnTo>
                  <a:lnTo>
                    <a:pt x="541" y="230"/>
                  </a:lnTo>
                  <a:lnTo>
                    <a:pt x="541" y="234"/>
                  </a:lnTo>
                  <a:lnTo>
                    <a:pt x="541" y="238"/>
                  </a:lnTo>
                  <a:lnTo>
                    <a:pt x="541" y="250"/>
                  </a:lnTo>
                  <a:lnTo>
                    <a:pt x="541" y="256"/>
                  </a:lnTo>
                  <a:lnTo>
                    <a:pt x="541" y="261"/>
                  </a:lnTo>
                  <a:lnTo>
                    <a:pt x="541" y="263"/>
                  </a:lnTo>
                  <a:lnTo>
                    <a:pt x="541" y="264"/>
                  </a:lnTo>
                  <a:lnTo>
                    <a:pt x="540" y="264"/>
                  </a:lnTo>
                  <a:lnTo>
                    <a:pt x="532" y="264"/>
                  </a:lnTo>
                  <a:lnTo>
                    <a:pt x="529" y="264"/>
                  </a:lnTo>
                  <a:lnTo>
                    <a:pt x="527" y="264"/>
                  </a:lnTo>
                  <a:lnTo>
                    <a:pt x="526" y="264"/>
                  </a:lnTo>
                  <a:lnTo>
                    <a:pt x="524" y="264"/>
                  </a:lnTo>
                  <a:lnTo>
                    <a:pt x="523" y="264"/>
                  </a:lnTo>
                  <a:lnTo>
                    <a:pt x="521" y="264"/>
                  </a:lnTo>
                  <a:lnTo>
                    <a:pt x="519" y="264"/>
                  </a:lnTo>
                  <a:lnTo>
                    <a:pt x="515" y="264"/>
                  </a:lnTo>
                  <a:lnTo>
                    <a:pt x="512" y="264"/>
                  </a:lnTo>
                  <a:lnTo>
                    <a:pt x="510" y="264"/>
                  </a:lnTo>
                  <a:lnTo>
                    <a:pt x="508" y="264"/>
                  </a:lnTo>
                  <a:lnTo>
                    <a:pt x="507" y="264"/>
                  </a:lnTo>
                  <a:lnTo>
                    <a:pt x="505" y="264"/>
                  </a:lnTo>
                  <a:lnTo>
                    <a:pt x="494" y="264"/>
                  </a:lnTo>
                  <a:lnTo>
                    <a:pt x="491" y="264"/>
                  </a:lnTo>
                  <a:lnTo>
                    <a:pt x="490" y="264"/>
                  </a:lnTo>
                  <a:lnTo>
                    <a:pt x="483" y="264"/>
                  </a:lnTo>
                  <a:lnTo>
                    <a:pt x="471" y="264"/>
                  </a:lnTo>
                  <a:lnTo>
                    <a:pt x="460" y="264"/>
                  </a:lnTo>
                  <a:lnTo>
                    <a:pt x="458" y="264"/>
                  </a:lnTo>
                  <a:lnTo>
                    <a:pt x="457" y="264"/>
                  </a:lnTo>
                  <a:lnTo>
                    <a:pt x="455" y="264"/>
                  </a:lnTo>
                  <a:lnTo>
                    <a:pt x="447" y="264"/>
                  </a:lnTo>
                  <a:lnTo>
                    <a:pt x="443" y="264"/>
                  </a:lnTo>
                  <a:lnTo>
                    <a:pt x="436" y="264"/>
                  </a:lnTo>
                  <a:lnTo>
                    <a:pt x="430" y="264"/>
                  </a:lnTo>
                  <a:lnTo>
                    <a:pt x="427" y="264"/>
                  </a:lnTo>
                  <a:lnTo>
                    <a:pt x="425" y="264"/>
                  </a:lnTo>
                  <a:lnTo>
                    <a:pt x="424" y="264"/>
                  </a:lnTo>
                  <a:lnTo>
                    <a:pt x="422" y="264"/>
                  </a:lnTo>
                  <a:lnTo>
                    <a:pt x="416" y="264"/>
                  </a:lnTo>
                  <a:lnTo>
                    <a:pt x="415" y="264"/>
                  </a:lnTo>
                  <a:lnTo>
                    <a:pt x="416" y="264"/>
                  </a:lnTo>
                  <a:lnTo>
                    <a:pt x="415" y="266"/>
                  </a:lnTo>
                  <a:lnTo>
                    <a:pt x="415" y="267"/>
                  </a:lnTo>
                  <a:lnTo>
                    <a:pt x="415" y="269"/>
                  </a:lnTo>
                  <a:lnTo>
                    <a:pt x="415" y="270"/>
                  </a:lnTo>
                  <a:lnTo>
                    <a:pt x="413" y="270"/>
                  </a:lnTo>
                  <a:lnTo>
                    <a:pt x="411" y="270"/>
                  </a:lnTo>
                  <a:lnTo>
                    <a:pt x="411" y="272"/>
                  </a:lnTo>
                  <a:lnTo>
                    <a:pt x="411" y="270"/>
                  </a:lnTo>
                  <a:lnTo>
                    <a:pt x="410" y="270"/>
                  </a:lnTo>
                  <a:lnTo>
                    <a:pt x="408" y="269"/>
                  </a:lnTo>
                  <a:lnTo>
                    <a:pt x="407" y="269"/>
                  </a:lnTo>
                  <a:lnTo>
                    <a:pt x="405" y="267"/>
                  </a:lnTo>
                  <a:lnTo>
                    <a:pt x="405" y="266"/>
                  </a:lnTo>
                  <a:lnTo>
                    <a:pt x="404" y="266"/>
                  </a:lnTo>
                  <a:lnTo>
                    <a:pt x="400" y="264"/>
                  </a:lnTo>
                  <a:lnTo>
                    <a:pt x="397" y="264"/>
                  </a:lnTo>
                  <a:lnTo>
                    <a:pt x="396" y="264"/>
                  </a:lnTo>
                  <a:lnTo>
                    <a:pt x="396" y="263"/>
                  </a:lnTo>
                  <a:lnTo>
                    <a:pt x="396" y="261"/>
                  </a:lnTo>
                  <a:lnTo>
                    <a:pt x="393" y="260"/>
                  </a:lnTo>
                  <a:lnTo>
                    <a:pt x="391" y="258"/>
                  </a:lnTo>
                  <a:lnTo>
                    <a:pt x="390" y="258"/>
                  </a:lnTo>
                  <a:lnTo>
                    <a:pt x="386" y="258"/>
                  </a:lnTo>
                  <a:lnTo>
                    <a:pt x="385" y="258"/>
                  </a:lnTo>
                  <a:lnTo>
                    <a:pt x="383" y="258"/>
                  </a:lnTo>
                  <a:lnTo>
                    <a:pt x="382" y="258"/>
                  </a:lnTo>
                  <a:lnTo>
                    <a:pt x="382" y="260"/>
                  </a:lnTo>
                  <a:lnTo>
                    <a:pt x="380" y="260"/>
                  </a:lnTo>
                  <a:lnTo>
                    <a:pt x="379" y="260"/>
                  </a:lnTo>
                  <a:lnTo>
                    <a:pt x="377" y="261"/>
                  </a:lnTo>
                  <a:lnTo>
                    <a:pt x="375" y="260"/>
                  </a:lnTo>
                  <a:lnTo>
                    <a:pt x="375" y="258"/>
                  </a:lnTo>
                  <a:lnTo>
                    <a:pt x="374" y="255"/>
                  </a:lnTo>
                  <a:lnTo>
                    <a:pt x="374" y="253"/>
                  </a:lnTo>
                  <a:lnTo>
                    <a:pt x="372" y="252"/>
                  </a:lnTo>
                  <a:lnTo>
                    <a:pt x="371" y="252"/>
                  </a:lnTo>
                  <a:lnTo>
                    <a:pt x="369" y="252"/>
                  </a:lnTo>
                  <a:lnTo>
                    <a:pt x="368" y="252"/>
                  </a:lnTo>
                  <a:lnTo>
                    <a:pt x="366" y="252"/>
                  </a:lnTo>
                  <a:lnTo>
                    <a:pt x="364" y="252"/>
                  </a:lnTo>
                  <a:lnTo>
                    <a:pt x="364" y="253"/>
                  </a:lnTo>
                  <a:lnTo>
                    <a:pt x="363" y="253"/>
                  </a:lnTo>
                  <a:lnTo>
                    <a:pt x="361" y="253"/>
                  </a:lnTo>
                  <a:lnTo>
                    <a:pt x="360" y="255"/>
                  </a:lnTo>
                  <a:lnTo>
                    <a:pt x="360" y="253"/>
                  </a:lnTo>
                  <a:lnTo>
                    <a:pt x="358" y="253"/>
                  </a:lnTo>
                  <a:lnTo>
                    <a:pt x="358" y="255"/>
                  </a:lnTo>
                  <a:lnTo>
                    <a:pt x="358" y="253"/>
                  </a:lnTo>
                  <a:lnTo>
                    <a:pt x="357" y="252"/>
                  </a:lnTo>
                  <a:lnTo>
                    <a:pt x="355" y="250"/>
                  </a:lnTo>
                  <a:lnTo>
                    <a:pt x="355" y="252"/>
                  </a:lnTo>
                  <a:lnTo>
                    <a:pt x="355" y="250"/>
                  </a:lnTo>
                  <a:lnTo>
                    <a:pt x="355" y="249"/>
                  </a:lnTo>
                  <a:lnTo>
                    <a:pt x="354" y="247"/>
                  </a:lnTo>
                  <a:lnTo>
                    <a:pt x="355" y="247"/>
                  </a:lnTo>
                  <a:lnTo>
                    <a:pt x="357" y="247"/>
                  </a:lnTo>
                  <a:lnTo>
                    <a:pt x="357" y="245"/>
                  </a:lnTo>
                  <a:lnTo>
                    <a:pt x="357" y="244"/>
                  </a:lnTo>
                  <a:lnTo>
                    <a:pt x="358" y="244"/>
                  </a:lnTo>
                  <a:lnTo>
                    <a:pt x="358" y="242"/>
                  </a:lnTo>
                  <a:lnTo>
                    <a:pt x="358" y="241"/>
                  </a:lnTo>
                  <a:lnTo>
                    <a:pt x="358" y="239"/>
                  </a:lnTo>
                  <a:lnTo>
                    <a:pt x="358" y="238"/>
                  </a:lnTo>
                  <a:lnTo>
                    <a:pt x="360" y="238"/>
                  </a:lnTo>
                  <a:lnTo>
                    <a:pt x="361" y="238"/>
                  </a:lnTo>
                  <a:lnTo>
                    <a:pt x="361" y="236"/>
                  </a:lnTo>
                  <a:lnTo>
                    <a:pt x="363" y="234"/>
                  </a:lnTo>
                  <a:lnTo>
                    <a:pt x="364" y="233"/>
                  </a:lnTo>
                  <a:lnTo>
                    <a:pt x="364" y="231"/>
                  </a:lnTo>
                  <a:lnTo>
                    <a:pt x="364" y="230"/>
                  </a:lnTo>
                  <a:lnTo>
                    <a:pt x="364" y="227"/>
                  </a:lnTo>
                  <a:lnTo>
                    <a:pt x="366" y="225"/>
                  </a:lnTo>
                  <a:lnTo>
                    <a:pt x="368" y="223"/>
                  </a:lnTo>
                  <a:lnTo>
                    <a:pt x="369" y="222"/>
                  </a:lnTo>
                  <a:lnTo>
                    <a:pt x="371" y="220"/>
                  </a:lnTo>
                  <a:lnTo>
                    <a:pt x="372" y="220"/>
                  </a:lnTo>
                  <a:lnTo>
                    <a:pt x="372" y="219"/>
                  </a:lnTo>
                  <a:lnTo>
                    <a:pt x="372" y="217"/>
                  </a:lnTo>
                  <a:lnTo>
                    <a:pt x="374" y="217"/>
                  </a:lnTo>
                  <a:lnTo>
                    <a:pt x="374" y="219"/>
                  </a:lnTo>
                  <a:lnTo>
                    <a:pt x="374" y="220"/>
                  </a:lnTo>
                  <a:lnTo>
                    <a:pt x="374" y="222"/>
                  </a:lnTo>
                  <a:lnTo>
                    <a:pt x="374" y="220"/>
                  </a:lnTo>
                  <a:lnTo>
                    <a:pt x="374" y="219"/>
                  </a:lnTo>
                  <a:lnTo>
                    <a:pt x="374" y="217"/>
                  </a:lnTo>
                  <a:lnTo>
                    <a:pt x="375" y="216"/>
                  </a:lnTo>
                  <a:lnTo>
                    <a:pt x="375" y="213"/>
                  </a:lnTo>
                  <a:lnTo>
                    <a:pt x="377" y="213"/>
                  </a:lnTo>
                  <a:lnTo>
                    <a:pt x="377" y="211"/>
                  </a:lnTo>
                  <a:lnTo>
                    <a:pt x="377" y="209"/>
                  </a:lnTo>
                  <a:lnTo>
                    <a:pt x="379" y="208"/>
                  </a:lnTo>
                  <a:lnTo>
                    <a:pt x="380" y="208"/>
                  </a:lnTo>
                  <a:lnTo>
                    <a:pt x="380" y="206"/>
                  </a:lnTo>
                  <a:lnTo>
                    <a:pt x="379" y="206"/>
                  </a:lnTo>
                  <a:lnTo>
                    <a:pt x="379" y="205"/>
                  </a:lnTo>
                  <a:lnTo>
                    <a:pt x="379" y="203"/>
                  </a:lnTo>
                  <a:lnTo>
                    <a:pt x="379" y="202"/>
                  </a:lnTo>
                  <a:lnTo>
                    <a:pt x="379" y="200"/>
                  </a:lnTo>
                  <a:lnTo>
                    <a:pt x="380" y="200"/>
                  </a:lnTo>
                  <a:lnTo>
                    <a:pt x="380" y="198"/>
                  </a:lnTo>
                  <a:lnTo>
                    <a:pt x="382" y="198"/>
                  </a:lnTo>
                  <a:lnTo>
                    <a:pt x="382" y="197"/>
                  </a:lnTo>
                  <a:lnTo>
                    <a:pt x="383" y="197"/>
                  </a:lnTo>
                  <a:lnTo>
                    <a:pt x="383" y="195"/>
                  </a:lnTo>
                  <a:lnTo>
                    <a:pt x="385" y="194"/>
                  </a:lnTo>
                  <a:lnTo>
                    <a:pt x="386" y="194"/>
                  </a:lnTo>
                  <a:lnTo>
                    <a:pt x="386" y="192"/>
                  </a:lnTo>
                  <a:lnTo>
                    <a:pt x="390" y="189"/>
                  </a:lnTo>
                  <a:lnTo>
                    <a:pt x="391" y="187"/>
                  </a:lnTo>
                  <a:lnTo>
                    <a:pt x="391" y="186"/>
                  </a:lnTo>
                  <a:lnTo>
                    <a:pt x="391" y="184"/>
                  </a:lnTo>
                  <a:lnTo>
                    <a:pt x="391" y="183"/>
                  </a:lnTo>
                  <a:lnTo>
                    <a:pt x="393" y="183"/>
                  </a:lnTo>
                  <a:lnTo>
                    <a:pt x="393" y="181"/>
                  </a:lnTo>
                  <a:lnTo>
                    <a:pt x="394" y="181"/>
                  </a:lnTo>
                  <a:lnTo>
                    <a:pt x="396" y="180"/>
                  </a:lnTo>
                  <a:lnTo>
                    <a:pt x="396" y="178"/>
                  </a:lnTo>
                  <a:lnTo>
                    <a:pt x="397" y="178"/>
                  </a:lnTo>
                  <a:lnTo>
                    <a:pt x="397" y="177"/>
                  </a:lnTo>
                  <a:lnTo>
                    <a:pt x="397" y="175"/>
                  </a:lnTo>
                  <a:lnTo>
                    <a:pt x="397" y="173"/>
                  </a:lnTo>
                  <a:lnTo>
                    <a:pt x="396" y="169"/>
                  </a:lnTo>
                  <a:lnTo>
                    <a:pt x="396" y="167"/>
                  </a:lnTo>
                  <a:lnTo>
                    <a:pt x="396" y="166"/>
                  </a:lnTo>
                  <a:lnTo>
                    <a:pt x="394" y="162"/>
                  </a:lnTo>
                  <a:lnTo>
                    <a:pt x="393" y="161"/>
                  </a:lnTo>
                  <a:lnTo>
                    <a:pt x="394" y="159"/>
                  </a:lnTo>
                  <a:lnTo>
                    <a:pt x="394" y="158"/>
                  </a:lnTo>
                  <a:lnTo>
                    <a:pt x="396" y="158"/>
                  </a:lnTo>
                  <a:lnTo>
                    <a:pt x="396" y="156"/>
                  </a:lnTo>
                  <a:lnTo>
                    <a:pt x="396" y="153"/>
                  </a:lnTo>
                  <a:lnTo>
                    <a:pt x="396" y="151"/>
                  </a:lnTo>
                  <a:lnTo>
                    <a:pt x="396" y="148"/>
                  </a:lnTo>
                  <a:lnTo>
                    <a:pt x="396" y="145"/>
                  </a:lnTo>
                  <a:lnTo>
                    <a:pt x="396" y="144"/>
                  </a:lnTo>
                  <a:lnTo>
                    <a:pt x="394" y="141"/>
                  </a:lnTo>
                  <a:lnTo>
                    <a:pt x="394" y="139"/>
                  </a:lnTo>
                  <a:lnTo>
                    <a:pt x="396" y="137"/>
                  </a:lnTo>
                  <a:lnTo>
                    <a:pt x="397" y="137"/>
                  </a:lnTo>
                  <a:lnTo>
                    <a:pt x="399" y="137"/>
                  </a:lnTo>
                  <a:lnTo>
                    <a:pt x="399" y="136"/>
                  </a:lnTo>
                  <a:lnTo>
                    <a:pt x="399" y="137"/>
                  </a:lnTo>
                  <a:close/>
                  <a:moveTo>
                    <a:pt x="296" y="3"/>
                  </a:moveTo>
                  <a:lnTo>
                    <a:pt x="297" y="3"/>
                  </a:lnTo>
                  <a:lnTo>
                    <a:pt x="299" y="3"/>
                  </a:lnTo>
                  <a:lnTo>
                    <a:pt x="300" y="3"/>
                  </a:lnTo>
                  <a:lnTo>
                    <a:pt x="302" y="3"/>
                  </a:lnTo>
                  <a:lnTo>
                    <a:pt x="303" y="3"/>
                  </a:lnTo>
                  <a:lnTo>
                    <a:pt x="307" y="3"/>
                  </a:lnTo>
                  <a:lnTo>
                    <a:pt x="308" y="3"/>
                  </a:lnTo>
                  <a:lnTo>
                    <a:pt x="310" y="3"/>
                  </a:lnTo>
                  <a:lnTo>
                    <a:pt x="311" y="3"/>
                  </a:lnTo>
                  <a:lnTo>
                    <a:pt x="313" y="3"/>
                  </a:lnTo>
                  <a:lnTo>
                    <a:pt x="313" y="4"/>
                  </a:lnTo>
                  <a:lnTo>
                    <a:pt x="313" y="6"/>
                  </a:lnTo>
                  <a:lnTo>
                    <a:pt x="314" y="7"/>
                  </a:lnTo>
                  <a:lnTo>
                    <a:pt x="314" y="9"/>
                  </a:lnTo>
                  <a:lnTo>
                    <a:pt x="314" y="11"/>
                  </a:lnTo>
                  <a:lnTo>
                    <a:pt x="314" y="12"/>
                  </a:lnTo>
                  <a:lnTo>
                    <a:pt x="314" y="14"/>
                  </a:lnTo>
                  <a:lnTo>
                    <a:pt x="313" y="17"/>
                  </a:lnTo>
                  <a:lnTo>
                    <a:pt x="311" y="18"/>
                  </a:lnTo>
                  <a:lnTo>
                    <a:pt x="311" y="20"/>
                  </a:lnTo>
                  <a:lnTo>
                    <a:pt x="308" y="25"/>
                  </a:lnTo>
                  <a:lnTo>
                    <a:pt x="307" y="25"/>
                  </a:lnTo>
                  <a:lnTo>
                    <a:pt x="307" y="26"/>
                  </a:lnTo>
                  <a:lnTo>
                    <a:pt x="305" y="29"/>
                  </a:lnTo>
                  <a:lnTo>
                    <a:pt x="303" y="31"/>
                  </a:lnTo>
                  <a:lnTo>
                    <a:pt x="303" y="32"/>
                  </a:lnTo>
                  <a:lnTo>
                    <a:pt x="303" y="34"/>
                  </a:lnTo>
                  <a:lnTo>
                    <a:pt x="302" y="36"/>
                  </a:lnTo>
                  <a:lnTo>
                    <a:pt x="300" y="36"/>
                  </a:lnTo>
                  <a:lnTo>
                    <a:pt x="300" y="37"/>
                  </a:lnTo>
                  <a:lnTo>
                    <a:pt x="299" y="37"/>
                  </a:lnTo>
                  <a:lnTo>
                    <a:pt x="299" y="39"/>
                  </a:lnTo>
                  <a:lnTo>
                    <a:pt x="299" y="40"/>
                  </a:lnTo>
                  <a:lnTo>
                    <a:pt x="299" y="42"/>
                  </a:lnTo>
                  <a:lnTo>
                    <a:pt x="299" y="45"/>
                  </a:lnTo>
                  <a:lnTo>
                    <a:pt x="297" y="47"/>
                  </a:lnTo>
                  <a:lnTo>
                    <a:pt x="294" y="50"/>
                  </a:lnTo>
                  <a:lnTo>
                    <a:pt x="292" y="51"/>
                  </a:lnTo>
                  <a:lnTo>
                    <a:pt x="292" y="53"/>
                  </a:lnTo>
                  <a:lnTo>
                    <a:pt x="291" y="54"/>
                  </a:lnTo>
                  <a:lnTo>
                    <a:pt x="289" y="54"/>
                  </a:lnTo>
                  <a:lnTo>
                    <a:pt x="288" y="53"/>
                  </a:lnTo>
                  <a:lnTo>
                    <a:pt x="286" y="53"/>
                  </a:lnTo>
                  <a:lnTo>
                    <a:pt x="285" y="53"/>
                  </a:lnTo>
                  <a:lnTo>
                    <a:pt x="283" y="51"/>
                  </a:lnTo>
                  <a:lnTo>
                    <a:pt x="280" y="51"/>
                  </a:lnTo>
                  <a:lnTo>
                    <a:pt x="280" y="53"/>
                  </a:lnTo>
                  <a:lnTo>
                    <a:pt x="278" y="53"/>
                  </a:lnTo>
                  <a:lnTo>
                    <a:pt x="275" y="51"/>
                  </a:lnTo>
                  <a:lnTo>
                    <a:pt x="274" y="50"/>
                  </a:lnTo>
                  <a:lnTo>
                    <a:pt x="272" y="50"/>
                  </a:lnTo>
                  <a:lnTo>
                    <a:pt x="271" y="50"/>
                  </a:lnTo>
                  <a:lnTo>
                    <a:pt x="269" y="48"/>
                  </a:lnTo>
                  <a:lnTo>
                    <a:pt x="267" y="47"/>
                  </a:lnTo>
                  <a:lnTo>
                    <a:pt x="269" y="47"/>
                  </a:lnTo>
                  <a:lnTo>
                    <a:pt x="267" y="47"/>
                  </a:lnTo>
                  <a:lnTo>
                    <a:pt x="267" y="45"/>
                  </a:lnTo>
                  <a:lnTo>
                    <a:pt x="267" y="43"/>
                  </a:lnTo>
                  <a:lnTo>
                    <a:pt x="266" y="42"/>
                  </a:lnTo>
                  <a:lnTo>
                    <a:pt x="266" y="40"/>
                  </a:lnTo>
                  <a:lnTo>
                    <a:pt x="266" y="39"/>
                  </a:lnTo>
                  <a:lnTo>
                    <a:pt x="267" y="37"/>
                  </a:lnTo>
                  <a:lnTo>
                    <a:pt x="267" y="36"/>
                  </a:lnTo>
                  <a:lnTo>
                    <a:pt x="267" y="34"/>
                  </a:lnTo>
                  <a:lnTo>
                    <a:pt x="269" y="32"/>
                  </a:lnTo>
                  <a:lnTo>
                    <a:pt x="269" y="31"/>
                  </a:lnTo>
                  <a:lnTo>
                    <a:pt x="271" y="31"/>
                  </a:lnTo>
                  <a:lnTo>
                    <a:pt x="272" y="29"/>
                  </a:lnTo>
                  <a:lnTo>
                    <a:pt x="272" y="31"/>
                  </a:lnTo>
                  <a:lnTo>
                    <a:pt x="275" y="31"/>
                  </a:lnTo>
                  <a:lnTo>
                    <a:pt x="277" y="31"/>
                  </a:lnTo>
                  <a:lnTo>
                    <a:pt x="278" y="31"/>
                  </a:lnTo>
                  <a:lnTo>
                    <a:pt x="280" y="31"/>
                  </a:lnTo>
                  <a:lnTo>
                    <a:pt x="282" y="29"/>
                  </a:lnTo>
                  <a:lnTo>
                    <a:pt x="282" y="26"/>
                  </a:lnTo>
                  <a:lnTo>
                    <a:pt x="280" y="26"/>
                  </a:lnTo>
                  <a:lnTo>
                    <a:pt x="282" y="25"/>
                  </a:lnTo>
                  <a:lnTo>
                    <a:pt x="282" y="23"/>
                  </a:lnTo>
                  <a:lnTo>
                    <a:pt x="283" y="22"/>
                  </a:lnTo>
                  <a:lnTo>
                    <a:pt x="285" y="22"/>
                  </a:lnTo>
                  <a:lnTo>
                    <a:pt x="285" y="20"/>
                  </a:lnTo>
                  <a:lnTo>
                    <a:pt x="283" y="20"/>
                  </a:lnTo>
                  <a:lnTo>
                    <a:pt x="285" y="18"/>
                  </a:lnTo>
                  <a:lnTo>
                    <a:pt x="285" y="17"/>
                  </a:lnTo>
                  <a:lnTo>
                    <a:pt x="285" y="15"/>
                  </a:lnTo>
                  <a:lnTo>
                    <a:pt x="285" y="14"/>
                  </a:lnTo>
                  <a:lnTo>
                    <a:pt x="285" y="12"/>
                  </a:lnTo>
                  <a:lnTo>
                    <a:pt x="285" y="11"/>
                  </a:lnTo>
                  <a:lnTo>
                    <a:pt x="286" y="11"/>
                  </a:lnTo>
                  <a:lnTo>
                    <a:pt x="286" y="9"/>
                  </a:lnTo>
                  <a:lnTo>
                    <a:pt x="288" y="7"/>
                  </a:lnTo>
                  <a:lnTo>
                    <a:pt x="291" y="4"/>
                  </a:lnTo>
                  <a:lnTo>
                    <a:pt x="291" y="3"/>
                  </a:lnTo>
                  <a:lnTo>
                    <a:pt x="291" y="1"/>
                  </a:lnTo>
                  <a:lnTo>
                    <a:pt x="292" y="1"/>
                  </a:lnTo>
                  <a:lnTo>
                    <a:pt x="294" y="0"/>
                  </a:lnTo>
                  <a:lnTo>
                    <a:pt x="296" y="1"/>
                  </a:lnTo>
                  <a:lnTo>
                    <a:pt x="296" y="3"/>
                  </a:lnTo>
                  <a:close/>
                </a:path>
              </a:pathLst>
            </a:custGeom>
            <a:solidFill>
              <a:schemeClr val="accent3">
                <a:lumMod val="40000"/>
                <a:lumOff val="60000"/>
              </a:schemeClr>
            </a:solidFill>
            <a:ln w="9525">
              <a:solidFill>
                <a:schemeClr val="bg2">
                  <a:lumMod val="75000"/>
                </a:schemeClr>
              </a:solidFill>
              <a:round/>
              <a:headEnd/>
              <a:tailEnd/>
            </a:ln>
          </p:spPr>
          <p:txBody>
            <a:bodyPr vert="horz" wrap="square" lIns="91441" tIns="45720" rIns="91441" bIns="45720" numCol="1" anchor="t" anchorCtr="0" compatLnSpc="1">
              <a:prstTxWarp prst="textNoShape">
                <a:avLst/>
              </a:prstTxWarp>
            </a:bodyPr>
            <a:lstStyle/>
            <a:p>
              <a:endParaRPr lang="en-US"/>
            </a:p>
          </p:txBody>
        </p:sp>
        <p:sp>
          <p:nvSpPr>
            <p:cNvPr id="69" name="Freeform 41">
              <a:extLst>
                <a:ext uri="{FF2B5EF4-FFF2-40B4-BE49-F238E27FC236}">
                  <a16:creationId xmlns:a16="http://schemas.microsoft.com/office/drawing/2014/main" id="{6C4ADC99-BAC8-28FF-1AC1-B98A07AF6CB9}"/>
                </a:ext>
              </a:extLst>
            </p:cNvPr>
            <p:cNvSpPr>
              <a:spLocks noEditPoints="1"/>
            </p:cNvSpPr>
            <p:nvPr/>
          </p:nvSpPr>
          <p:spPr bwMode="auto">
            <a:xfrm>
              <a:off x="6954838" y="4121150"/>
              <a:ext cx="873125" cy="946150"/>
            </a:xfrm>
            <a:custGeom>
              <a:avLst/>
              <a:gdLst>
                <a:gd name="T0" fmla="*/ 299 w 550"/>
                <a:gd name="T1" fmla="*/ 3 h 596"/>
                <a:gd name="T2" fmla="*/ 332 w 550"/>
                <a:gd name="T3" fmla="*/ 5 h 596"/>
                <a:gd name="T4" fmla="*/ 373 w 550"/>
                <a:gd name="T5" fmla="*/ 8 h 596"/>
                <a:gd name="T6" fmla="*/ 398 w 550"/>
                <a:gd name="T7" fmla="*/ 8 h 596"/>
                <a:gd name="T8" fmla="*/ 425 w 550"/>
                <a:gd name="T9" fmla="*/ 3 h 596"/>
                <a:gd name="T10" fmla="*/ 436 w 550"/>
                <a:gd name="T11" fmla="*/ 16 h 596"/>
                <a:gd name="T12" fmla="*/ 423 w 550"/>
                <a:gd name="T13" fmla="*/ 41 h 596"/>
                <a:gd name="T14" fmla="*/ 420 w 550"/>
                <a:gd name="T15" fmla="*/ 64 h 596"/>
                <a:gd name="T16" fmla="*/ 428 w 550"/>
                <a:gd name="T17" fmla="*/ 80 h 596"/>
                <a:gd name="T18" fmla="*/ 423 w 550"/>
                <a:gd name="T19" fmla="*/ 103 h 596"/>
                <a:gd name="T20" fmla="*/ 451 w 550"/>
                <a:gd name="T21" fmla="*/ 99 h 596"/>
                <a:gd name="T22" fmla="*/ 476 w 550"/>
                <a:gd name="T23" fmla="*/ 89 h 596"/>
                <a:gd name="T24" fmla="*/ 501 w 550"/>
                <a:gd name="T25" fmla="*/ 86 h 596"/>
                <a:gd name="T26" fmla="*/ 526 w 550"/>
                <a:gd name="T27" fmla="*/ 92 h 596"/>
                <a:gd name="T28" fmla="*/ 542 w 550"/>
                <a:gd name="T29" fmla="*/ 124 h 596"/>
                <a:gd name="T30" fmla="*/ 539 w 550"/>
                <a:gd name="T31" fmla="*/ 152 h 596"/>
                <a:gd name="T32" fmla="*/ 515 w 550"/>
                <a:gd name="T33" fmla="*/ 167 h 596"/>
                <a:gd name="T34" fmla="*/ 495 w 550"/>
                <a:gd name="T35" fmla="*/ 191 h 596"/>
                <a:gd name="T36" fmla="*/ 495 w 550"/>
                <a:gd name="T37" fmla="*/ 225 h 596"/>
                <a:gd name="T38" fmla="*/ 517 w 550"/>
                <a:gd name="T39" fmla="*/ 252 h 596"/>
                <a:gd name="T40" fmla="*/ 548 w 550"/>
                <a:gd name="T41" fmla="*/ 277 h 596"/>
                <a:gd name="T42" fmla="*/ 545 w 550"/>
                <a:gd name="T43" fmla="*/ 332 h 596"/>
                <a:gd name="T44" fmla="*/ 542 w 550"/>
                <a:gd name="T45" fmla="*/ 384 h 596"/>
                <a:gd name="T46" fmla="*/ 520 w 550"/>
                <a:gd name="T47" fmla="*/ 440 h 596"/>
                <a:gd name="T48" fmla="*/ 490 w 550"/>
                <a:gd name="T49" fmla="*/ 445 h 596"/>
                <a:gd name="T50" fmla="*/ 464 w 550"/>
                <a:gd name="T51" fmla="*/ 438 h 596"/>
                <a:gd name="T52" fmla="*/ 426 w 550"/>
                <a:gd name="T53" fmla="*/ 441 h 596"/>
                <a:gd name="T54" fmla="*/ 398 w 550"/>
                <a:gd name="T55" fmla="*/ 420 h 596"/>
                <a:gd name="T56" fmla="*/ 376 w 550"/>
                <a:gd name="T57" fmla="*/ 398 h 596"/>
                <a:gd name="T58" fmla="*/ 362 w 550"/>
                <a:gd name="T59" fmla="*/ 420 h 596"/>
                <a:gd name="T60" fmla="*/ 320 w 550"/>
                <a:gd name="T61" fmla="*/ 449 h 596"/>
                <a:gd name="T62" fmla="*/ 285 w 550"/>
                <a:gd name="T63" fmla="*/ 445 h 596"/>
                <a:gd name="T64" fmla="*/ 284 w 550"/>
                <a:gd name="T65" fmla="*/ 471 h 596"/>
                <a:gd name="T66" fmla="*/ 303 w 550"/>
                <a:gd name="T67" fmla="*/ 493 h 596"/>
                <a:gd name="T68" fmla="*/ 313 w 550"/>
                <a:gd name="T69" fmla="*/ 526 h 596"/>
                <a:gd name="T70" fmla="*/ 299 w 550"/>
                <a:gd name="T71" fmla="*/ 575 h 596"/>
                <a:gd name="T72" fmla="*/ 252 w 550"/>
                <a:gd name="T73" fmla="*/ 559 h 596"/>
                <a:gd name="T74" fmla="*/ 232 w 550"/>
                <a:gd name="T75" fmla="*/ 592 h 596"/>
                <a:gd name="T76" fmla="*/ 193 w 550"/>
                <a:gd name="T77" fmla="*/ 550 h 596"/>
                <a:gd name="T78" fmla="*/ 157 w 550"/>
                <a:gd name="T79" fmla="*/ 509 h 596"/>
                <a:gd name="T80" fmla="*/ 123 w 550"/>
                <a:gd name="T81" fmla="*/ 481 h 596"/>
                <a:gd name="T82" fmla="*/ 91 w 550"/>
                <a:gd name="T83" fmla="*/ 451 h 596"/>
                <a:gd name="T84" fmla="*/ 63 w 550"/>
                <a:gd name="T85" fmla="*/ 410 h 596"/>
                <a:gd name="T86" fmla="*/ 51 w 550"/>
                <a:gd name="T87" fmla="*/ 377 h 596"/>
                <a:gd name="T88" fmla="*/ 27 w 550"/>
                <a:gd name="T89" fmla="*/ 341 h 596"/>
                <a:gd name="T90" fmla="*/ 16 w 550"/>
                <a:gd name="T91" fmla="*/ 312 h 596"/>
                <a:gd name="T92" fmla="*/ 0 w 550"/>
                <a:gd name="T93" fmla="*/ 280 h 596"/>
                <a:gd name="T94" fmla="*/ 13 w 550"/>
                <a:gd name="T95" fmla="*/ 296 h 596"/>
                <a:gd name="T96" fmla="*/ 26 w 550"/>
                <a:gd name="T97" fmla="*/ 282 h 596"/>
                <a:gd name="T98" fmla="*/ 44 w 550"/>
                <a:gd name="T99" fmla="*/ 274 h 596"/>
                <a:gd name="T100" fmla="*/ 62 w 550"/>
                <a:gd name="T101" fmla="*/ 222 h 596"/>
                <a:gd name="T102" fmla="*/ 66 w 550"/>
                <a:gd name="T103" fmla="*/ 196 h 596"/>
                <a:gd name="T104" fmla="*/ 91 w 550"/>
                <a:gd name="T105" fmla="*/ 208 h 596"/>
                <a:gd name="T106" fmla="*/ 105 w 550"/>
                <a:gd name="T107" fmla="*/ 203 h 596"/>
                <a:gd name="T108" fmla="*/ 80 w 550"/>
                <a:gd name="T109" fmla="*/ 193 h 596"/>
                <a:gd name="T110" fmla="*/ 58 w 550"/>
                <a:gd name="T111" fmla="*/ 163 h 596"/>
                <a:gd name="T112" fmla="*/ 83 w 550"/>
                <a:gd name="T113" fmla="*/ 171 h 596"/>
                <a:gd name="T114" fmla="*/ 83 w 550"/>
                <a:gd name="T115" fmla="*/ 135 h 596"/>
                <a:gd name="T116" fmla="*/ 104 w 550"/>
                <a:gd name="T117" fmla="*/ 125 h 596"/>
                <a:gd name="T118" fmla="*/ 144 w 550"/>
                <a:gd name="T119" fmla="*/ 125 h 596"/>
                <a:gd name="T120" fmla="*/ 240 w 550"/>
                <a:gd name="T121" fmla="*/ 125 h 596"/>
                <a:gd name="T122" fmla="*/ 249 w 550"/>
                <a:gd name="T123" fmla="*/ 39 h 596"/>
                <a:gd name="T124" fmla="*/ 260 w 550"/>
                <a:gd name="T125" fmla="*/ 2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0" h="596">
                  <a:moveTo>
                    <a:pt x="82" y="194"/>
                  </a:moveTo>
                  <a:lnTo>
                    <a:pt x="82" y="196"/>
                  </a:lnTo>
                  <a:lnTo>
                    <a:pt x="80" y="196"/>
                  </a:lnTo>
                  <a:lnTo>
                    <a:pt x="80" y="194"/>
                  </a:lnTo>
                  <a:lnTo>
                    <a:pt x="80" y="193"/>
                  </a:lnTo>
                  <a:lnTo>
                    <a:pt x="82" y="194"/>
                  </a:lnTo>
                  <a:close/>
                  <a:moveTo>
                    <a:pt x="284" y="0"/>
                  </a:moveTo>
                  <a:lnTo>
                    <a:pt x="285" y="2"/>
                  </a:lnTo>
                  <a:lnTo>
                    <a:pt x="287" y="2"/>
                  </a:lnTo>
                  <a:lnTo>
                    <a:pt x="287" y="3"/>
                  </a:lnTo>
                  <a:lnTo>
                    <a:pt x="288" y="2"/>
                  </a:lnTo>
                  <a:lnTo>
                    <a:pt x="288" y="3"/>
                  </a:lnTo>
                  <a:lnTo>
                    <a:pt x="288" y="5"/>
                  </a:lnTo>
                  <a:lnTo>
                    <a:pt x="290" y="5"/>
                  </a:lnTo>
                  <a:lnTo>
                    <a:pt x="292" y="5"/>
                  </a:lnTo>
                  <a:lnTo>
                    <a:pt x="293" y="5"/>
                  </a:lnTo>
                  <a:lnTo>
                    <a:pt x="293" y="3"/>
                  </a:lnTo>
                  <a:lnTo>
                    <a:pt x="295" y="3"/>
                  </a:lnTo>
                  <a:lnTo>
                    <a:pt x="296" y="5"/>
                  </a:lnTo>
                  <a:lnTo>
                    <a:pt x="296" y="3"/>
                  </a:lnTo>
                  <a:lnTo>
                    <a:pt x="298" y="5"/>
                  </a:lnTo>
                  <a:lnTo>
                    <a:pt x="298" y="3"/>
                  </a:lnTo>
                  <a:lnTo>
                    <a:pt x="299" y="3"/>
                  </a:lnTo>
                  <a:lnTo>
                    <a:pt x="299" y="5"/>
                  </a:lnTo>
                  <a:lnTo>
                    <a:pt x="299" y="3"/>
                  </a:lnTo>
                  <a:lnTo>
                    <a:pt x="301" y="3"/>
                  </a:lnTo>
                  <a:lnTo>
                    <a:pt x="303" y="3"/>
                  </a:lnTo>
                  <a:lnTo>
                    <a:pt x="304" y="3"/>
                  </a:lnTo>
                  <a:lnTo>
                    <a:pt x="306" y="3"/>
                  </a:lnTo>
                  <a:lnTo>
                    <a:pt x="307" y="3"/>
                  </a:lnTo>
                  <a:lnTo>
                    <a:pt x="309" y="3"/>
                  </a:lnTo>
                  <a:lnTo>
                    <a:pt x="310" y="3"/>
                  </a:lnTo>
                  <a:lnTo>
                    <a:pt x="312" y="3"/>
                  </a:lnTo>
                  <a:lnTo>
                    <a:pt x="313" y="3"/>
                  </a:lnTo>
                  <a:lnTo>
                    <a:pt x="315" y="3"/>
                  </a:lnTo>
                  <a:lnTo>
                    <a:pt x="317" y="3"/>
                  </a:lnTo>
                  <a:lnTo>
                    <a:pt x="318" y="3"/>
                  </a:lnTo>
                  <a:lnTo>
                    <a:pt x="320" y="3"/>
                  </a:lnTo>
                  <a:lnTo>
                    <a:pt x="321" y="3"/>
                  </a:lnTo>
                  <a:lnTo>
                    <a:pt x="323" y="3"/>
                  </a:lnTo>
                  <a:lnTo>
                    <a:pt x="324" y="3"/>
                  </a:lnTo>
                  <a:lnTo>
                    <a:pt x="326" y="3"/>
                  </a:lnTo>
                  <a:lnTo>
                    <a:pt x="326" y="5"/>
                  </a:lnTo>
                  <a:lnTo>
                    <a:pt x="328" y="5"/>
                  </a:lnTo>
                  <a:lnTo>
                    <a:pt x="329" y="3"/>
                  </a:lnTo>
                  <a:lnTo>
                    <a:pt x="331" y="3"/>
                  </a:lnTo>
                  <a:lnTo>
                    <a:pt x="331" y="5"/>
                  </a:lnTo>
                  <a:lnTo>
                    <a:pt x="332" y="5"/>
                  </a:lnTo>
                  <a:lnTo>
                    <a:pt x="332" y="3"/>
                  </a:lnTo>
                  <a:lnTo>
                    <a:pt x="332" y="5"/>
                  </a:lnTo>
                  <a:lnTo>
                    <a:pt x="334" y="5"/>
                  </a:lnTo>
                  <a:lnTo>
                    <a:pt x="334" y="6"/>
                  </a:lnTo>
                  <a:lnTo>
                    <a:pt x="335" y="6"/>
                  </a:lnTo>
                  <a:lnTo>
                    <a:pt x="337" y="6"/>
                  </a:lnTo>
                  <a:lnTo>
                    <a:pt x="339" y="6"/>
                  </a:lnTo>
                  <a:lnTo>
                    <a:pt x="340" y="5"/>
                  </a:lnTo>
                  <a:lnTo>
                    <a:pt x="342" y="5"/>
                  </a:lnTo>
                  <a:lnTo>
                    <a:pt x="343" y="5"/>
                  </a:lnTo>
                  <a:lnTo>
                    <a:pt x="346" y="5"/>
                  </a:lnTo>
                  <a:lnTo>
                    <a:pt x="349" y="5"/>
                  </a:lnTo>
                  <a:lnTo>
                    <a:pt x="353" y="6"/>
                  </a:lnTo>
                  <a:lnTo>
                    <a:pt x="356" y="6"/>
                  </a:lnTo>
                  <a:lnTo>
                    <a:pt x="357" y="6"/>
                  </a:lnTo>
                  <a:lnTo>
                    <a:pt x="359" y="6"/>
                  </a:lnTo>
                  <a:lnTo>
                    <a:pt x="360" y="6"/>
                  </a:lnTo>
                  <a:lnTo>
                    <a:pt x="362" y="6"/>
                  </a:lnTo>
                  <a:lnTo>
                    <a:pt x="364" y="6"/>
                  </a:lnTo>
                  <a:lnTo>
                    <a:pt x="365" y="5"/>
                  </a:lnTo>
                  <a:lnTo>
                    <a:pt x="367" y="5"/>
                  </a:lnTo>
                  <a:lnTo>
                    <a:pt x="368" y="5"/>
                  </a:lnTo>
                  <a:lnTo>
                    <a:pt x="368" y="6"/>
                  </a:lnTo>
                  <a:lnTo>
                    <a:pt x="370" y="6"/>
                  </a:lnTo>
                  <a:lnTo>
                    <a:pt x="371" y="6"/>
                  </a:lnTo>
                  <a:lnTo>
                    <a:pt x="371" y="8"/>
                  </a:lnTo>
                  <a:lnTo>
                    <a:pt x="373" y="8"/>
                  </a:lnTo>
                  <a:lnTo>
                    <a:pt x="375" y="8"/>
                  </a:lnTo>
                  <a:lnTo>
                    <a:pt x="376" y="8"/>
                  </a:lnTo>
                  <a:lnTo>
                    <a:pt x="378" y="8"/>
                  </a:lnTo>
                  <a:lnTo>
                    <a:pt x="379" y="8"/>
                  </a:lnTo>
                  <a:lnTo>
                    <a:pt x="379" y="9"/>
                  </a:lnTo>
                  <a:lnTo>
                    <a:pt x="381" y="8"/>
                  </a:lnTo>
                  <a:lnTo>
                    <a:pt x="382" y="8"/>
                  </a:lnTo>
                  <a:lnTo>
                    <a:pt x="382" y="9"/>
                  </a:lnTo>
                  <a:lnTo>
                    <a:pt x="384" y="9"/>
                  </a:lnTo>
                  <a:lnTo>
                    <a:pt x="385" y="9"/>
                  </a:lnTo>
                  <a:lnTo>
                    <a:pt x="385" y="8"/>
                  </a:lnTo>
                  <a:lnTo>
                    <a:pt x="387" y="8"/>
                  </a:lnTo>
                  <a:lnTo>
                    <a:pt x="387" y="6"/>
                  </a:lnTo>
                  <a:lnTo>
                    <a:pt x="389" y="6"/>
                  </a:lnTo>
                  <a:lnTo>
                    <a:pt x="390" y="6"/>
                  </a:lnTo>
                  <a:lnTo>
                    <a:pt x="390" y="8"/>
                  </a:lnTo>
                  <a:lnTo>
                    <a:pt x="392" y="8"/>
                  </a:lnTo>
                  <a:lnTo>
                    <a:pt x="393" y="8"/>
                  </a:lnTo>
                  <a:lnTo>
                    <a:pt x="395" y="9"/>
                  </a:lnTo>
                  <a:lnTo>
                    <a:pt x="395" y="8"/>
                  </a:lnTo>
                  <a:lnTo>
                    <a:pt x="395" y="9"/>
                  </a:lnTo>
                  <a:lnTo>
                    <a:pt x="395" y="8"/>
                  </a:lnTo>
                  <a:lnTo>
                    <a:pt x="396" y="6"/>
                  </a:lnTo>
                  <a:lnTo>
                    <a:pt x="396" y="8"/>
                  </a:lnTo>
                  <a:lnTo>
                    <a:pt x="398" y="8"/>
                  </a:lnTo>
                  <a:lnTo>
                    <a:pt x="400" y="8"/>
                  </a:lnTo>
                  <a:lnTo>
                    <a:pt x="400" y="6"/>
                  </a:lnTo>
                  <a:lnTo>
                    <a:pt x="401" y="6"/>
                  </a:lnTo>
                  <a:lnTo>
                    <a:pt x="403" y="8"/>
                  </a:lnTo>
                  <a:lnTo>
                    <a:pt x="404" y="8"/>
                  </a:lnTo>
                  <a:lnTo>
                    <a:pt x="406" y="6"/>
                  </a:lnTo>
                  <a:lnTo>
                    <a:pt x="407" y="6"/>
                  </a:lnTo>
                  <a:lnTo>
                    <a:pt x="409" y="6"/>
                  </a:lnTo>
                  <a:lnTo>
                    <a:pt x="409" y="8"/>
                  </a:lnTo>
                  <a:lnTo>
                    <a:pt x="411" y="8"/>
                  </a:lnTo>
                  <a:lnTo>
                    <a:pt x="411" y="6"/>
                  </a:lnTo>
                  <a:lnTo>
                    <a:pt x="411" y="8"/>
                  </a:lnTo>
                  <a:lnTo>
                    <a:pt x="412" y="8"/>
                  </a:lnTo>
                  <a:lnTo>
                    <a:pt x="414" y="8"/>
                  </a:lnTo>
                  <a:lnTo>
                    <a:pt x="414" y="6"/>
                  </a:lnTo>
                  <a:lnTo>
                    <a:pt x="415" y="6"/>
                  </a:lnTo>
                  <a:lnTo>
                    <a:pt x="415" y="8"/>
                  </a:lnTo>
                  <a:lnTo>
                    <a:pt x="417" y="6"/>
                  </a:lnTo>
                  <a:lnTo>
                    <a:pt x="418" y="6"/>
                  </a:lnTo>
                  <a:lnTo>
                    <a:pt x="418" y="5"/>
                  </a:lnTo>
                  <a:lnTo>
                    <a:pt x="421" y="3"/>
                  </a:lnTo>
                  <a:lnTo>
                    <a:pt x="423" y="3"/>
                  </a:lnTo>
                  <a:lnTo>
                    <a:pt x="425" y="3"/>
                  </a:lnTo>
                  <a:lnTo>
                    <a:pt x="425" y="5"/>
                  </a:lnTo>
                  <a:lnTo>
                    <a:pt x="425" y="3"/>
                  </a:lnTo>
                  <a:lnTo>
                    <a:pt x="426" y="3"/>
                  </a:lnTo>
                  <a:lnTo>
                    <a:pt x="426" y="5"/>
                  </a:lnTo>
                  <a:lnTo>
                    <a:pt x="425" y="5"/>
                  </a:lnTo>
                  <a:lnTo>
                    <a:pt x="426" y="5"/>
                  </a:lnTo>
                  <a:lnTo>
                    <a:pt x="426" y="6"/>
                  </a:lnTo>
                  <a:lnTo>
                    <a:pt x="428" y="6"/>
                  </a:lnTo>
                  <a:lnTo>
                    <a:pt x="428" y="5"/>
                  </a:lnTo>
                  <a:lnTo>
                    <a:pt x="428" y="6"/>
                  </a:lnTo>
                  <a:lnTo>
                    <a:pt x="429" y="5"/>
                  </a:lnTo>
                  <a:lnTo>
                    <a:pt x="431" y="5"/>
                  </a:lnTo>
                  <a:lnTo>
                    <a:pt x="432" y="6"/>
                  </a:lnTo>
                  <a:lnTo>
                    <a:pt x="432" y="8"/>
                  </a:lnTo>
                  <a:lnTo>
                    <a:pt x="434" y="8"/>
                  </a:lnTo>
                  <a:lnTo>
                    <a:pt x="434" y="6"/>
                  </a:lnTo>
                  <a:lnTo>
                    <a:pt x="434" y="8"/>
                  </a:lnTo>
                  <a:lnTo>
                    <a:pt x="436" y="8"/>
                  </a:lnTo>
                  <a:lnTo>
                    <a:pt x="436" y="9"/>
                  </a:lnTo>
                  <a:lnTo>
                    <a:pt x="436" y="11"/>
                  </a:lnTo>
                  <a:lnTo>
                    <a:pt x="436" y="12"/>
                  </a:lnTo>
                  <a:lnTo>
                    <a:pt x="434" y="12"/>
                  </a:lnTo>
                  <a:lnTo>
                    <a:pt x="436" y="12"/>
                  </a:lnTo>
                  <a:lnTo>
                    <a:pt x="436" y="14"/>
                  </a:lnTo>
                  <a:lnTo>
                    <a:pt x="436" y="16"/>
                  </a:lnTo>
                  <a:lnTo>
                    <a:pt x="434" y="16"/>
                  </a:lnTo>
                  <a:lnTo>
                    <a:pt x="436" y="16"/>
                  </a:lnTo>
                  <a:lnTo>
                    <a:pt x="436" y="17"/>
                  </a:lnTo>
                  <a:lnTo>
                    <a:pt x="434" y="17"/>
                  </a:lnTo>
                  <a:lnTo>
                    <a:pt x="436" y="19"/>
                  </a:lnTo>
                  <a:lnTo>
                    <a:pt x="434" y="19"/>
                  </a:lnTo>
                  <a:lnTo>
                    <a:pt x="436" y="20"/>
                  </a:lnTo>
                  <a:lnTo>
                    <a:pt x="436" y="22"/>
                  </a:lnTo>
                  <a:lnTo>
                    <a:pt x="436" y="23"/>
                  </a:lnTo>
                  <a:lnTo>
                    <a:pt x="436" y="25"/>
                  </a:lnTo>
                  <a:lnTo>
                    <a:pt x="434" y="25"/>
                  </a:lnTo>
                  <a:lnTo>
                    <a:pt x="434" y="27"/>
                  </a:lnTo>
                  <a:lnTo>
                    <a:pt x="432" y="28"/>
                  </a:lnTo>
                  <a:lnTo>
                    <a:pt x="431" y="28"/>
                  </a:lnTo>
                  <a:lnTo>
                    <a:pt x="429" y="30"/>
                  </a:lnTo>
                  <a:lnTo>
                    <a:pt x="429" y="31"/>
                  </a:lnTo>
                  <a:lnTo>
                    <a:pt x="428" y="31"/>
                  </a:lnTo>
                  <a:lnTo>
                    <a:pt x="426" y="31"/>
                  </a:lnTo>
                  <a:lnTo>
                    <a:pt x="426" y="33"/>
                  </a:lnTo>
                  <a:lnTo>
                    <a:pt x="428" y="34"/>
                  </a:lnTo>
                  <a:lnTo>
                    <a:pt x="428" y="36"/>
                  </a:lnTo>
                  <a:lnTo>
                    <a:pt x="426" y="36"/>
                  </a:lnTo>
                  <a:lnTo>
                    <a:pt x="425" y="38"/>
                  </a:lnTo>
                  <a:lnTo>
                    <a:pt x="425" y="39"/>
                  </a:lnTo>
                  <a:lnTo>
                    <a:pt x="423" y="39"/>
                  </a:lnTo>
                  <a:lnTo>
                    <a:pt x="421" y="41"/>
                  </a:lnTo>
                  <a:lnTo>
                    <a:pt x="423" y="41"/>
                  </a:lnTo>
                  <a:lnTo>
                    <a:pt x="421" y="41"/>
                  </a:lnTo>
                  <a:lnTo>
                    <a:pt x="421" y="42"/>
                  </a:lnTo>
                  <a:lnTo>
                    <a:pt x="423" y="42"/>
                  </a:lnTo>
                  <a:lnTo>
                    <a:pt x="423" y="44"/>
                  </a:lnTo>
                  <a:lnTo>
                    <a:pt x="425" y="44"/>
                  </a:lnTo>
                  <a:lnTo>
                    <a:pt x="426" y="44"/>
                  </a:lnTo>
                  <a:lnTo>
                    <a:pt x="426" y="45"/>
                  </a:lnTo>
                  <a:lnTo>
                    <a:pt x="426" y="47"/>
                  </a:lnTo>
                  <a:lnTo>
                    <a:pt x="425" y="47"/>
                  </a:lnTo>
                  <a:lnTo>
                    <a:pt x="426" y="47"/>
                  </a:lnTo>
                  <a:lnTo>
                    <a:pt x="426" y="48"/>
                  </a:lnTo>
                  <a:lnTo>
                    <a:pt x="426" y="50"/>
                  </a:lnTo>
                  <a:lnTo>
                    <a:pt x="425" y="50"/>
                  </a:lnTo>
                  <a:lnTo>
                    <a:pt x="425" y="52"/>
                  </a:lnTo>
                  <a:lnTo>
                    <a:pt x="425" y="53"/>
                  </a:lnTo>
                  <a:lnTo>
                    <a:pt x="423" y="53"/>
                  </a:lnTo>
                  <a:lnTo>
                    <a:pt x="423" y="55"/>
                  </a:lnTo>
                  <a:lnTo>
                    <a:pt x="421" y="55"/>
                  </a:lnTo>
                  <a:lnTo>
                    <a:pt x="421" y="56"/>
                  </a:lnTo>
                  <a:lnTo>
                    <a:pt x="421" y="58"/>
                  </a:lnTo>
                  <a:lnTo>
                    <a:pt x="420" y="58"/>
                  </a:lnTo>
                  <a:lnTo>
                    <a:pt x="420" y="59"/>
                  </a:lnTo>
                  <a:lnTo>
                    <a:pt x="420" y="61"/>
                  </a:lnTo>
                  <a:lnTo>
                    <a:pt x="420" y="63"/>
                  </a:lnTo>
                  <a:lnTo>
                    <a:pt x="420" y="64"/>
                  </a:lnTo>
                  <a:lnTo>
                    <a:pt x="421" y="64"/>
                  </a:lnTo>
                  <a:lnTo>
                    <a:pt x="421" y="66"/>
                  </a:lnTo>
                  <a:lnTo>
                    <a:pt x="421" y="67"/>
                  </a:lnTo>
                  <a:lnTo>
                    <a:pt x="420" y="67"/>
                  </a:lnTo>
                  <a:lnTo>
                    <a:pt x="421" y="67"/>
                  </a:lnTo>
                  <a:lnTo>
                    <a:pt x="420" y="69"/>
                  </a:lnTo>
                  <a:lnTo>
                    <a:pt x="421" y="69"/>
                  </a:lnTo>
                  <a:lnTo>
                    <a:pt x="420" y="69"/>
                  </a:lnTo>
                  <a:lnTo>
                    <a:pt x="420" y="70"/>
                  </a:lnTo>
                  <a:lnTo>
                    <a:pt x="420" y="72"/>
                  </a:lnTo>
                  <a:lnTo>
                    <a:pt x="421" y="72"/>
                  </a:lnTo>
                  <a:lnTo>
                    <a:pt x="421" y="74"/>
                  </a:lnTo>
                  <a:lnTo>
                    <a:pt x="421" y="75"/>
                  </a:lnTo>
                  <a:lnTo>
                    <a:pt x="423" y="75"/>
                  </a:lnTo>
                  <a:lnTo>
                    <a:pt x="423" y="74"/>
                  </a:lnTo>
                  <a:lnTo>
                    <a:pt x="425" y="74"/>
                  </a:lnTo>
                  <a:lnTo>
                    <a:pt x="425" y="75"/>
                  </a:lnTo>
                  <a:lnTo>
                    <a:pt x="425" y="77"/>
                  </a:lnTo>
                  <a:lnTo>
                    <a:pt x="426" y="77"/>
                  </a:lnTo>
                  <a:lnTo>
                    <a:pt x="425" y="78"/>
                  </a:lnTo>
                  <a:lnTo>
                    <a:pt x="426" y="78"/>
                  </a:lnTo>
                  <a:lnTo>
                    <a:pt x="426" y="77"/>
                  </a:lnTo>
                  <a:lnTo>
                    <a:pt x="426" y="78"/>
                  </a:lnTo>
                  <a:lnTo>
                    <a:pt x="426" y="80"/>
                  </a:lnTo>
                  <a:lnTo>
                    <a:pt x="428" y="80"/>
                  </a:lnTo>
                  <a:lnTo>
                    <a:pt x="428" y="81"/>
                  </a:lnTo>
                  <a:lnTo>
                    <a:pt x="428" y="83"/>
                  </a:lnTo>
                  <a:lnTo>
                    <a:pt x="429" y="83"/>
                  </a:lnTo>
                  <a:lnTo>
                    <a:pt x="429" y="84"/>
                  </a:lnTo>
                  <a:lnTo>
                    <a:pt x="429" y="86"/>
                  </a:lnTo>
                  <a:lnTo>
                    <a:pt x="431" y="86"/>
                  </a:lnTo>
                  <a:lnTo>
                    <a:pt x="431" y="88"/>
                  </a:lnTo>
                  <a:lnTo>
                    <a:pt x="431" y="89"/>
                  </a:lnTo>
                  <a:lnTo>
                    <a:pt x="431" y="91"/>
                  </a:lnTo>
                  <a:lnTo>
                    <a:pt x="431" y="92"/>
                  </a:lnTo>
                  <a:lnTo>
                    <a:pt x="432" y="92"/>
                  </a:lnTo>
                  <a:lnTo>
                    <a:pt x="431" y="95"/>
                  </a:lnTo>
                  <a:lnTo>
                    <a:pt x="429" y="95"/>
                  </a:lnTo>
                  <a:lnTo>
                    <a:pt x="429" y="97"/>
                  </a:lnTo>
                  <a:lnTo>
                    <a:pt x="428" y="99"/>
                  </a:lnTo>
                  <a:lnTo>
                    <a:pt x="428" y="97"/>
                  </a:lnTo>
                  <a:lnTo>
                    <a:pt x="426" y="97"/>
                  </a:lnTo>
                  <a:lnTo>
                    <a:pt x="425" y="97"/>
                  </a:lnTo>
                  <a:lnTo>
                    <a:pt x="425" y="99"/>
                  </a:lnTo>
                  <a:lnTo>
                    <a:pt x="425" y="100"/>
                  </a:lnTo>
                  <a:lnTo>
                    <a:pt x="425" y="102"/>
                  </a:lnTo>
                  <a:lnTo>
                    <a:pt x="423" y="102"/>
                  </a:lnTo>
                  <a:lnTo>
                    <a:pt x="421" y="102"/>
                  </a:lnTo>
                  <a:lnTo>
                    <a:pt x="421" y="103"/>
                  </a:lnTo>
                  <a:lnTo>
                    <a:pt x="423" y="103"/>
                  </a:lnTo>
                  <a:lnTo>
                    <a:pt x="425" y="103"/>
                  </a:lnTo>
                  <a:lnTo>
                    <a:pt x="426" y="105"/>
                  </a:lnTo>
                  <a:lnTo>
                    <a:pt x="428" y="103"/>
                  </a:lnTo>
                  <a:lnTo>
                    <a:pt x="429" y="103"/>
                  </a:lnTo>
                  <a:lnTo>
                    <a:pt x="431" y="103"/>
                  </a:lnTo>
                  <a:lnTo>
                    <a:pt x="432" y="103"/>
                  </a:lnTo>
                  <a:lnTo>
                    <a:pt x="434" y="103"/>
                  </a:lnTo>
                  <a:lnTo>
                    <a:pt x="436" y="103"/>
                  </a:lnTo>
                  <a:lnTo>
                    <a:pt x="437" y="103"/>
                  </a:lnTo>
                  <a:lnTo>
                    <a:pt x="437" y="102"/>
                  </a:lnTo>
                  <a:lnTo>
                    <a:pt x="437" y="100"/>
                  </a:lnTo>
                  <a:lnTo>
                    <a:pt x="439" y="100"/>
                  </a:lnTo>
                  <a:lnTo>
                    <a:pt x="440" y="100"/>
                  </a:lnTo>
                  <a:lnTo>
                    <a:pt x="442" y="100"/>
                  </a:lnTo>
                  <a:lnTo>
                    <a:pt x="442" y="99"/>
                  </a:lnTo>
                  <a:lnTo>
                    <a:pt x="442" y="97"/>
                  </a:lnTo>
                  <a:lnTo>
                    <a:pt x="443" y="97"/>
                  </a:lnTo>
                  <a:lnTo>
                    <a:pt x="443" y="99"/>
                  </a:lnTo>
                  <a:lnTo>
                    <a:pt x="445" y="99"/>
                  </a:lnTo>
                  <a:lnTo>
                    <a:pt x="445" y="97"/>
                  </a:lnTo>
                  <a:lnTo>
                    <a:pt x="447" y="97"/>
                  </a:lnTo>
                  <a:lnTo>
                    <a:pt x="448" y="97"/>
                  </a:lnTo>
                  <a:lnTo>
                    <a:pt x="450" y="97"/>
                  </a:lnTo>
                  <a:lnTo>
                    <a:pt x="451" y="97"/>
                  </a:lnTo>
                  <a:lnTo>
                    <a:pt x="451" y="99"/>
                  </a:lnTo>
                  <a:lnTo>
                    <a:pt x="453" y="99"/>
                  </a:lnTo>
                  <a:lnTo>
                    <a:pt x="454" y="99"/>
                  </a:lnTo>
                  <a:lnTo>
                    <a:pt x="456" y="100"/>
                  </a:lnTo>
                  <a:lnTo>
                    <a:pt x="456" y="99"/>
                  </a:lnTo>
                  <a:lnTo>
                    <a:pt x="457" y="99"/>
                  </a:lnTo>
                  <a:lnTo>
                    <a:pt x="459" y="99"/>
                  </a:lnTo>
                  <a:lnTo>
                    <a:pt x="461" y="99"/>
                  </a:lnTo>
                  <a:lnTo>
                    <a:pt x="461" y="97"/>
                  </a:lnTo>
                  <a:lnTo>
                    <a:pt x="462" y="97"/>
                  </a:lnTo>
                  <a:lnTo>
                    <a:pt x="462" y="95"/>
                  </a:lnTo>
                  <a:lnTo>
                    <a:pt x="464" y="95"/>
                  </a:lnTo>
                  <a:lnTo>
                    <a:pt x="464" y="94"/>
                  </a:lnTo>
                  <a:lnTo>
                    <a:pt x="465" y="94"/>
                  </a:lnTo>
                  <a:lnTo>
                    <a:pt x="467" y="94"/>
                  </a:lnTo>
                  <a:lnTo>
                    <a:pt x="467" y="92"/>
                  </a:lnTo>
                  <a:lnTo>
                    <a:pt x="468" y="92"/>
                  </a:lnTo>
                  <a:lnTo>
                    <a:pt x="470" y="91"/>
                  </a:lnTo>
                  <a:lnTo>
                    <a:pt x="472" y="91"/>
                  </a:lnTo>
                  <a:lnTo>
                    <a:pt x="472" y="92"/>
                  </a:lnTo>
                  <a:lnTo>
                    <a:pt x="473" y="91"/>
                  </a:lnTo>
                  <a:lnTo>
                    <a:pt x="473" y="92"/>
                  </a:lnTo>
                  <a:lnTo>
                    <a:pt x="475" y="92"/>
                  </a:lnTo>
                  <a:lnTo>
                    <a:pt x="475" y="91"/>
                  </a:lnTo>
                  <a:lnTo>
                    <a:pt x="476" y="91"/>
                  </a:lnTo>
                  <a:lnTo>
                    <a:pt x="476" y="89"/>
                  </a:lnTo>
                  <a:lnTo>
                    <a:pt x="478" y="89"/>
                  </a:lnTo>
                  <a:lnTo>
                    <a:pt x="478" y="91"/>
                  </a:lnTo>
                  <a:lnTo>
                    <a:pt x="479" y="91"/>
                  </a:lnTo>
                  <a:lnTo>
                    <a:pt x="481" y="91"/>
                  </a:lnTo>
                  <a:lnTo>
                    <a:pt x="481" y="89"/>
                  </a:lnTo>
                  <a:lnTo>
                    <a:pt x="482" y="89"/>
                  </a:lnTo>
                  <a:lnTo>
                    <a:pt x="481" y="88"/>
                  </a:lnTo>
                  <a:lnTo>
                    <a:pt x="482" y="88"/>
                  </a:lnTo>
                  <a:lnTo>
                    <a:pt x="482" y="86"/>
                  </a:lnTo>
                  <a:lnTo>
                    <a:pt x="484" y="86"/>
                  </a:lnTo>
                  <a:lnTo>
                    <a:pt x="484" y="84"/>
                  </a:lnTo>
                  <a:lnTo>
                    <a:pt x="482" y="84"/>
                  </a:lnTo>
                  <a:lnTo>
                    <a:pt x="484" y="83"/>
                  </a:lnTo>
                  <a:lnTo>
                    <a:pt x="484" y="84"/>
                  </a:lnTo>
                  <a:lnTo>
                    <a:pt x="486" y="84"/>
                  </a:lnTo>
                  <a:lnTo>
                    <a:pt x="487" y="84"/>
                  </a:lnTo>
                  <a:lnTo>
                    <a:pt x="489" y="84"/>
                  </a:lnTo>
                  <a:lnTo>
                    <a:pt x="490" y="84"/>
                  </a:lnTo>
                  <a:lnTo>
                    <a:pt x="492" y="84"/>
                  </a:lnTo>
                  <a:lnTo>
                    <a:pt x="495" y="86"/>
                  </a:lnTo>
                  <a:lnTo>
                    <a:pt x="497" y="84"/>
                  </a:lnTo>
                  <a:lnTo>
                    <a:pt x="498" y="84"/>
                  </a:lnTo>
                  <a:lnTo>
                    <a:pt x="500" y="84"/>
                  </a:lnTo>
                  <a:lnTo>
                    <a:pt x="500" y="86"/>
                  </a:lnTo>
                  <a:lnTo>
                    <a:pt x="501" y="86"/>
                  </a:lnTo>
                  <a:lnTo>
                    <a:pt x="501" y="84"/>
                  </a:lnTo>
                  <a:lnTo>
                    <a:pt x="503" y="84"/>
                  </a:lnTo>
                  <a:lnTo>
                    <a:pt x="503" y="83"/>
                  </a:lnTo>
                  <a:lnTo>
                    <a:pt x="503" y="84"/>
                  </a:lnTo>
                  <a:lnTo>
                    <a:pt x="504" y="84"/>
                  </a:lnTo>
                  <a:lnTo>
                    <a:pt x="504" y="86"/>
                  </a:lnTo>
                  <a:lnTo>
                    <a:pt x="506" y="86"/>
                  </a:lnTo>
                  <a:lnTo>
                    <a:pt x="506" y="88"/>
                  </a:lnTo>
                  <a:lnTo>
                    <a:pt x="508" y="88"/>
                  </a:lnTo>
                  <a:lnTo>
                    <a:pt x="508" y="89"/>
                  </a:lnTo>
                  <a:lnTo>
                    <a:pt x="509" y="89"/>
                  </a:lnTo>
                  <a:lnTo>
                    <a:pt x="511" y="89"/>
                  </a:lnTo>
                  <a:lnTo>
                    <a:pt x="512" y="89"/>
                  </a:lnTo>
                  <a:lnTo>
                    <a:pt x="512" y="88"/>
                  </a:lnTo>
                  <a:lnTo>
                    <a:pt x="514" y="88"/>
                  </a:lnTo>
                  <a:lnTo>
                    <a:pt x="515" y="88"/>
                  </a:lnTo>
                  <a:lnTo>
                    <a:pt x="517" y="88"/>
                  </a:lnTo>
                  <a:lnTo>
                    <a:pt x="518" y="88"/>
                  </a:lnTo>
                  <a:lnTo>
                    <a:pt x="520" y="88"/>
                  </a:lnTo>
                  <a:lnTo>
                    <a:pt x="520" y="89"/>
                  </a:lnTo>
                  <a:lnTo>
                    <a:pt x="522" y="89"/>
                  </a:lnTo>
                  <a:lnTo>
                    <a:pt x="523" y="89"/>
                  </a:lnTo>
                  <a:lnTo>
                    <a:pt x="523" y="91"/>
                  </a:lnTo>
                  <a:lnTo>
                    <a:pt x="525" y="91"/>
                  </a:lnTo>
                  <a:lnTo>
                    <a:pt x="526" y="92"/>
                  </a:lnTo>
                  <a:lnTo>
                    <a:pt x="528" y="92"/>
                  </a:lnTo>
                  <a:lnTo>
                    <a:pt x="529" y="94"/>
                  </a:lnTo>
                  <a:lnTo>
                    <a:pt x="529" y="95"/>
                  </a:lnTo>
                  <a:lnTo>
                    <a:pt x="531" y="97"/>
                  </a:lnTo>
                  <a:lnTo>
                    <a:pt x="531" y="99"/>
                  </a:lnTo>
                  <a:lnTo>
                    <a:pt x="531" y="100"/>
                  </a:lnTo>
                  <a:lnTo>
                    <a:pt x="529" y="100"/>
                  </a:lnTo>
                  <a:lnTo>
                    <a:pt x="529" y="102"/>
                  </a:lnTo>
                  <a:lnTo>
                    <a:pt x="529" y="103"/>
                  </a:lnTo>
                  <a:lnTo>
                    <a:pt x="531" y="103"/>
                  </a:lnTo>
                  <a:lnTo>
                    <a:pt x="531" y="105"/>
                  </a:lnTo>
                  <a:lnTo>
                    <a:pt x="533" y="105"/>
                  </a:lnTo>
                  <a:lnTo>
                    <a:pt x="534" y="106"/>
                  </a:lnTo>
                  <a:lnTo>
                    <a:pt x="534" y="108"/>
                  </a:lnTo>
                  <a:lnTo>
                    <a:pt x="534" y="110"/>
                  </a:lnTo>
                  <a:lnTo>
                    <a:pt x="534" y="111"/>
                  </a:lnTo>
                  <a:lnTo>
                    <a:pt x="536" y="113"/>
                  </a:lnTo>
                  <a:lnTo>
                    <a:pt x="537" y="113"/>
                  </a:lnTo>
                  <a:lnTo>
                    <a:pt x="539" y="116"/>
                  </a:lnTo>
                  <a:lnTo>
                    <a:pt x="539" y="117"/>
                  </a:lnTo>
                  <a:lnTo>
                    <a:pt x="540" y="117"/>
                  </a:lnTo>
                  <a:lnTo>
                    <a:pt x="539" y="119"/>
                  </a:lnTo>
                  <a:lnTo>
                    <a:pt x="540" y="121"/>
                  </a:lnTo>
                  <a:lnTo>
                    <a:pt x="540" y="122"/>
                  </a:lnTo>
                  <a:lnTo>
                    <a:pt x="542" y="124"/>
                  </a:lnTo>
                  <a:lnTo>
                    <a:pt x="542" y="125"/>
                  </a:lnTo>
                  <a:lnTo>
                    <a:pt x="544" y="128"/>
                  </a:lnTo>
                  <a:lnTo>
                    <a:pt x="545" y="128"/>
                  </a:lnTo>
                  <a:lnTo>
                    <a:pt x="545" y="130"/>
                  </a:lnTo>
                  <a:lnTo>
                    <a:pt x="547" y="130"/>
                  </a:lnTo>
                  <a:lnTo>
                    <a:pt x="548" y="131"/>
                  </a:lnTo>
                  <a:lnTo>
                    <a:pt x="550" y="133"/>
                  </a:lnTo>
                  <a:lnTo>
                    <a:pt x="548" y="135"/>
                  </a:lnTo>
                  <a:lnTo>
                    <a:pt x="548" y="136"/>
                  </a:lnTo>
                  <a:lnTo>
                    <a:pt x="547" y="136"/>
                  </a:lnTo>
                  <a:lnTo>
                    <a:pt x="545" y="136"/>
                  </a:lnTo>
                  <a:lnTo>
                    <a:pt x="545" y="138"/>
                  </a:lnTo>
                  <a:lnTo>
                    <a:pt x="547" y="138"/>
                  </a:lnTo>
                  <a:lnTo>
                    <a:pt x="547" y="139"/>
                  </a:lnTo>
                  <a:lnTo>
                    <a:pt x="548" y="141"/>
                  </a:lnTo>
                  <a:lnTo>
                    <a:pt x="548" y="142"/>
                  </a:lnTo>
                  <a:lnTo>
                    <a:pt x="547" y="142"/>
                  </a:lnTo>
                  <a:lnTo>
                    <a:pt x="545" y="144"/>
                  </a:lnTo>
                  <a:lnTo>
                    <a:pt x="545" y="146"/>
                  </a:lnTo>
                  <a:lnTo>
                    <a:pt x="544" y="146"/>
                  </a:lnTo>
                  <a:lnTo>
                    <a:pt x="542" y="146"/>
                  </a:lnTo>
                  <a:lnTo>
                    <a:pt x="540" y="149"/>
                  </a:lnTo>
                  <a:lnTo>
                    <a:pt x="540" y="150"/>
                  </a:lnTo>
                  <a:lnTo>
                    <a:pt x="539" y="150"/>
                  </a:lnTo>
                  <a:lnTo>
                    <a:pt x="539" y="152"/>
                  </a:lnTo>
                  <a:lnTo>
                    <a:pt x="537" y="152"/>
                  </a:lnTo>
                  <a:lnTo>
                    <a:pt x="537" y="153"/>
                  </a:lnTo>
                  <a:lnTo>
                    <a:pt x="536" y="153"/>
                  </a:lnTo>
                  <a:lnTo>
                    <a:pt x="536" y="157"/>
                  </a:lnTo>
                  <a:lnTo>
                    <a:pt x="537" y="157"/>
                  </a:lnTo>
                  <a:lnTo>
                    <a:pt x="537" y="158"/>
                  </a:lnTo>
                  <a:lnTo>
                    <a:pt x="537" y="160"/>
                  </a:lnTo>
                  <a:lnTo>
                    <a:pt x="536" y="160"/>
                  </a:lnTo>
                  <a:lnTo>
                    <a:pt x="536" y="161"/>
                  </a:lnTo>
                  <a:lnTo>
                    <a:pt x="534" y="161"/>
                  </a:lnTo>
                  <a:lnTo>
                    <a:pt x="533" y="163"/>
                  </a:lnTo>
                  <a:lnTo>
                    <a:pt x="531" y="163"/>
                  </a:lnTo>
                  <a:lnTo>
                    <a:pt x="529" y="164"/>
                  </a:lnTo>
                  <a:lnTo>
                    <a:pt x="529" y="166"/>
                  </a:lnTo>
                  <a:lnTo>
                    <a:pt x="528" y="167"/>
                  </a:lnTo>
                  <a:lnTo>
                    <a:pt x="529" y="167"/>
                  </a:lnTo>
                  <a:lnTo>
                    <a:pt x="528" y="167"/>
                  </a:lnTo>
                  <a:lnTo>
                    <a:pt x="526" y="167"/>
                  </a:lnTo>
                  <a:lnTo>
                    <a:pt x="523" y="169"/>
                  </a:lnTo>
                  <a:lnTo>
                    <a:pt x="522" y="169"/>
                  </a:lnTo>
                  <a:lnTo>
                    <a:pt x="522" y="167"/>
                  </a:lnTo>
                  <a:lnTo>
                    <a:pt x="520" y="167"/>
                  </a:lnTo>
                  <a:lnTo>
                    <a:pt x="518" y="167"/>
                  </a:lnTo>
                  <a:lnTo>
                    <a:pt x="517" y="167"/>
                  </a:lnTo>
                  <a:lnTo>
                    <a:pt x="515" y="167"/>
                  </a:lnTo>
                  <a:lnTo>
                    <a:pt x="515" y="166"/>
                  </a:lnTo>
                  <a:lnTo>
                    <a:pt x="512" y="166"/>
                  </a:lnTo>
                  <a:lnTo>
                    <a:pt x="512" y="167"/>
                  </a:lnTo>
                  <a:lnTo>
                    <a:pt x="511" y="167"/>
                  </a:lnTo>
                  <a:lnTo>
                    <a:pt x="511" y="169"/>
                  </a:lnTo>
                  <a:lnTo>
                    <a:pt x="509" y="171"/>
                  </a:lnTo>
                  <a:lnTo>
                    <a:pt x="509" y="172"/>
                  </a:lnTo>
                  <a:lnTo>
                    <a:pt x="509" y="174"/>
                  </a:lnTo>
                  <a:lnTo>
                    <a:pt x="511" y="174"/>
                  </a:lnTo>
                  <a:lnTo>
                    <a:pt x="511" y="175"/>
                  </a:lnTo>
                  <a:lnTo>
                    <a:pt x="509" y="175"/>
                  </a:lnTo>
                  <a:lnTo>
                    <a:pt x="509" y="177"/>
                  </a:lnTo>
                  <a:lnTo>
                    <a:pt x="509" y="178"/>
                  </a:lnTo>
                  <a:lnTo>
                    <a:pt x="508" y="180"/>
                  </a:lnTo>
                  <a:lnTo>
                    <a:pt x="506" y="182"/>
                  </a:lnTo>
                  <a:lnTo>
                    <a:pt x="504" y="183"/>
                  </a:lnTo>
                  <a:lnTo>
                    <a:pt x="503" y="183"/>
                  </a:lnTo>
                  <a:lnTo>
                    <a:pt x="501" y="183"/>
                  </a:lnTo>
                  <a:lnTo>
                    <a:pt x="500" y="185"/>
                  </a:lnTo>
                  <a:lnTo>
                    <a:pt x="500" y="186"/>
                  </a:lnTo>
                  <a:lnTo>
                    <a:pt x="498" y="188"/>
                  </a:lnTo>
                  <a:lnTo>
                    <a:pt x="497" y="188"/>
                  </a:lnTo>
                  <a:lnTo>
                    <a:pt x="497" y="189"/>
                  </a:lnTo>
                  <a:lnTo>
                    <a:pt x="497" y="191"/>
                  </a:lnTo>
                  <a:lnTo>
                    <a:pt x="495" y="191"/>
                  </a:lnTo>
                  <a:lnTo>
                    <a:pt x="497" y="193"/>
                  </a:lnTo>
                  <a:lnTo>
                    <a:pt x="495" y="193"/>
                  </a:lnTo>
                  <a:lnTo>
                    <a:pt x="497" y="194"/>
                  </a:lnTo>
                  <a:lnTo>
                    <a:pt x="495" y="194"/>
                  </a:lnTo>
                  <a:lnTo>
                    <a:pt x="493" y="196"/>
                  </a:lnTo>
                  <a:lnTo>
                    <a:pt x="492" y="197"/>
                  </a:lnTo>
                  <a:lnTo>
                    <a:pt x="492" y="199"/>
                  </a:lnTo>
                  <a:lnTo>
                    <a:pt x="492" y="200"/>
                  </a:lnTo>
                  <a:lnTo>
                    <a:pt x="492" y="202"/>
                  </a:lnTo>
                  <a:lnTo>
                    <a:pt x="493" y="202"/>
                  </a:lnTo>
                  <a:lnTo>
                    <a:pt x="493" y="203"/>
                  </a:lnTo>
                  <a:lnTo>
                    <a:pt x="493" y="205"/>
                  </a:lnTo>
                  <a:lnTo>
                    <a:pt x="495" y="207"/>
                  </a:lnTo>
                  <a:lnTo>
                    <a:pt x="495" y="208"/>
                  </a:lnTo>
                  <a:lnTo>
                    <a:pt x="495" y="210"/>
                  </a:lnTo>
                  <a:lnTo>
                    <a:pt x="493" y="211"/>
                  </a:lnTo>
                  <a:lnTo>
                    <a:pt x="495" y="213"/>
                  </a:lnTo>
                  <a:lnTo>
                    <a:pt x="495" y="214"/>
                  </a:lnTo>
                  <a:lnTo>
                    <a:pt x="497" y="214"/>
                  </a:lnTo>
                  <a:lnTo>
                    <a:pt x="498" y="216"/>
                  </a:lnTo>
                  <a:lnTo>
                    <a:pt x="497" y="218"/>
                  </a:lnTo>
                  <a:lnTo>
                    <a:pt x="497" y="219"/>
                  </a:lnTo>
                  <a:lnTo>
                    <a:pt x="495" y="219"/>
                  </a:lnTo>
                  <a:lnTo>
                    <a:pt x="495" y="222"/>
                  </a:lnTo>
                  <a:lnTo>
                    <a:pt x="495" y="225"/>
                  </a:lnTo>
                  <a:lnTo>
                    <a:pt x="495" y="227"/>
                  </a:lnTo>
                  <a:lnTo>
                    <a:pt x="495" y="229"/>
                  </a:lnTo>
                  <a:lnTo>
                    <a:pt x="493" y="230"/>
                  </a:lnTo>
                  <a:lnTo>
                    <a:pt x="493" y="232"/>
                  </a:lnTo>
                  <a:lnTo>
                    <a:pt x="492" y="233"/>
                  </a:lnTo>
                  <a:lnTo>
                    <a:pt x="490" y="235"/>
                  </a:lnTo>
                  <a:lnTo>
                    <a:pt x="490" y="236"/>
                  </a:lnTo>
                  <a:lnTo>
                    <a:pt x="490" y="238"/>
                  </a:lnTo>
                  <a:lnTo>
                    <a:pt x="492" y="240"/>
                  </a:lnTo>
                  <a:lnTo>
                    <a:pt x="492" y="241"/>
                  </a:lnTo>
                  <a:lnTo>
                    <a:pt x="493" y="241"/>
                  </a:lnTo>
                  <a:lnTo>
                    <a:pt x="495" y="243"/>
                  </a:lnTo>
                  <a:lnTo>
                    <a:pt x="497" y="243"/>
                  </a:lnTo>
                  <a:lnTo>
                    <a:pt x="497" y="241"/>
                  </a:lnTo>
                  <a:lnTo>
                    <a:pt x="498" y="241"/>
                  </a:lnTo>
                  <a:lnTo>
                    <a:pt x="500" y="241"/>
                  </a:lnTo>
                  <a:lnTo>
                    <a:pt x="503" y="241"/>
                  </a:lnTo>
                  <a:lnTo>
                    <a:pt x="504" y="243"/>
                  </a:lnTo>
                  <a:lnTo>
                    <a:pt x="506" y="243"/>
                  </a:lnTo>
                  <a:lnTo>
                    <a:pt x="509" y="244"/>
                  </a:lnTo>
                  <a:lnTo>
                    <a:pt x="511" y="246"/>
                  </a:lnTo>
                  <a:lnTo>
                    <a:pt x="512" y="247"/>
                  </a:lnTo>
                  <a:lnTo>
                    <a:pt x="515" y="249"/>
                  </a:lnTo>
                  <a:lnTo>
                    <a:pt x="517" y="250"/>
                  </a:lnTo>
                  <a:lnTo>
                    <a:pt x="517" y="252"/>
                  </a:lnTo>
                  <a:lnTo>
                    <a:pt x="518" y="254"/>
                  </a:lnTo>
                  <a:lnTo>
                    <a:pt x="518" y="260"/>
                  </a:lnTo>
                  <a:lnTo>
                    <a:pt x="518" y="261"/>
                  </a:lnTo>
                  <a:lnTo>
                    <a:pt x="520" y="261"/>
                  </a:lnTo>
                  <a:lnTo>
                    <a:pt x="522" y="261"/>
                  </a:lnTo>
                  <a:lnTo>
                    <a:pt x="523" y="260"/>
                  </a:lnTo>
                  <a:lnTo>
                    <a:pt x="525" y="260"/>
                  </a:lnTo>
                  <a:lnTo>
                    <a:pt x="526" y="260"/>
                  </a:lnTo>
                  <a:lnTo>
                    <a:pt x="526" y="261"/>
                  </a:lnTo>
                  <a:lnTo>
                    <a:pt x="529" y="261"/>
                  </a:lnTo>
                  <a:lnTo>
                    <a:pt x="531" y="263"/>
                  </a:lnTo>
                  <a:lnTo>
                    <a:pt x="533" y="263"/>
                  </a:lnTo>
                  <a:lnTo>
                    <a:pt x="534" y="263"/>
                  </a:lnTo>
                  <a:lnTo>
                    <a:pt x="536" y="263"/>
                  </a:lnTo>
                  <a:lnTo>
                    <a:pt x="539" y="263"/>
                  </a:lnTo>
                  <a:lnTo>
                    <a:pt x="539" y="265"/>
                  </a:lnTo>
                  <a:lnTo>
                    <a:pt x="540" y="265"/>
                  </a:lnTo>
                  <a:lnTo>
                    <a:pt x="540" y="266"/>
                  </a:lnTo>
                  <a:lnTo>
                    <a:pt x="542" y="268"/>
                  </a:lnTo>
                  <a:lnTo>
                    <a:pt x="542" y="269"/>
                  </a:lnTo>
                  <a:lnTo>
                    <a:pt x="544" y="269"/>
                  </a:lnTo>
                  <a:lnTo>
                    <a:pt x="545" y="271"/>
                  </a:lnTo>
                  <a:lnTo>
                    <a:pt x="547" y="276"/>
                  </a:lnTo>
                  <a:lnTo>
                    <a:pt x="548" y="276"/>
                  </a:lnTo>
                  <a:lnTo>
                    <a:pt x="548" y="277"/>
                  </a:lnTo>
                  <a:lnTo>
                    <a:pt x="548" y="279"/>
                  </a:lnTo>
                  <a:lnTo>
                    <a:pt x="548" y="280"/>
                  </a:lnTo>
                  <a:lnTo>
                    <a:pt x="548" y="282"/>
                  </a:lnTo>
                  <a:lnTo>
                    <a:pt x="548" y="283"/>
                  </a:lnTo>
                  <a:lnTo>
                    <a:pt x="548" y="285"/>
                  </a:lnTo>
                  <a:lnTo>
                    <a:pt x="548" y="286"/>
                  </a:lnTo>
                  <a:lnTo>
                    <a:pt x="548" y="288"/>
                  </a:lnTo>
                  <a:lnTo>
                    <a:pt x="547" y="290"/>
                  </a:lnTo>
                  <a:lnTo>
                    <a:pt x="545" y="291"/>
                  </a:lnTo>
                  <a:lnTo>
                    <a:pt x="545" y="294"/>
                  </a:lnTo>
                  <a:lnTo>
                    <a:pt x="545" y="296"/>
                  </a:lnTo>
                  <a:lnTo>
                    <a:pt x="544" y="301"/>
                  </a:lnTo>
                  <a:lnTo>
                    <a:pt x="542" y="302"/>
                  </a:lnTo>
                  <a:lnTo>
                    <a:pt x="542" y="304"/>
                  </a:lnTo>
                  <a:lnTo>
                    <a:pt x="540" y="304"/>
                  </a:lnTo>
                  <a:lnTo>
                    <a:pt x="540" y="305"/>
                  </a:lnTo>
                  <a:lnTo>
                    <a:pt x="542" y="308"/>
                  </a:lnTo>
                  <a:lnTo>
                    <a:pt x="542" y="313"/>
                  </a:lnTo>
                  <a:lnTo>
                    <a:pt x="542" y="315"/>
                  </a:lnTo>
                  <a:lnTo>
                    <a:pt x="542" y="318"/>
                  </a:lnTo>
                  <a:lnTo>
                    <a:pt x="544" y="324"/>
                  </a:lnTo>
                  <a:lnTo>
                    <a:pt x="544" y="326"/>
                  </a:lnTo>
                  <a:lnTo>
                    <a:pt x="545" y="326"/>
                  </a:lnTo>
                  <a:lnTo>
                    <a:pt x="545" y="330"/>
                  </a:lnTo>
                  <a:lnTo>
                    <a:pt x="545" y="332"/>
                  </a:lnTo>
                  <a:lnTo>
                    <a:pt x="547" y="333"/>
                  </a:lnTo>
                  <a:lnTo>
                    <a:pt x="547" y="335"/>
                  </a:lnTo>
                  <a:lnTo>
                    <a:pt x="547" y="337"/>
                  </a:lnTo>
                  <a:lnTo>
                    <a:pt x="548" y="338"/>
                  </a:lnTo>
                  <a:lnTo>
                    <a:pt x="547" y="341"/>
                  </a:lnTo>
                  <a:lnTo>
                    <a:pt x="548" y="352"/>
                  </a:lnTo>
                  <a:lnTo>
                    <a:pt x="550" y="354"/>
                  </a:lnTo>
                  <a:lnTo>
                    <a:pt x="548" y="363"/>
                  </a:lnTo>
                  <a:lnTo>
                    <a:pt x="547" y="365"/>
                  </a:lnTo>
                  <a:lnTo>
                    <a:pt x="547" y="366"/>
                  </a:lnTo>
                  <a:lnTo>
                    <a:pt x="545" y="368"/>
                  </a:lnTo>
                  <a:lnTo>
                    <a:pt x="544" y="368"/>
                  </a:lnTo>
                  <a:lnTo>
                    <a:pt x="540" y="369"/>
                  </a:lnTo>
                  <a:lnTo>
                    <a:pt x="537" y="371"/>
                  </a:lnTo>
                  <a:lnTo>
                    <a:pt x="537" y="373"/>
                  </a:lnTo>
                  <a:lnTo>
                    <a:pt x="537" y="374"/>
                  </a:lnTo>
                  <a:lnTo>
                    <a:pt x="539" y="376"/>
                  </a:lnTo>
                  <a:lnTo>
                    <a:pt x="540" y="376"/>
                  </a:lnTo>
                  <a:lnTo>
                    <a:pt x="542" y="377"/>
                  </a:lnTo>
                  <a:lnTo>
                    <a:pt x="544" y="377"/>
                  </a:lnTo>
                  <a:lnTo>
                    <a:pt x="544" y="379"/>
                  </a:lnTo>
                  <a:lnTo>
                    <a:pt x="545" y="379"/>
                  </a:lnTo>
                  <a:lnTo>
                    <a:pt x="544" y="380"/>
                  </a:lnTo>
                  <a:lnTo>
                    <a:pt x="542" y="382"/>
                  </a:lnTo>
                  <a:lnTo>
                    <a:pt x="542" y="384"/>
                  </a:lnTo>
                  <a:lnTo>
                    <a:pt x="540" y="385"/>
                  </a:lnTo>
                  <a:lnTo>
                    <a:pt x="540" y="390"/>
                  </a:lnTo>
                  <a:lnTo>
                    <a:pt x="537" y="398"/>
                  </a:lnTo>
                  <a:lnTo>
                    <a:pt x="536" y="399"/>
                  </a:lnTo>
                  <a:lnTo>
                    <a:pt x="531" y="402"/>
                  </a:lnTo>
                  <a:lnTo>
                    <a:pt x="529" y="404"/>
                  </a:lnTo>
                  <a:lnTo>
                    <a:pt x="526" y="407"/>
                  </a:lnTo>
                  <a:lnTo>
                    <a:pt x="525" y="409"/>
                  </a:lnTo>
                  <a:lnTo>
                    <a:pt x="525" y="410"/>
                  </a:lnTo>
                  <a:lnTo>
                    <a:pt x="525" y="412"/>
                  </a:lnTo>
                  <a:lnTo>
                    <a:pt x="526" y="416"/>
                  </a:lnTo>
                  <a:lnTo>
                    <a:pt x="526" y="418"/>
                  </a:lnTo>
                  <a:lnTo>
                    <a:pt x="525" y="420"/>
                  </a:lnTo>
                  <a:lnTo>
                    <a:pt x="523" y="420"/>
                  </a:lnTo>
                  <a:lnTo>
                    <a:pt x="523" y="421"/>
                  </a:lnTo>
                  <a:lnTo>
                    <a:pt x="522" y="423"/>
                  </a:lnTo>
                  <a:lnTo>
                    <a:pt x="520" y="424"/>
                  </a:lnTo>
                  <a:lnTo>
                    <a:pt x="518" y="424"/>
                  </a:lnTo>
                  <a:lnTo>
                    <a:pt x="517" y="426"/>
                  </a:lnTo>
                  <a:lnTo>
                    <a:pt x="517" y="427"/>
                  </a:lnTo>
                  <a:lnTo>
                    <a:pt x="517" y="429"/>
                  </a:lnTo>
                  <a:lnTo>
                    <a:pt x="522" y="435"/>
                  </a:lnTo>
                  <a:lnTo>
                    <a:pt x="523" y="437"/>
                  </a:lnTo>
                  <a:lnTo>
                    <a:pt x="522" y="438"/>
                  </a:lnTo>
                  <a:lnTo>
                    <a:pt x="520" y="440"/>
                  </a:lnTo>
                  <a:lnTo>
                    <a:pt x="518" y="441"/>
                  </a:lnTo>
                  <a:lnTo>
                    <a:pt x="517" y="443"/>
                  </a:lnTo>
                  <a:lnTo>
                    <a:pt x="515" y="446"/>
                  </a:lnTo>
                  <a:lnTo>
                    <a:pt x="512" y="451"/>
                  </a:lnTo>
                  <a:lnTo>
                    <a:pt x="512" y="452"/>
                  </a:lnTo>
                  <a:lnTo>
                    <a:pt x="511" y="454"/>
                  </a:lnTo>
                  <a:lnTo>
                    <a:pt x="509" y="454"/>
                  </a:lnTo>
                  <a:lnTo>
                    <a:pt x="508" y="454"/>
                  </a:lnTo>
                  <a:lnTo>
                    <a:pt x="508" y="452"/>
                  </a:lnTo>
                  <a:lnTo>
                    <a:pt x="506" y="451"/>
                  </a:lnTo>
                  <a:lnTo>
                    <a:pt x="506" y="452"/>
                  </a:lnTo>
                  <a:lnTo>
                    <a:pt x="504" y="452"/>
                  </a:lnTo>
                  <a:lnTo>
                    <a:pt x="503" y="452"/>
                  </a:lnTo>
                  <a:lnTo>
                    <a:pt x="501" y="451"/>
                  </a:lnTo>
                  <a:lnTo>
                    <a:pt x="500" y="451"/>
                  </a:lnTo>
                  <a:lnTo>
                    <a:pt x="498" y="451"/>
                  </a:lnTo>
                  <a:lnTo>
                    <a:pt x="497" y="452"/>
                  </a:lnTo>
                  <a:lnTo>
                    <a:pt x="495" y="452"/>
                  </a:lnTo>
                  <a:lnTo>
                    <a:pt x="492" y="451"/>
                  </a:lnTo>
                  <a:lnTo>
                    <a:pt x="490" y="451"/>
                  </a:lnTo>
                  <a:lnTo>
                    <a:pt x="490" y="449"/>
                  </a:lnTo>
                  <a:lnTo>
                    <a:pt x="489" y="449"/>
                  </a:lnTo>
                  <a:lnTo>
                    <a:pt x="489" y="448"/>
                  </a:lnTo>
                  <a:lnTo>
                    <a:pt x="490" y="446"/>
                  </a:lnTo>
                  <a:lnTo>
                    <a:pt x="490" y="445"/>
                  </a:lnTo>
                  <a:lnTo>
                    <a:pt x="492" y="445"/>
                  </a:lnTo>
                  <a:lnTo>
                    <a:pt x="492" y="443"/>
                  </a:lnTo>
                  <a:lnTo>
                    <a:pt x="493" y="443"/>
                  </a:lnTo>
                  <a:lnTo>
                    <a:pt x="493" y="441"/>
                  </a:lnTo>
                  <a:lnTo>
                    <a:pt x="493" y="440"/>
                  </a:lnTo>
                  <a:lnTo>
                    <a:pt x="492" y="438"/>
                  </a:lnTo>
                  <a:lnTo>
                    <a:pt x="490" y="437"/>
                  </a:lnTo>
                  <a:lnTo>
                    <a:pt x="490" y="434"/>
                  </a:lnTo>
                  <a:lnTo>
                    <a:pt x="487" y="429"/>
                  </a:lnTo>
                  <a:lnTo>
                    <a:pt x="486" y="427"/>
                  </a:lnTo>
                  <a:lnTo>
                    <a:pt x="484" y="423"/>
                  </a:lnTo>
                  <a:lnTo>
                    <a:pt x="482" y="421"/>
                  </a:lnTo>
                  <a:lnTo>
                    <a:pt x="479" y="420"/>
                  </a:lnTo>
                  <a:lnTo>
                    <a:pt x="478" y="420"/>
                  </a:lnTo>
                  <a:lnTo>
                    <a:pt x="476" y="423"/>
                  </a:lnTo>
                  <a:lnTo>
                    <a:pt x="476" y="424"/>
                  </a:lnTo>
                  <a:lnTo>
                    <a:pt x="473" y="427"/>
                  </a:lnTo>
                  <a:lnTo>
                    <a:pt x="472" y="427"/>
                  </a:lnTo>
                  <a:lnTo>
                    <a:pt x="472" y="429"/>
                  </a:lnTo>
                  <a:lnTo>
                    <a:pt x="470" y="429"/>
                  </a:lnTo>
                  <a:lnTo>
                    <a:pt x="470" y="431"/>
                  </a:lnTo>
                  <a:lnTo>
                    <a:pt x="468" y="432"/>
                  </a:lnTo>
                  <a:lnTo>
                    <a:pt x="467" y="434"/>
                  </a:lnTo>
                  <a:lnTo>
                    <a:pt x="465" y="437"/>
                  </a:lnTo>
                  <a:lnTo>
                    <a:pt x="464" y="438"/>
                  </a:lnTo>
                  <a:lnTo>
                    <a:pt x="462" y="440"/>
                  </a:lnTo>
                  <a:lnTo>
                    <a:pt x="461" y="441"/>
                  </a:lnTo>
                  <a:lnTo>
                    <a:pt x="457" y="445"/>
                  </a:lnTo>
                  <a:lnTo>
                    <a:pt x="457" y="446"/>
                  </a:lnTo>
                  <a:lnTo>
                    <a:pt x="456" y="448"/>
                  </a:lnTo>
                  <a:lnTo>
                    <a:pt x="454" y="449"/>
                  </a:lnTo>
                  <a:lnTo>
                    <a:pt x="453" y="449"/>
                  </a:lnTo>
                  <a:lnTo>
                    <a:pt x="451" y="448"/>
                  </a:lnTo>
                  <a:lnTo>
                    <a:pt x="450" y="448"/>
                  </a:lnTo>
                  <a:lnTo>
                    <a:pt x="448" y="448"/>
                  </a:lnTo>
                  <a:lnTo>
                    <a:pt x="447" y="448"/>
                  </a:lnTo>
                  <a:lnTo>
                    <a:pt x="445" y="449"/>
                  </a:lnTo>
                  <a:lnTo>
                    <a:pt x="443" y="449"/>
                  </a:lnTo>
                  <a:lnTo>
                    <a:pt x="442" y="448"/>
                  </a:lnTo>
                  <a:lnTo>
                    <a:pt x="440" y="448"/>
                  </a:lnTo>
                  <a:lnTo>
                    <a:pt x="440" y="446"/>
                  </a:lnTo>
                  <a:lnTo>
                    <a:pt x="439" y="446"/>
                  </a:lnTo>
                  <a:lnTo>
                    <a:pt x="437" y="445"/>
                  </a:lnTo>
                  <a:lnTo>
                    <a:pt x="432" y="445"/>
                  </a:lnTo>
                  <a:lnTo>
                    <a:pt x="431" y="445"/>
                  </a:lnTo>
                  <a:lnTo>
                    <a:pt x="431" y="443"/>
                  </a:lnTo>
                  <a:lnTo>
                    <a:pt x="429" y="443"/>
                  </a:lnTo>
                  <a:lnTo>
                    <a:pt x="428" y="441"/>
                  </a:lnTo>
                  <a:lnTo>
                    <a:pt x="428" y="440"/>
                  </a:lnTo>
                  <a:lnTo>
                    <a:pt x="426" y="441"/>
                  </a:lnTo>
                  <a:lnTo>
                    <a:pt x="425" y="443"/>
                  </a:lnTo>
                  <a:lnTo>
                    <a:pt x="425" y="445"/>
                  </a:lnTo>
                  <a:lnTo>
                    <a:pt x="423" y="445"/>
                  </a:lnTo>
                  <a:lnTo>
                    <a:pt x="421" y="445"/>
                  </a:lnTo>
                  <a:lnTo>
                    <a:pt x="420" y="443"/>
                  </a:lnTo>
                  <a:lnTo>
                    <a:pt x="418" y="441"/>
                  </a:lnTo>
                  <a:lnTo>
                    <a:pt x="417" y="441"/>
                  </a:lnTo>
                  <a:lnTo>
                    <a:pt x="415" y="441"/>
                  </a:lnTo>
                  <a:lnTo>
                    <a:pt x="414" y="441"/>
                  </a:lnTo>
                  <a:lnTo>
                    <a:pt x="412" y="440"/>
                  </a:lnTo>
                  <a:lnTo>
                    <a:pt x="411" y="440"/>
                  </a:lnTo>
                  <a:lnTo>
                    <a:pt x="411" y="438"/>
                  </a:lnTo>
                  <a:lnTo>
                    <a:pt x="409" y="438"/>
                  </a:lnTo>
                  <a:lnTo>
                    <a:pt x="411" y="437"/>
                  </a:lnTo>
                  <a:lnTo>
                    <a:pt x="411" y="435"/>
                  </a:lnTo>
                  <a:lnTo>
                    <a:pt x="411" y="434"/>
                  </a:lnTo>
                  <a:lnTo>
                    <a:pt x="411" y="432"/>
                  </a:lnTo>
                  <a:lnTo>
                    <a:pt x="409" y="431"/>
                  </a:lnTo>
                  <a:lnTo>
                    <a:pt x="407" y="427"/>
                  </a:lnTo>
                  <a:lnTo>
                    <a:pt x="406" y="426"/>
                  </a:lnTo>
                  <a:lnTo>
                    <a:pt x="404" y="426"/>
                  </a:lnTo>
                  <a:lnTo>
                    <a:pt x="401" y="423"/>
                  </a:lnTo>
                  <a:lnTo>
                    <a:pt x="400" y="421"/>
                  </a:lnTo>
                  <a:lnTo>
                    <a:pt x="398" y="421"/>
                  </a:lnTo>
                  <a:lnTo>
                    <a:pt x="398" y="420"/>
                  </a:lnTo>
                  <a:lnTo>
                    <a:pt x="396" y="418"/>
                  </a:lnTo>
                  <a:lnTo>
                    <a:pt x="396" y="416"/>
                  </a:lnTo>
                  <a:lnTo>
                    <a:pt x="396" y="415"/>
                  </a:lnTo>
                  <a:lnTo>
                    <a:pt x="395" y="415"/>
                  </a:lnTo>
                  <a:lnTo>
                    <a:pt x="395" y="413"/>
                  </a:lnTo>
                  <a:lnTo>
                    <a:pt x="395" y="412"/>
                  </a:lnTo>
                  <a:lnTo>
                    <a:pt x="395" y="410"/>
                  </a:lnTo>
                  <a:lnTo>
                    <a:pt x="395" y="409"/>
                  </a:lnTo>
                  <a:lnTo>
                    <a:pt x="393" y="407"/>
                  </a:lnTo>
                  <a:lnTo>
                    <a:pt x="393" y="405"/>
                  </a:lnTo>
                  <a:lnTo>
                    <a:pt x="393" y="404"/>
                  </a:lnTo>
                  <a:lnTo>
                    <a:pt x="392" y="402"/>
                  </a:lnTo>
                  <a:lnTo>
                    <a:pt x="390" y="402"/>
                  </a:lnTo>
                  <a:lnTo>
                    <a:pt x="390" y="401"/>
                  </a:lnTo>
                  <a:lnTo>
                    <a:pt x="389" y="401"/>
                  </a:lnTo>
                  <a:lnTo>
                    <a:pt x="387" y="399"/>
                  </a:lnTo>
                  <a:lnTo>
                    <a:pt x="385" y="399"/>
                  </a:lnTo>
                  <a:lnTo>
                    <a:pt x="385" y="398"/>
                  </a:lnTo>
                  <a:lnTo>
                    <a:pt x="384" y="398"/>
                  </a:lnTo>
                  <a:lnTo>
                    <a:pt x="384" y="396"/>
                  </a:lnTo>
                  <a:lnTo>
                    <a:pt x="382" y="396"/>
                  </a:lnTo>
                  <a:lnTo>
                    <a:pt x="381" y="396"/>
                  </a:lnTo>
                  <a:lnTo>
                    <a:pt x="378" y="396"/>
                  </a:lnTo>
                  <a:lnTo>
                    <a:pt x="378" y="398"/>
                  </a:lnTo>
                  <a:lnTo>
                    <a:pt x="376" y="398"/>
                  </a:lnTo>
                  <a:lnTo>
                    <a:pt x="375" y="398"/>
                  </a:lnTo>
                  <a:lnTo>
                    <a:pt x="371" y="398"/>
                  </a:lnTo>
                  <a:lnTo>
                    <a:pt x="371" y="396"/>
                  </a:lnTo>
                  <a:lnTo>
                    <a:pt x="368" y="396"/>
                  </a:lnTo>
                  <a:lnTo>
                    <a:pt x="367" y="395"/>
                  </a:lnTo>
                  <a:lnTo>
                    <a:pt x="365" y="395"/>
                  </a:lnTo>
                  <a:lnTo>
                    <a:pt x="365" y="396"/>
                  </a:lnTo>
                  <a:lnTo>
                    <a:pt x="365" y="398"/>
                  </a:lnTo>
                  <a:lnTo>
                    <a:pt x="364" y="399"/>
                  </a:lnTo>
                  <a:lnTo>
                    <a:pt x="362" y="399"/>
                  </a:lnTo>
                  <a:lnTo>
                    <a:pt x="359" y="398"/>
                  </a:lnTo>
                  <a:lnTo>
                    <a:pt x="357" y="396"/>
                  </a:lnTo>
                  <a:lnTo>
                    <a:pt x="356" y="396"/>
                  </a:lnTo>
                  <a:lnTo>
                    <a:pt x="354" y="396"/>
                  </a:lnTo>
                  <a:lnTo>
                    <a:pt x="357" y="404"/>
                  </a:lnTo>
                  <a:lnTo>
                    <a:pt x="357" y="405"/>
                  </a:lnTo>
                  <a:lnTo>
                    <a:pt x="357" y="407"/>
                  </a:lnTo>
                  <a:lnTo>
                    <a:pt x="357" y="409"/>
                  </a:lnTo>
                  <a:lnTo>
                    <a:pt x="357" y="410"/>
                  </a:lnTo>
                  <a:lnTo>
                    <a:pt x="359" y="412"/>
                  </a:lnTo>
                  <a:lnTo>
                    <a:pt x="359" y="413"/>
                  </a:lnTo>
                  <a:lnTo>
                    <a:pt x="359" y="415"/>
                  </a:lnTo>
                  <a:lnTo>
                    <a:pt x="362" y="416"/>
                  </a:lnTo>
                  <a:lnTo>
                    <a:pt x="362" y="418"/>
                  </a:lnTo>
                  <a:lnTo>
                    <a:pt x="362" y="420"/>
                  </a:lnTo>
                  <a:lnTo>
                    <a:pt x="360" y="424"/>
                  </a:lnTo>
                  <a:lnTo>
                    <a:pt x="362" y="426"/>
                  </a:lnTo>
                  <a:lnTo>
                    <a:pt x="364" y="429"/>
                  </a:lnTo>
                  <a:lnTo>
                    <a:pt x="362" y="429"/>
                  </a:lnTo>
                  <a:lnTo>
                    <a:pt x="360" y="432"/>
                  </a:lnTo>
                  <a:lnTo>
                    <a:pt x="359" y="434"/>
                  </a:lnTo>
                  <a:lnTo>
                    <a:pt x="359" y="435"/>
                  </a:lnTo>
                  <a:lnTo>
                    <a:pt x="360" y="435"/>
                  </a:lnTo>
                  <a:lnTo>
                    <a:pt x="360" y="437"/>
                  </a:lnTo>
                  <a:lnTo>
                    <a:pt x="362" y="438"/>
                  </a:lnTo>
                  <a:lnTo>
                    <a:pt x="362" y="440"/>
                  </a:lnTo>
                  <a:lnTo>
                    <a:pt x="362" y="441"/>
                  </a:lnTo>
                  <a:lnTo>
                    <a:pt x="360" y="443"/>
                  </a:lnTo>
                  <a:lnTo>
                    <a:pt x="360" y="445"/>
                  </a:lnTo>
                  <a:lnTo>
                    <a:pt x="360" y="448"/>
                  </a:lnTo>
                  <a:lnTo>
                    <a:pt x="359" y="449"/>
                  </a:lnTo>
                  <a:lnTo>
                    <a:pt x="357" y="448"/>
                  </a:lnTo>
                  <a:lnTo>
                    <a:pt x="346" y="448"/>
                  </a:lnTo>
                  <a:lnTo>
                    <a:pt x="340" y="448"/>
                  </a:lnTo>
                  <a:lnTo>
                    <a:pt x="334" y="448"/>
                  </a:lnTo>
                  <a:lnTo>
                    <a:pt x="329" y="448"/>
                  </a:lnTo>
                  <a:lnTo>
                    <a:pt x="326" y="449"/>
                  </a:lnTo>
                  <a:lnTo>
                    <a:pt x="323" y="449"/>
                  </a:lnTo>
                  <a:lnTo>
                    <a:pt x="321" y="451"/>
                  </a:lnTo>
                  <a:lnTo>
                    <a:pt x="320" y="449"/>
                  </a:lnTo>
                  <a:lnTo>
                    <a:pt x="320" y="448"/>
                  </a:lnTo>
                  <a:lnTo>
                    <a:pt x="318" y="446"/>
                  </a:lnTo>
                  <a:lnTo>
                    <a:pt x="318" y="445"/>
                  </a:lnTo>
                  <a:lnTo>
                    <a:pt x="317" y="445"/>
                  </a:lnTo>
                  <a:lnTo>
                    <a:pt x="315" y="441"/>
                  </a:lnTo>
                  <a:lnTo>
                    <a:pt x="313" y="441"/>
                  </a:lnTo>
                  <a:lnTo>
                    <a:pt x="312" y="441"/>
                  </a:lnTo>
                  <a:lnTo>
                    <a:pt x="310" y="441"/>
                  </a:lnTo>
                  <a:lnTo>
                    <a:pt x="307" y="443"/>
                  </a:lnTo>
                  <a:lnTo>
                    <a:pt x="306" y="443"/>
                  </a:lnTo>
                  <a:lnTo>
                    <a:pt x="304" y="445"/>
                  </a:lnTo>
                  <a:lnTo>
                    <a:pt x="303" y="445"/>
                  </a:lnTo>
                  <a:lnTo>
                    <a:pt x="299" y="443"/>
                  </a:lnTo>
                  <a:lnTo>
                    <a:pt x="298" y="445"/>
                  </a:lnTo>
                  <a:lnTo>
                    <a:pt x="296" y="445"/>
                  </a:lnTo>
                  <a:lnTo>
                    <a:pt x="295" y="448"/>
                  </a:lnTo>
                  <a:lnTo>
                    <a:pt x="293" y="449"/>
                  </a:lnTo>
                  <a:lnTo>
                    <a:pt x="292" y="452"/>
                  </a:lnTo>
                  <a:lnTo>
                    <a:pt x="290" y="451"/>
                  </a:lnTo>
                  <a:lnTo>
                    <a:pt x="288" y="449"/>
                  </a:lnTo>
                  <a:lnTo>
                    <a:pt x="287" y="449"/>
                  </a:lnTo>
                  <a:lnTo>
                    <a:pt x="287" y="448"/>
                  </a:lnTo>
                  <a:lnTo>
                    <a:pt x="285" y="448"/>
                  </a:lnTo>
                  <a:lnTo>
                    <a:pt x="285" y="446"/>
                  </a:lnTo>
                  <a:lnTo>
                    <a:pt x="285" y="445"/>
                  </a:lnTo>
                  <a:lnTo>
                    <a:pt x="284" y="445"/>
                  </a:lnTo>
                  <a:lnTo>
                    <a:pt x="284" y="443"/>
                  </a:lnTo>
                  <a:lnTo>
                    <a:pt x="282" y="441"/>
                  </a:lnTo>
                  <a:lnTo>
                    <a:pt x="281" y="441"/>
                  </a:lnTo>
                  <a:lnTo>
                    <a:pt x="279" y="440"/>
                  </a:lnTo>
                  <a:lnTo>
                    <a:pt x="277" y="440"/>
                  </a:lnTo>
                  <a:lnTo>
                    <a:pt x="277" y="438"/>
                  </a:lnTo>
                  <a:lnTo>
                    <a:pt x="276" y="438"/>
                  </a:lnTo>
                  <a:lnTo>
                    <a:pt x="276" y="440"/>
                  </a:lnTo>
                  <a:lnTo>
                    <a:pt x="276" y="443"/>
                  </a:lnTo>
                  <a:lnTo>
                    <a:pt x="277" y="446"/>
                  </a:lnTo>
                  <a:lnTo>
                    <a:pt x="279" y="448"/>
                  </a:lnTo>
                  <a:lnTo>
                    <a:pt x="279" y="449"/>
                  </a:lnTo>
                  <a:lnTo>
                    <a:pt x="279" y="451"/>
                  </a:lnTo>
                  <a:lnTo>
                    <a:pt x="279" y="454"/>
                  </a:lnTo>
                  <a:lnTo>
                    <a:pt x="277" y="456"/>
                  </a:lnTo>
                  <a:lnTo>
                    <a:pt x="277" y="457"/>
                  </a:lnTo>
                  <a:lnTo>
                    <a:pt x="279" y="459"/>
                  </a:lnTo>
                  <a:lnTo>
                    <a:pt x="279" y="462"/>
                  </a:lnTo>
                  <a:lnTo>
                    <a:pt x="281" y="462"/>
                  </a:lnTo>
                  <a:lnTo>
                    <a:pt x="281" y="465"/>
                  </a:lnTo>
                  <a:lnTo>
                    <a:pt x="281" y="467"/>
                  </a:lnTo>
                  <a:lnTo>
                    <a:pt x="282" y="468"/>
                  </a:lnTo>
                  <a:lnTo>
                    <a:pt x="284" y="470"/>
                  </a:lnTo>
                  <a:lnTo>
                    <a:pt x="284" y="471"/>
                  </a:lnTo>
                  <a:lnTo>
                    <a:pt x="285" y="473"/>
                  </a:lnTo>
                  <a:lnTo>
                    <a:pt x="284" y="473"/>
                  </a:lnTo>
                  <a:lnTo>
                    <a:pt x="284" y="474"/>
                  </a:lnTo>
                  <a:lnTo>
                    <a:pt x="282" y="474"/>
                  </a:lnTo>
                  <a:lnTo>
                    <a:pt x="281" y="474"/>
                  </a:lnTo>
                  <a:lnTo>
                    <a:pt x="279" y="474"/>
                  </a:lnTo>
                  <a:lnTo>
                    <a:pt x="279" y="477"/>
                  </a:lnTo>
                  <a:lnTo>
                    <a:pt x="277" y="479"/>
                  </a:lnTo>
                  <a:lnTo>
                    <a:pt x="277" y="481"/>
                  </a:lnTo>
                  <a:lnTo>
                    <a:pt x="276" y="481"/>
                  </a:lnTo>
                  <a:lnTo>
                    <a:pt x="276" y="482"/>
                  </a:lnTo>
                  <a:lnTo>
                    <a:pt x="276" y="484"/>
                  </a:lnTo>
                  <a:lnTo>
                    <a:pt x="277" y="484"/>
                  </a:lnTo>
                  <a:lnTo>
                    <a:pt x="277" y="485"/>
                  </a:lnTo>
                  <a:lnTo>
                    <a:pt x="279" y="485"/>
                  </a:lnTo>
                  <a:lnTo>
                    <a:pt x="281" y="487"/>
                  </a:lnTo>
                  <a:lnTo>
                    <a:pt x="282" y="487"/>
                  </a:lnTo>
                  <a:lnTo>
                    <a:pt x="284" y="487"/>
                  </a:lnTo>
                  <a:lnTo>
                    <a:pt x="285" y="488"/>
                  </a:lnTo>
                  <a:lnTo>
                    <a:pt x="287" y="488"/>
                  </a:lnTo>
                  <a:lnTo>
                    <a:pt x="290" y="490"/>
                  </a:lnTo>
                  <a:lnTo>
                    <a:pt x="292" y="490"/>
                  </a:lnTo>
                  <a:lnTo>
                    <a:pt x="293" y="490"/>
                  </a:lnTo>
                  <a:lnTo>
                    <a:pt x="299" y="493"/>
                  </a:lnTo>
                  <a:lnTo>
                    <a:pt x="303" y="493"/>
                  </a:lnTo>
                  <a:lnTo>
                    <a:pt x="306" y="495"/>
                  </a:lnTo>
                  <a:lnTo>
                    <a:pt x="307" y="496"/>
                  </a:lnTo>
                  <a:lnTo>
                    <a:pt x="309" y="496"/>
                  </a:lnTo>
                  <a:lnTo>
                    <a:pt x="313" y="498"/>
                  </a:lnTo>
                  <a:lnTo>
                    <a:pt x="317" y="499"/>
                  </a:lnTo>
                  <a:lnTo>
                    <a:pt x="318" y="499"/>
                  </a:lnTo>
                  <a:lnTo>
                    <a:pt x="318" y="501"/>
                  </a:lnTo>
                  <a:lnTo>
                    <a:pt x="320" y="501"/>
                  </a:lnTo>
                  <a:lnTo>
                    <a:pt x="318" y="503"/>
                  </a:lnTo>
                  <a:lnTo>
                    <a:pt x="317" y="504"/>
                  </a:lnTo>
                  <a:lnTo>
                    <a:pt x="317" y="506"/>
                  </a:lnTo>
                  <a:lnTo>
                    <a:pt x="315" y="509"/>
                  </a:lnTo>
                  <a:lnTo>
                    <a:pt x="315" y="510"/>
                  </a:lnTo>
                  <a:lnTo>
                    <a:pt x="315" y="512"/>
                  </a:lnTo>
                  <a:lnTo>
                    <a:pt x="313" y="515"/>
                  </a:lnTo>
                  <a:lnTo>
                    <a:pt x="313" y="517"/>
                  </a:lnTo>
                  <a:lnTo>
                    <a:pt x="313" y="518"/>
                  </a:lnTo>
                  <a:lnTo>
                    <a:pt x="312" y="518"/>
                  </a:lnTo>
                  <a:lnTo>
                    <a:pt x="310" y="518"/>
                  </a:lnTo>
                  <a:lnTo>
                    <a:pt x="307" y="520"/>
                  </a:lnTo>
                  <a:lnTo>
                    <a:pt x="306" y="521"/>
                  </a:lnTo>
                  <a:lnTo>
                    <a:pt x="307" y="521"/>
                  </a:lnTo>
                  <a:lnTo>
                    <a:pt x="307" y="523"/>
                  </a:lnTo>
                  <a:lnTo>
                    <a:pt x="309" y="523"/>
                  </a:lnTo>
                  <a:lnTo>
                    <a:pt x="313" y="526"/>
                  </a:lnTo>
                  <a:lnTo>
                    <a:pt x="315" y="531"/>
                  </a:lnTo>
                  <a:lnTo>
                    <a:pt x="317" y="532"/>
                  </a:lnTo>
                  <a:lnTo>
                    <a:pt x="317" y="534"/>
                  </a:lnTo>
                  <a:lnTo>
                    <a:pt x="317" y="535"/>
                  </a:lnTo>
                  <a:lnTo>
                    <a:pt x="317" y="537"/>
                  </a:lnTo>
                  <a:lnTo>
                    <a:pt x="315" y="540"/>
                  </a:lnTo>
                  <a:lnTo>
                    <a:pt x="313" y="542"/>
                  </a:lnTo>
                  <a:lnTo>
                    <a:pt x="312" y="543"/>
                  </a:lnTo>
                  <a:lnTo>
                    <a:pt x="309" y="548"/>
                  </a:lnTo>
                  <a:lnTo>
                    <a:pt x="307" y="550"/>
                  </a:lnTo>
                  <a:lnTo>
                    <a:pt x="306" y="551"/>
                  </a:lnTo>
                  <a:lnTo>
                    <a:pt x="304" y="551"/>
                  </a:lnTo>
                  <a:lnTo>
                    <a:pt x="303" y="551"/>
                  </a:lnTo>
                  <a:lnTo>
                    <a:pt x="303" y="553"/>
                  </a:lnTo>
                  <a:lnTo>
                    <a:pt x="301" y="554"/>
                  </a:lnTo>
                  <a:lnTo>
                    <a:pt x="301" y="557"/>
                  </a:lnTo>
                  <a:lnTo>
                    <a:pt x="303" y="559"/>
                  </a:lnTo>
                  <a:lnTo>
                    <a:pt x="304" y="560"/>
                  </a:lnTo>
                  <a:lnTo>
                    <a:pt x="307" y="562"/>
                  </a:lnTo>
                  <a:lnTo>
                    <a:pt x="307" y="564"/>
                  </a:lnTo>
                  <a:lnTo>
                    <a:pt x="306" y="567"/>
                  </a:lnTo>
                  <a:lnTo>
                    <a:pt x="304" y="570"/>
                  </a:lnTo>
                  <a:lnTo>
                    <a:pt x="303" y="573"/>
                  </a:lnTo>
                  <a:lnTo>
                    <a:pt x="301" y="575"/>
                  </a:lnTo>
                  <a:lnTo>
                    <a:pt x="299" y="575"/>
                  </a:lnTo>
                  <a:lnTo>
                    <a:pt x="299" y="573"/>
                  </a:lnTo>
                  <a:lnTo>
                    <a:pt x="296" y="571"/>
                  </a:lnTo>
                  <a:lnTo>
                    <a:pt x="293" y="570"/>
                  </a:lnTo>
                  <a:lnTo>
                    <a:pt x="285" y="568"/>
                  </a:lnTo>
                  <a:lnTo>
                    <a:pt x="285" y="567"/>
                  </a:lnTo>
                  <a:lnTo>
                    <a:pt x="284" y="567"/>
                  </a:lnTo>
                  <a:lnTo>
                    <a:pt x="282" y="564"/>
                  </a:lnTo>
                  <a:lnTo>
                    <a:pt x="281" y="564"/>
                  </a:lnTo>
                  <a:lnTo>
                    <a:pt x="279" y="559"/>
                  </a:lnTo>
                  <a:lnTo>
                    <a:pt x="277" y="557"/>
                  </a:lnTo>
                  <a:lnTo>
                    <a:pt x="277" y="556"/>
                  </a:lnTo>
                  <a:lnTo>
                    <a:pt x="276" y="556"/>
                  </a:lnTo>
                  <a:lnTo>
                    <a:pt x="273" y="554"/>
                  </a:lnTo>
                  <a:lnTo>
                    <a:pt x="271" y="553"/>
                  </a:lnTo>
                  <a:lnTo>
                    <a:pt x="270" y="553"/>
                  </a:lnTo>
                  <a:lnTo>
                    <a:pt x="268" y="551"/>
                  </a:lnTo>
                  <a:lnTo>
                    <a:pt x="267" y="553"/>
                  </a:lnTo>
                  <a:lnTo>
                    <a:pt x="265" y="554"/>
                  </a:lnTo>
                  <a:lnTo>
                    <a:pt x="263" y="556"/>
                  </a:lnTo>
                  <a:lnTo>
                    <a:pt x="262" y="559"/>
                  </a:lnTo>
                  <a:lnTo>
                    <a:pt x="260" y="559"/>
                  </a:lnTo>
                  <a:lnTo>
                    <a:pt x="259" y="559"/>
                  </a:lnTo>
                  <a:lnTo>
                    <a:pt x="257" y="559"/>
                  </a:lnTo>
                  <a:lnTo>
                    <a:pt x="256" y="559"/>
                  </a:lnTo>
                  <a:lnTo>
                    <a:pt x="252" y="559"/>
                  </a:lnTo>
                  <a:lnTo>
                    <a:pt x="251" y="560"/>
                  </a:lnTo>
                  <a:lnTo>
                    <a:pt x="249" y="560"/>
                  </a:lnTo>
                  <a:lnTo>
                    <a:pt x="248" y="562"/>
                  </a:lnTo>
                  <a:lnTo>
                    <a:pt x="246" y="565"/>
                  </a:lnTo>
                  <a:lnTo>
                    <a:pt x="243" y="568"/>
                  </a:lnTo>
                  <a:lnTo>
                    <a:pt x="241" y="570"/>
                  </a:lnTo>
                  <a:lnTo>
                    <a:pt x="241" y="571"/>
                  </a:lnTo>
                  <a:lnTo>
                    <a:pt x="241" y="573"/>
                  </a:lnTo>
                  <a:lnTo>
                    <a:pt x="241" y="576"/>
                  </a:lnTo>
                  <a:lnTo>
                    <a:pt x="241" y="578"/>
                  </a:lnTo>
                  <a:lnTo>
                    <a:pt x="241" y="579"/>
                  </a:lnTo>
                  <a:lnTo>
                    <a:pt x="241" y="581"/>
                  </a:lnTo>
                  <a:lnTo>
                    <a:pt x="240" y="584"/>
                  </a:lnTo>
                  <a:lnTo>
                    <a:pt x="240" y="586"/>
                  </a:lnTo>
                  <a:lnTo>
                    <a:pt x="240" y="589"/>
                  </a:lnTo>
                  <a:lnTo>
                    <a:pt x="240" y="590"/>
                  </a:lnTo>
                  <a:lnTo>
                    <a:pt x="238" y="590"/>
                  </a:lnTo>
                  <a:lnTo>
                    <a:pt x="238" y="592"/>
                  </a:lnTo>
                  <a:lnTo>
                    <a:pt x="238" y="593"/>
                  </a:lnTo>
                  <a:lnTo>
                    <a:pt x="237" y="596"/>
                  </a:lnTo>
                  <a:lnTo>
                    <a:pt x="234" y="593"/>
                  </a:lnTo>
                  <a:lnTo>
                    <a:pt x="235" y="593"/>
                  </a:lnTo>
                  <a:lnTo>
                    <a:pt x="235" y="592"/>
                  </a:lnTo>
                  <a:lnTo>
                    <a:pt x="234" y="592"/>
                  </a:lnTo>
                  <a:lnTo>
                    <a:pt x="232" y="592"/>
                  </a:lnTo>
                  <a:lnTo>
                    <a:pt x="227" y="589"/>
                  </a:lnTo>
                  <a:lnTo>
                    <a:pt x="226" y="589"/>
                  </a:lnTo>
                  <a:lnTo>
                    <a:pt x="226" y="587"/>
                  </a:lnTo>
                  <a:lnTo>
                    <a:pt x="227" y="587"/>
                  </a:lnTo>
                  <a:lnTo>
                    <a:pt x="226" y="586"/>
                  </a:lnTo>
                  <a:lnTo>
                    <a:pt x="226" y="587"/>
                  </a:lnTo>
                  <a:lnTo>
                    <a:pt x="224" y="587"/>
                  </a:lnTo>
                  <a:lnTo>
                    <a:pt x="224" y="586"/>
                  </a:lnTo>
                  <a:lnTo>
                    <a:pt x="221" y="584"/>
                  </a:lnTo>
                  <a:lnTo>
                    <a:pt x="220" y="582"/>
                  </a:lnTo>
                  <a:lnTo>
                    <a:pt x="220" y="581"/>
                  </a:lnTo>
                  <a:lnTo>
                    <a:pt x="220" y="579"/>
                  </a:lnTo>
                  <a:lnTo>
                    <a:pt x="218" y="576"/>
                  </a:lnTo>
                  <a:lnTo>
                    <a:pt x="218" y="575"/>
                  </a:lnTo>
                  <a:lnTo>
                    <a:pt x="218" y="573"/>
                  </a:lnTo>
                  <a:lnTo>
                    <a:pt x="218" y="571"/>
                  </a:lnTo>
                  <a:lnTo>
                    <a:pt x="216" y="571"/>
                  </a:lnTo>
                  <a:lnTo>
                    <a:pt x="213" y="567"/>
                  </a:lnTo>
                  <a:lnTo>
                    <a:pt x="212" y="565"/>
                  </a:lnTo>
                  <a:lnTo>
                    <a:pt x="209" y="562"/>
                  </a:lnTo>
                  <a:lnTo>
                    <a:pt x="205" y="559"/>
                  </a:lnTo>
                  <a:lnTo>
                    <a:pt x="201" y="556"/>
                  </a:lnTo>
                  <a:lnTo>
                    <a:pt x="199" y="556"/>
                  </a:lnTo>
                  <a:lnTo>
                    <a:pt x="196" y="553"/>
                  </a:lnTo>
                  <a:lnTo>
                    <a:pt x="193" y="550"/>
                  </a:lnTo>
                  <a:lnTo>
                    <a:pt x="190" y="548"/>
                  </a:lnTo>
                  <a:lnTo>
                    <a:pt x="188" y="546"/>
                  </a:lnTo>
                  <a:lnTo>
                    <a:pt x="185" y="545"/>
                  </a:lnTo>
                  <a:lnTo>
                    <a:pt x="184" y="545"/>
                  </a:lnTo>
                  <a:lnTo>
                    <a:pt x="185" y="540"/>
                  </a:lnTo>
                  <a:lnTo>
                    <a:pt x="185" y="539"/>
                  </a:lnTo>
                  <a:lnTo>
                    <a:pt x="187" y="537"/>
                  </a:lnTo>
                  <a:lnTo>
                    <a:pt x="185" y="537"/>
                  </a:lnTo>
                  <a:lnTo>
                    <a:pt x="185" y="535"/>
                  </a:lnTo>
                  <a:lnTo>
                    <a:pt x="184" y="534"/>
                  </a:lnTo>
                  <a:lnTo>
                    <a:pt x="180" y="532"/>
                  </a:lnTo>
                  <a:lnTo>
                    <a:pt x="179" y="531"/>
                  </a:lnTo>
                  <a:lnTo>
                    <a:pt x="177" y="529"/>
                  </a:lnTo>
                  <a:lnTo>
                    <a:pt x="176" y="528"/>
                  </a:lnTo>
                  <a:lnTo>
                    <a:pt x="174" y="526"/>
                  </a:lnTo>
                  <a:lnTo>
                    <a:pt x="173" y="524"/>
                  </a:lnTo>
                  <a:lnTo>
                    <a:pt x="173" y="523"/>
                  </a:lnTo>
                  <a:lnTo>
                    <a:pt x="171" y="521"/>
                  </a:lnTo>
                  <a:lnTo>
                    <a:pt x="169" y="520"/>
                  </a:lnTo>
                  <a:lnTo>
                    <a:pt x="165" y="517"/>
                  </a:lnTo>
                  <a:lnTo>
                    <a:pt x="163" y="513"/>
                  </a:lnTo>
                  <a:lnTo>
                    <a:pt x="162" y="512"/>
                  </a:lnTo>
                  <a:lnTo>
                    <a:pt x="160" y="512"/>
                  </a:lnTo>
                  <a:lnTo>
                    <a:pt x="160" y="510"/>
                  </a:lnTo>
                  <a:lnTo>
                    <a:pt x="157" y="509"/>
                  </a:lnTo>
                  <a:lnTo>
                    <a:pt x="154" y="504"/>
                  </a:lnTo>
                  <a:lnTo>
                    <a:pt x="152" y="504"/>
                  </a:lnTo>
                  <a:lnTo>
                    <a:pt x="151" y="503"/>
                  </a:lnTo>
                  <a:lnTo>
                    <a:pt x="148" y="501"/>
                  </a:lnTo>
                  <a:lnTo>
                    <a:pt x="148" y="499"/>
                  </a:lnTo>
                  <a:lnTo>
                    <a:pt x="149" y="501"/>
                  </a:lnTo>
                  <a:lnTo>
                    <a:pt x="151" y="501"/>
                  </a:lnTo>
                  <a:lnTo>
                    <a:pt x="152" y="501"/>
                  </a:lnTo>
                  <a:lnTo>
                    <a:pt x="151" y="501"/>
                  </a:lnTo>
                  <a:lnTo>
                    <a:pt x="149" y="501"/>
                  </a:lnTo>
                  <a:lnTo>
                    <a:pt x="148" y="499"/>
                  </a:lnTo>
                  <a:lnTo>
                    <a:pt x="144" y="498"/>
                  </a:lnTo>
                  <a:lnTo>
                    <a:pt x="143" y="498"/>
                  </a:lnTo>
                  <a:lnTo>
                    <a:pt x="141" y="496"/>
                  </a:lnTo>
                  <a:lnTo>
                    <a:pt x="138" y="493"/>
                  </a:lnTo>
                  <a:lnTo>
                    <a:pt x="137" y="493"/>
                  </a:lnTo>
                  <a:lnTo>
                    <a:pt x="137" y="492"/>
                  </a:lnTo>
                  <a:lnTo>
                    <a:pt x="132" y="488"/>
                  </a:lnTo>
                  <a:lnTo>
                    <a:pt x="129" y="485"/>
                  </a:lnTo>
                  <a:lnTo>
                    <a:pt x="127" y="485"/>
                  </a:lnTo>
                  <a:lnTo>
                    <a:pt x="126" y="484"/>
                  </a:lnTo>
                  <a:lnTo>
                    <a:pt x="124" y="484"/>
                  </a:lnTo>
                  <a:lnTo>
                    <a:pt x="124" y="482"/>
                  </a:lnTo>
                  <a:lnTo>
                    <a:pt x="123" y="482"/>
                  </a:lnTo>
                  <a:lnTo>
                    <a:pt x="123" y="481"/>
                  </a:lnTo>
                  <a:lnTo>
                    <a:pt x="119" y="477"/>
                  </a:lnTo>
                  <a:lnTo>
                    <a:pt x="118" y="477"/>
                  </a:lnTo>
                  <a:lnTo>
                    <a:pt x="116" y="476"/>
                  </a:lnTo>
                  <a:lnTo>
                    <a:pt x="115" y="476"/>
                  </a:lnTo>
                  <a:lnTo>
                    <a:pt x="113" y="474"/>
                  </a:lnTo>
                  <a:lnTo>
                    <a:pt x="113" y="473"/>
                  </a:lnTo>
                  <a:lnTo>
                    <a:pt x="112" y="473"/>
                  </a:lnTo>
                  <a:lnTo>
                    <a:pt x="113" y="473"/>
                  </a:lnTo>
                  <a:lnTo>
                    <a:pt x="115" y="473"/>
                  </a:lnTo>
                  <a:lnTo>
                    <a:pt x="113" y="473"/>
                  </a:lnTo>
                  <a:lnTo>
                    <a:pt x="112" y="471"/>
                  </a:lnTo>
                  <a:lnTo>
                    <a:pt x="112" y="470"/>
                  </a:lnTo>
                  <a:lnTo>
                    <a:pt x="110" y="468"/>
                  </a:lnTo>
                  <a:lnTo>
                    <a:pt x="108" y="467"/>
                  </a:lnTo>
                  <a:lnTo>
                    <a:pt x="107" y="465"/>
                  </a:lnTo>
                  <a:lnTo>
                    <a:pt x="104" y="462"/>
                  </a:lnTo>
                  <a:lnTo>
                    <a:pt x="102" y="462"/>
                  </a:lnTo>
                  <a:lnTo>
                    <a:pt x="101" y="460"/>
                  </a:lnTo>
                  <a:lnTo>
                    <a:pt x="99" y="457"/>
                  </a:lnTo>
                  <a:lnTo>
                    <a:pt x="98" y="457"/>
                  </a:lnTo>
                  <a:lnTo>
                    <a:pt x="96" y="454"/>
                  </a:lnTo>
                  <a:lnTo>
                    <a:pt x="94" y="454"/>
                  </a:lnTo>
                  <a:lnTo>
                    <a:pt x="94" y="452"/>
                  </a:lnTo>
                  <a:lnTo>
                    <a:pt x="93" y="451"/>
                  </a:lnTo>
                  <a:lnTo>
                    <a:pt x="91" y="451"/>
                  </a:lnTo>
                  <a:lnTo>
                    <a:pt x="90" y="448"/>
                  </a:lnTo>
                  <a:lnTo>
                    <a:pt x="88" y="448"/>
                  </a:lnTo>
                  <a:lnTo>
                    <a:pt x="87" y="446"/>
                  </a:lnTo>
                  <a:lnTo>
                    <a:pt x="87" y="445"/>
                  </a:lnTo>
                  <a:lnTo>
                    <a:pt x="85" y="443"/>
                  </a:lnTo>
                  <a:lnTo>
                    <a:pt x="85" y="441"/>
                  </a:lnTo>
                  <a:lnTo>
                    <a:pt x="83" y="440"/>
                  </a:lnTo>
                  <a:lnTo>
                    <a:pt x="83" y="437"/>
                  </a:lnTo>
                  <a:lnTo>
                    <a:pt x="85" y="435"/>
                  </a:lnTo>
                  <a:lnTo>
                    <a:pt x="83" y="432"/>
                  </a:lnTo>
                  <a:lnTo>
                    <a:pt x="83" y="431"/>
                  </a:lnTo>
                  <a:lnTo>
                    <a:pt x="82" y="431"/>
                  </a:lnTo>
                  <a:lnTo>
                    <a:pt x="82" y="429"/>
                  </a:lnTo>
                  <a:lnTo>
                    <a:pt x="80" y="427"/>
                  </a:lnTo>
                  <a:lnTo>
                    <a:pt x="77" y="424"/>
                  </a:lnTo>
                  <a:lnTo>
                    <a:pt x="76" y="423"/>
                  </a:lnTo>
                  <a:lnTo>
                    <a:pt x="74" y="421"/>
                  </a:lnTo>
                  <a:lnTo>
                    <a:pt x="72" y="420"/>
                  </a:lnTo>
                  <a:lnTo>
                    <a:pt x="71" y="420"/>
                  </a:lnTo>
                  <a:lnTo>
                    <a:pt x="71" y="418"/>
                  </a:lnTo>
                  <a:lnTo>
                    <a:pt x="69" y="416"/>
                  </a:lnTo>
                  <a:lnTo>
                    <a:pt x="68" y="415"/>
                  </a:lnTo>
                  <a:lnTo>
                    <a:pt x="68" y="413"/>
                  </a:lnTo>
                  <a:lnTo>
                    <a:pt x="66" y="413"/>
                  </a:lnTo>
                  <a:lnTo>
                    <a:pt x="63" y="410"/>
                  </a:lnTo>
                  <a:lnTo>
                    <a:pt x="63" y="409"/>
                  </a:lnTo>
                  <a:lnTo>
                    <a:pt x="63" y="407"/>
                  </a:lnTo>
                  <a:lnTo>
                    <a:pt x="62" y="407"/>
                  </a:lnTo>
                  <a:lnTo>
                    <a:pt x="58" y="404"/>
                  </a:lnTo>
                  <a:lnTo>
                    <a:pt x="57" y="402"/>
                  </a:lnTo>
                  <a:lnTo>
                    <a:pt x="57" y="401"/>
                  </a:lnTo>
                  <a:lnTo>
                    <a:pt x="55" y="399"/>
                  </a:lnTo>
                  <a:lnTo>
                    <a:pt x="55" y="398"/>
                  </a:lnTo>
                  <a:lnTo>
                    <a:pt x="54" y="398"/>
                  </a:lnTo>
                  <a:lnTo>
                    <a:pt x="54" y="396"/>
                  </a:lnTo>
                  <a:lnTo>
                    <a:pt x="54" y="395"/>
                  </a:lnTo>
                  <a:lnTo>
                    <a:pt x="54" y="393"/>
                  </a:lnTo>
                  <a:lnTo>
                    <a:pt x="52" y="391"/>
                  </a:lnTo>
                  <a:lnTo>
                    <a:pt x="52" y="390"/>
                  </a:lnTo>
                  <a:lnTo>
                    <a:pt x="54" y="390"/>
                  </a:lnTo>
                  <a:lnTo>
                    <a:pt x="54" y="388"/>
                  </a:lnTo>
                  <a:lnTo>
                    <a:pt x="54" y="387"/>
                  </a:lnTo>
                  <a:lnTo>
                    <a:pt x="54" y="385"/>
                  </a:lnTo>
                  <a:lnTo>
                    <a:pt x="54" y="387"/>
                  </a:lnTo>
                  <a:lnTo>
                    <a:pt x="54" y="385"/>
                  </a:lnTo>
                  <a:lnTo>
                    <a:pt x="52" y="382"/>
                  </a:lnTo>
                  <a:lnTo>
                    <a:pt x="52" y="380"/>
                  </a:lnTo>
                  <a:lnTo>
                    <a:pt x="52" y="379"/>
                  </a:lnTo>
                  <a:lnTo>
                    <a:pt x="52" y="377"/>
                  </a:lnTo>
                  <a:lnTo>
                    <a:pt x="51" y="377"/>
                  </a:lnTo>
                  <a:lnTo>
                    <a:pt x="51" y="376"/>
                  </a:lnTo>
                  <a:lnTo>
                    <a:pt x="51" y="374"/>
                  </a:lnTo>
                  <a:lnTo>
                    <a:pt x="51" y="373"/>
                  </a:lnTo>
                  <a:lnTo>
                    <a:pt x="49" y="373"/>
                  </a:lnTo>
                  <a:lnTo>
                    <a:pt x="49" y="371"/>
                  </a:lnTo>
                  <a:lnTo>
                    <a:pt x="49" y="369"/>
                  </a:lnTo>
                  <a:lnTo>
                    <a:pt x="47" y="369"/>
                  </a:lnTo>
                  <a:lnTo>
                    <a:pt x="47" y="368"/>
                  </a:lnTo>
                  <a:lnTo>
                    <a:pt x="46" y="368"/>
                  </a:lnTo>
                  <a:lnTo>
                    <a:pt x="46" y="366"/>
                  </a:lnTo>
                  <a:lnTo>
                    <a:pt x="44" y="365"/>
                  </a:lnTo>
                  <a:lnTo>
                    <a:pt x="43" y="363"/>
                  </a:lnTo>
                  <a:lnTo>
                    <a:pt x="41" y="360"/>
                  </a:lnTo>
                  <a:lnTo>
                    <a:pt x="40" y="358"/>
                  </a:lnTo>
                  <a:lnTo>
                    <a:pt x="38" y="357"/>
                  </a:lnTo>
                  <a:lnTo>
                    <a:pt x="36" y="354"/>
                  </a:lnTo>
                  <a:lnTo>
                    <a:pt x="35" y="351"/>
                  </a:lnTo>
                  <a:lnTo>
                    <a:pt x="33" y="351"/>
                  </a:lnTo>
                  <a:lnTo>
                    <a:pt x="32" y="349"/>
                  </a:lnTo>
                  <a:lnTo>
                    <a:pt x="30" y="348"/>
                  </a:lnTo>
                  <a:lnTo>
                    <a:pt x="30" y="346"/>
                  </a:lnTo>
                  <a:lnTo>
                    <a:pt x="30" y="344"/>
                  </a:lnTo>
                  <a:lnTo>
                    <a:pt x="29" y="344"/>
                  </a:lnTo>
                  <a:lnTo>
                    <a:pt x="29" y="343"/>
                  </a:lnTo>
                  <a:lnTo>
                    <a:pt x="27" y="341"/>
                  </a:lnTo>
                  <a:lnTo>
                    <a:pt x="27" y="340"/>
                  </a:lnTo>
                  <a:lnTo>
                    <a:pt x="29" y="341"/>
                  </a:lnTo>
                  <a:lnTo>
                    <a:pt x="29" y="340"/>
                  </a:lnTo>
                  <a:lnTo>
                    <a:pt x="29" y="338"/>
                  </a:lnTo>
                  <a:lnTo>
                    <a:pt x="29" y="337"/>
                  </a:lnTo>
                  <a:lnTo>
                    <a:pt x="29" y="335"/>
                  </a:lnTo>
                  <a:lnTo>
                    <a:pt x="27" y="335"/>
                  </a:lnTo>
                  <a:lnTo>
                    <a:pt x="27" y="337"/>
                  </a:lnTo>
                  <a:lnTo>
                    <a:pt x="27" y="335"/>
                  </a:lnTo>
                  <a:lnTo>
                    <a:pt x="27" y="333"/>
                  </a:lnTo>
                  <a:lnTo>
                    <a:pt x="27" y="332"/>
                  </a:lnTo>
                  <a:lnTo>
                    <a:pt x="26" y="330"/>
                  </a:lnTo>
                  <a:lnTo>
                    <a:pt x="24" y="327"/>
                  </a:lnTo>
                  <a:lnTo>
                    <a:pt x="24" y="326"/>
                  </a:lnTo>
                  <a:lnTo>
                    <a:pt x="22" y="324"/>
                  </a:lnTo>
                  <a:lnTo>
                    <a:pt x="21" y="322"/>
                  </a:lnTo>
                  <a:lnTo>
                    <a:pt x="21" y="321"/>
                  </a:lnTo>
                  <a:lnTo>
                    <a:pt x="18" y="318"/>
                  </a:lnTo>
                  <a:lnTo>
                    <a:pt x="19" y="318"/>
                  </a:lnTo>
                  <a:lnTo>
                    <a:pt x="19" y="316"/>
                  </a:lnTo>
                  <a:lnTo>
                    <a:pt x="18" y="316"/>
                  </a:lnTo>
                  <a:lnTo>
                    <a:pt x="18" y="315"/>
                  </a:lnTo>
                  <a:lnTo>
                    <a:pt x="16" y="315"/>
                  </a:lnTo>
                  <a:lnTo>
                    <a:pt x="16" y="313"/>
                  </a:lnTo>
                  <a:lnTo>
                    <a:pt x="16" y="312"/>
                  </a:lnTo>
                  <a:lnTo>
                    <a:pt x="16" y="313"/>
                  </a:lnTo>
                  <a:lnTo>
                    <a:pt x="18" y="313"/>
                  </a:lnTo>
                  <a:lnTo>
                    <a:pt x="16" y="313"/>
                  </a:lnTo>
                  <a:lnTo>
                    <a:pt x="16" y="310"/>
                  </a:lnTo>
                  <a:lnTo>
                    <a:pt x="15" y="308"/>
                  </a:lnTo>
                  <a:lnTo>
                    <a:pt x="15" y="310"/>
                  </a:lnTo>
                  <a:lnTo>
                    <a:pt x="16" y="310"/>
                  </a:lnTo>
                  <a:lnTo>
                    <a:pt x="15" y="310"/>
                  </a:lnTo>
                  <a:lnTo>
                    <a:pt x="16" y="312"/>
                  </a:lnTo>
                  <a:lnTo>
                    <a:pt x="15" y="310"/>
                  </a:lnTo>
                  <a:lnTo>
                    <a:pt x="15" y="312"/>
                  </a:lnTo>
                  <a:lnTo>
                    <a:pt x="15" y="308"/>
                  </a:lnTo>
                  <a:lnTo>
                    <a:pt x="13" y="307"/>
                  </a:lnTo>
                  <a:lnTo>
                    <a:pt x="11" y="305"/>
                  </a:lnTo>
                  <a:lnTo>
                    <a:pt x="11" y="304"/>
                  </a:lnTo>
                  <a:lnTo>
                    <a:pt x="8" y="301"/>
                  </a:lnTo>
                  <a:lnTo>
                    <a:pt x="8" y="299"/>
                  </a:lnTo>
                  <a:lnTo>
                    <a:pt x="7" y="294"/>
                  </a:lnTo>
                  <a:lnTo>
                    <a:pt x="7" y="293"/>
                  </a:lnTo>
                  <a:lnTo>
                    <a:pt x="5" y="291"/>
                  </a:lnTo>
                  <a:lnTo>
                    <a:pt x="5" y="290"/>
                  </a:lnTo>
                  <a:lnTo>
                    <a:pt x="4" y="288"/>
                  </a:lnTo>
                  <a:lnTo>
                    <a:pt x="2" y="285"/>
                  </a:lnTo>
                  <a:lnTo>
                    <a:pt x="0" y="283"/>
                  </a:lnTo>
                  <a:lnTo>
                    <a:pt x="0" y="280"/>
                  </a:lnTo>
                  <a:lnTo>
                    <a:pt x="0" y="279"/>
                  </a:lnTo>
                  <a:lnTo>
                    <a:pt x="2" y="279"/>
                  </a:lnTo>
                  <a:lnTo>
                    <a:pt x="2" y="280"/>
                  </a:lnTo>
                  <a:lnTo>
                    <a:pt x="0" y="280"/>
                  </a:lnTo>
                  <a:lnTo>
                    <a:pt x="2" y="280"/>
                  </a:lnTo>
                  <a:lnTo>
                    <a:pt x="2" y="282"/>
                  </a:lnTo>
                  <a:lnTo>
                    <a:pt x="4" y="282"/>
                  </a:lnTo>
                  <a:lnTo>
                    <a:pt x="4" y="280"/>
                  </a:lnTo>
                  <a:lnTo>
                    <a:pt x="4" y="282"/>
                  </a:lnTo>
                  <a:lnTo>
                    <a:pt x="5" y="282"/>
                  </a:lnTo>
                  <a:lnTo>
                    <a:pt x="5" y="283"/>
                  </a:lnTo>
                  <a:lnTo>
                    <a:pt x="5" y="285"/>
                  </a:lnTo>
                  <a:lnTo>
                    <a:pt x="5" y="283"/>
                  </a:lnTo>
                  <a:lnTo>
                    <a:pt x="7" y="283"/>
                  </a:lnTo>
                  <a:lnTo>
                    <a:pt x="8" y="283"/>
                  </a:lnTo>
                  <a:lnTo>
                    <a:pt x="8" y="285"/>
                  </a:lnTo>
                  <a:lnTo>
                    <a:pt x="8" y="286"/>
                  </a:lnTo>
                  <a:lnTo>
                    <a:pt x="8" y="288"/>
                  </a:lnTo>
                  <a:lnTo>
                    <a:pt x="10" y="288"/>
                  </a:lnTo>
                  <a:lnTo>
                    <a:pt x="10" y="290"/>
                  </a:lnTo>
                  <a:lnTo>
                    <a:pt x="10" y="291"/>
                  </a:lnTo>
                  <a:lnTo>
                    <a:pt x="10" y="293"/>
                  </a:lnTo>
                  <a:lnTo>
                    <a:pt x="10" y="294"/>
                  </a:lnTo>
                  <a:lnTo>
                    <a:pt x="11" y="296"/>
                  </a:lnTo>
                  <a:lnTo>
                    <a:pt x="13" y="296"/>
                  </a:lnTo>
                  <a:lnTo>
                    <a:pt x="13" y="297"/>
                  </a:lnTo>
                  <a:lnTo>
                    <a:pt x="15" y="299"/>
                  </a:lnTo>
                  <a:lnTo>
                    <a:pt x="15" y="297"/>
                  </a:lnTo>
                  <a:lnTo>
                    <a:pt x="15" y="296"/>
                  </a:lnTo>
                  <a:lnTo>
                    <a:pt x="16" y="296"/>
                  </a:lnTo>
                  <a:lnTo>
                    <a:pt x="16" y="294"/>
                  </a:lnTo>
                  <a:lnTo>
                    <a:pt x="16" y="293"/>
                  </a:lnTo>
                  <a:lnTo>
                    <a:pt x="16" y="291"/>
                  </a:lnTo>
                  <a:lnTo>
                    <a:pt x="18" y="291"/>
                  </a:lnTo>
                  <a:lnTo>
                    <a:pt x="19" y="291"/>
                  </a:lnTo>
                  <a:lnTo>
                    <a:pt x="21" y="291"/>
                  </a:lnTo>
                  <a:lnTo>
                    <a:pt x="19" y="291"/>
                  </a:lnTo>
                  <a:lnTo>
                    <a:pt x="18" y="290"/>
                  </a:lnTo>
                  <a:lnTo>
                    <a:pt x="18" y="288"/>
                  </a:lnTo>
                  <a:lnTo>
                    <a:pt x="19" y="288"/>
                  </a:lnTo>
                  <a:lnTo>
                    <a:pt x="21" y="288"/>
                  </a:lnTo>
                  <a:lnTo>
                    <a:pt x="21" y="290"/>
                  </a:lnTo>
                  <a:lnTo>
                    <a:pt x="22" y="290"/>
                  </a:lnTo>
                  <a:lnTo>
                    <a:pt x="22" y="288"/>
                  </a:lnTo>
                  <a:lnTo>
                    <a:pt x="22" y="290"/>
                  </a:lnTo>
                  <a:lnTo>
                    <a:pt x="24" y="288"/>
                  </a:lnTo>
                  <a:lnTo>
                    <a:pt x="24" y="286"/>
                  </a:lnTo>
                  <a:lnTo>
                    <a:pt x="24" y="285"/>
                  </a:lnTo>
                  <a:lnTo>
                    <a:pt x="24" y="283"/>
                  </a:lnTo>
                  <a:lnTo>
                    <a:pt x="26" y="282"/>
                  </a:lnTo>
                  <a:lnTo>
                    <a:pt x="27" y="282"/>
                  </a:lnTo>
                  <a:lnTo>
                    <a:pt x="29" y="280"/>
                  </a:lnTo>
                  <a:lnTo>
                    <a:pt x="29" y="282"/>
                  </a:lnTo>
                  <a:lnTo>
                    <a:pt x="29" y="283"/>
                  </a:lnTo>
                  <a:lnTo>
                    <a:pt x="29" y="285"/>
                  </a:lnTo>
                  <a:lnTo>
                    <a:pt x="29" y="283"/>
                  </a:lnTo>
                  <a:lnTo>
                    <a:pt x="30" y="283"/>
                  </a:lnTo>
                  <a:lnTo>
                    <a:pt x="32" y="285"/>
                  </a:lnTo>
                  <a:lnTo>
                    <a:pt x="33" y="285"/>
                  </a:lnTo>
                  <a:lnTo>
                    <a:pt x="33" y="286"/>
                  </a:lnTo>
                  <a:lnTo>
                    <a:pt x="32" y="288"/>
                  </a:lnTo>
                  <a:lnTo>
                    <a:pt x="33" y="288"/>
                  </a:lnTo>
                  <a:lnTo>
                    <a:pt x="35" y="288"/>
                  </a:lnTo>
                  <a:lnTo>
                    <a:pt x="35" y="286"/>
                  </a:lnTo>
                  <a:lnTo>
                    <a:pt x="36" y="288"/>
                  </a:lnTo>
                  <a:lnTo>
                    <a:pt x="36" y="286"/>
                  </a:lnTo>
                  <a:lnTo>
                    <a:pt x="38" y="286"/>
                  </a:lnTo>
                  <a:lnTo>
                    <a:pt x="38" y="285"/>
                  </a:lnTo>
                  <a:lnTo>
                    <a:pt x="38" y="283"/>
                  </a:lnTo>
                  <a:lnTo>
                    <a:pt x="38" y="282"/>
                  </a:lnTo>
                  <a:lnTo>
                    <a:pt x="38" y="280"/>
                  </a:lnTo>
                  <a:lnTo>
                    <a:pt x="40" y="279"/>
                  </a:lnTo>
                  <a:lnTo>
                    <a:pt x="43" y="276"/>
                  </a:lnTo>
                  <a:lnTo>
                    <a:pt x="44" y="276"/>
                  </a:lnTo>
                  <a:lnTo>
                    <a:pt x="44" y="274"/>
                  </a:lnTo>
                  <a:lnTo>
                    <a:pt x="44" y="272"/>
                  </a:lnTo>
                  <a:lnTo>
                    <a:pt x="46" y="272"/>
                  </a:lnTo>
                  <a:lnTo>
                    <a:pt x="47" y="271"/>
                  </a:lnTo>
                  <a:lnTo>
                    <a:pt x="49" y="269"/>
                  </a:lnTo>
                  <a:lnTo>
                    <a:pt x="49" y="268"/>
                  </a:lnTo>
                  <a:lnTo>
                    <a:pt x="51" y="268"/>
                  </a:lnTo>
                  <a:lnTo>
                    <a:pt x="54" y="263"/>
                  </a:lnTo>
                  <a:lnTo>
                    <a:pt x="55" y="260"/>
                  </a:lnTo>
                  <a:lnTo>
                    <a:pt x="57" y="257"/>
                  </a:lnTo>
                  <a:lnTo>
                    <a:pt x="57" y="255"/>
                  </a:lnTo>
                  <a:lnTo>
                    <a:pt x="57" y="252"/>
                  </a:lnTo>
                  <a:lnTo>
                    <a:pt x="57" y="249"/>
                  </a:lnTo>
                  <a:lnTo>
                    <a:pt x="57" y="246"/>
                  </a:lnTo>
                  <a:lnTo>
                    <a:pt x="57" y="243"/>
                  </a:lnTo>
                  <a:lnTo>
                    <a:pt x="57" y="240"/>
                  </a:lnTo>
                  <a:lnTo>
                    <a:pt x="58" y="238"/>
                  </a:lnTo>
                  <a:lnTo>
                    <a:pt x="58" y="236"/>
                  </a:lnTo>
                  <a:lnTo>
                    <a:pt x="58" y="235"/>
                  </a:lnTo>
                  <a:lnTo>
                    <a:pt x="60" y="235"/>
                  </a:lnTo>
                  <a:lnTo>
                    <a:pt x="60" y="233"/>
                  </a:lnTo>
                  <a:lnTo>
                    <a:pt x="60" y="230"/>
                  </a:lnTo>
                  <a:lnTo>
                    <a:pt x="60" y="227"/>
                  </a:lnTo>
                  <a:lnTo>
                    <a:pt x="60" y="224"/>
                  </a:lnTo>
                  <a:lnTo>
                    <a:pt x="62" y="224"/>
                  </a:lnTo>
                  <a:lnTo>
                    <a:pt x="62" y="222"/>
                  </a:lnTo>
                  <a:lnTo>
                    <a:pt x="62" y="219"/>
                  </a:lnTo>
                  <a:lnTo>
                    <a:pt x="62" y="218"/>
                  </a:lnTo>
                  <a:lnTo>
                    <a:pt x="62" y="214"/>
                  </a:lnTo>
                  <a:lnTo>
                    <a:pt x="60" y="210"/>
                  </a:lnTo>
                  <a:lnTo>
                    <a:pt x="60" y="208"/>
                  </a:lnTo>
                  <a:lnTo>
                    <a:pt x="60" y="207"/>
                  </a:lnTo>
                  <a:lnTo>
                    <a:pt x="60" y="202"/>
                  </a:lnTo>
                  <a:lnTo>
                    <a:pt x="58" y="199"/>
                  </a:lnTo>
                  <a:lnTo>
                    <a:pt x="58" y="197"/>
                  </a:lnTo>
                  <a:lnTo>
                    <a:pt x="58" y="196"/>
                  </a:lnTo>
                  <a:lnTo>
                    <a:pt x="58" y="194"/>
                  </a:lnTo>
                  <a:lnTo>
                    <a:pt x="58" y="193"/>
                  </a:lnTo>
                  <a:lnTo>
                    <a:pt x="58" y="191"/>
                  </a:lnTo>
                  <a:lnTo>
                    <a:pt x="58" y="189"/>
                  </a:lnTo>
                  <a:lnTo>
                    <a:pt x="58" y="188"/>
                  </a:lnTo>
                  <a:lnTo>
                    <a:pt x="60" y="188"/>
                  </a:lnTo>
                  <a:lnTo>
                    <a:pt x="62" y="186"/>
                  </a:lnTo>
                  <a:lnTo>
                    <a:pt x="63" y="186"/>
                  </a:lnTo>
                  <a:lnTo>
                    <a:pt x="63" y="188"/>
                  </a:lnTo>
                  <a:lnTo>
                    <a:pt x="65" y="189"/>
                  </a:lnTo>
                  <a:lnTo>
                    <a:pt x="65" y="191"/>
                  </a:lnTo>
                  <a:lnTo>
                    <a:pt x="65" y="193"/>
                  </a:lnTo>
                  <a:lnTo>
                    <a:pt x="65" y="194"/>
                  </a:lnTo>
                  <a:lnTo>
                    <a:pt x="65" y="196"/>
                  </a:lnTo>
                  <a:lnTo>
                    <a:pt x="66" y="196"/>
                  </a:lnTo>
                  <a:lnTo>
                    <a:pt x="66" y="197"/>
                  </a:lnTo>
                  <a:lnTo>
                    <a:pt x="66" y="199"/>
                  </a:lnTo>
                  <a:lnTo>
                    <a:pt x="68" y="199"/>
                  </a:lnTo>
                  <a:lnTo>
                    <a:pt x="69" y="200"/>
                  </a:lnTo>
                  <a:lnTo>
                    <a:pt x="71" y="200"/>
                  </a:lnTo>
                  <a:lnTo>
                    <a:pt x="71" y="203"/>
                  </a:lnTo>
                  <a:lnTo>
                    <a:pt x="71" y="202"/>
                  </a:lnTo>
                  <a:lnTo>
                    <a:pt x="72" y="202"/>
                  </a:lnTo>
                  <a:lnTo>
                    <a:pt x="72" y="203"/>
                  </a:lnTo>
                  <a:lnTo>
                    <a:pt x="74" y="205"/>
                  </a:lnTo>
                  <a:lnTo>
                    <a:pt x="76" y="207"/>
                  </a:lnTo>
                  <a:lnTo>
                    <a:pt x="76" y="205"/>
                  </a:lnTo>
                  <a:lnTo>
                    <a:pt x="77" y="205"/>
                  </a:lnTo>
                  <a:lnTo>
                    <a:pt x="77" y="203"/>
                  </a:lnTo>
                  <a:lnTo>
                    <a:pt x="79" y="203"/>
                  </a:lnTo>
                  <a:lnTo>
                    <a:pt x="80" y="203"/>
                  </a:lnTo>
                  <a:lnTo>
                    <a:pt x="83" y="205"/>
                  </a:lnTo>
                  <a:lnTo>
                    <a:pt x="85" y="205"/>
                  </a:lnTo>
                  <a:lnTo>
                    <a:pt x="85" y="207"/>
                  </a:lnTo>
                  <a:lnTo>
                    <a:pt x="87" y="207"/>
                  </a:lnTo>
                  <a:lnTo>
                    <a:pt x="88" y="205"/>
                  </a:lnTo>
                  <a:lnTo>
                    <a:pt x="90" y="205"/>
                  </a:lnTo>
                  <a:lnTo>
                    <a:pt x="91" y="207"/>
                  </a:lnTo>
                  <a:lnTo>
                    <a:pt x="93" y="208"/>
                  </a:lnTo>
                  <a:lnTo>
                    <a:pt x="91" y="208"/>
                  </a:lnTo>
                  <a:lnTo>
                    <a:pt x="91" y="207"/>
                  </a:lnTo>
                  <a:lnTo>
                    <a:pt x="93" y="207"/>
                  </a:lnTo>
                  <a:lnTo>
                    <a:pt x="94" y="207"/>
                  </a:lnTo>
                  <a:lnTo>
                    <a:pt x="96" y="207"/>
                  </a:lnTo>
                  <a:lnTo>
                    <a:pt x="96" y="208"/>
                  </a:lnTo>
                  <a:lnTo>
                    <a:pt x="98" y="208"/>
                  </a:lnTo>
                  <a:lnTo>
                    <a:pt x="99" y="208"/>
                  </a:lnTo>
                  <a:lnTo>
                    <a:pt x="99" y="210"/>
                  </a:lnTo>
                  <a:lnTo>
                    <a:pt x="101" y="208"/>
                  </a:lnTo>
                  <a:lnTo>
                    <a:pt x="101" y="207"/>
                  </a:lnTo>
                  <a:lnTo>
                    <a:pt x="104" y="207"/>
                  </a:lnTo>
                  <a:lnTo>
                    <a:pt x="105" y="207"/>
                  </a:lnTo>
                  <a:lnTo>
                    <a:pt x="107" y="207"/>
                  </a:lnTo>
                  <a:lnTo>
                    <a:pt x="108" y="205"/>
                  </a:lnTo>
                  <a:lnTo>
                    <a:pt x="110" y="205"/>
                  </a:lnTo>
                  <a:lnTo>
                    <a:pt x="113" y="203"/>
                  </a:lnTo>
                  <a:lnTo>
                    <a:pt x="115" y="203"/>
                  </a:lnTo>
                  <a:lnTo>
                    <a:pt x="116" y="202"/>
                  </a:lnTo>
                  <a:lnTo>
                    <a:pt x="116" y="200"/>
                  </a:lnTo>
                  <a:lnTo>
                    <a:pt x="115" y="200"/>
                  </a:lnTo>
                  <a:lnTo>
                    <a:pt x="112" y="202"/>
                  </a:lnTo>
                  <a:lnTo>
                    <a:pt x="110" y="202"/>
                  </a:lnTo>
                  <a:lnTo>
                    <a:pt x="108" y="203"/>
                  </a:lnTo>
                  <a:lnTo>
                    <a:pt x="107" y="203"/>
                  </a:lnTo>
                  <a:lnTo>
                    <a:pt x="105" y="203"/>
                  </a:lnTo>
                  <a:lnTo>
                    <a:pt x="105" y="202"/>
                  </a:lnTo>
                  <a:lnTo>
                    <a:pt x="105" y="203"/>
                  </a:lnTo>
                  <a:lnTo>
                    <a:pt x="104" y="203"/>
                  </a:lnTo>
                  <a:lnTo>
                    <a:pt x="102" y="202"/>
                  </a:lnTo>
                  <a:lnTo>
                    <a:pt x="101" y="202"/>
                  </a:lnTo>
                  <a:lnTo>
                    <a:pt x="99" y="200"/>
                  </a:lnTo>
                  <a:lnTo>
                    <a:pt x="98" y="200"/>
                  </a:lnTo>
                  <a:lnTo>
                    <a:pt x="98" y="199"/>
                  </a:lnTo>
                  <a:lnTo>
                    <a:pt x="96" y="199"/>
                  </a:lnTo>
                  <a:lnTo>
                    <a:pt x="98" y="199"/>
                  </a:lnTo>
                  <a:lnTo>
                    <a:pt x="96" y="197"/>
                  </a:lnTo>
                  <a:lnTo>
                    <a:pt x="94" y="199"/>
                  </a:lnTo>
                  <a:lnTo>
                    <a:pt x="93" y="199"/>
                  </a:lnTo>
                  <a:lnTo>
                    <a:pt x="91" y="199"/>
                  </a:lnTo>
                  <a:lnTo>
                    <a:pt x="91" y="197"/>
                  </a:lnTo>
                  <a:lnTo>
                    <a:pt x="90" y="197"/>
                  </a:lnTo>
                  <a:lnTo>
                    <a:pt x="88" y="196"/>
                  </a:lnTo>
                  <a:lnTo>
                    <a:pt x="87" y="196"/>
                  </a:lnTo>
                  <a:lnTo>
                    <a:pt x="87" y="194"/>
                  </a:lnTo>
                  <a:lnTo>
                    <a:pt x="85" y="194"/>
                  </a:lnTo>
                  <a:lnTo>
                    <a:pt x="83" y="193"/>
                  </a:lnTo>
                  <a:lnTo>
                    <a:pt x="83" y="191"/>
                  </a:lnTo>
                  <a:lnTo>
                    <a:pt x="82" y="191"/>
                  </a:lnTo>
                  <a:lnTo>
                    <a:pt x="82" y="193"/>
                  </a:lnTo>
                  <a:lnTo>
                    <a:pt x="80" y="193"/>
                  </a:lnTo>
                  <a:lnTo>
                    <a:pt x="79" y="189"/>
                  </a:lnTo>
                  <a:lnTo>
                    <a:pt x="79" y="191"/>
                  </a:lnTo>
                  <a:lnTo>
                    <a:pt x="77" y="191"/>
                  </a:lnTo>
                  <a:lnTo>
                    <a:pt x="77" y="193"/>
                  </a:lnTo>
                  <a:lnTo>
                    <a:pt x="76" y="191"/>
                  </a:lnTo>
                  <a:lnTo>
                    <a:pt x="76" y="189"/>
                  </a:lnTo>
                  <a:lnTo>
                    <a:pt x="74" y="188"/>
                  </a:lnTo>
                  <a:lnTo>
                    <a:pt x="74" y="186"/>
                  </a:lnTo>
                  <a:lnTo>
                    <a:pt x="74" y="185"/>
                  </a:lnTo>
                  <a:lnTo>
                    <a:pt x="72" y="183"/>
                  </a:lnTo>
                  <a:lnTo>
                    <a:pt x="71" y="182"/>
                  </a:lnTo>
                  <a:lnTo>
                    <a:pt x="69" y="180"/>
                  </a:lnTo>
                  <a:lnTo>
                    <a:pt x="69" y="178"/>
                  </a:lnTo>
                  <a:lnTo>
                    <a:pt x="69" y="177"/>
                  </a:lnTo>
                  <a:lnTo>
                    <a:pt x="68" y="177"/>
                  </a:lnTo>
                  <a:lnTo>
                    <a:pt x="66" y="174"/>
                  </a:lnTo>
                  <a:lnTo>
                    <a:pt x="65" y="172"/>
                  </a:lnTo>
                  <a:lnTo>
                    <a:pt x="62" y="171"/>
                  </a:lnTo>
                  <a:lnTo>
                    <a:pt x="60" y="171"/>
                  </a:lnTo>
                  <a:lnTo>
                    <a:pt x="60" y="172"/>
                  </a:lnTo>
                  <a:lnTo>
                    <a:pt x="58" y="171"/>
                  </a:lnTo>
                  <a:lnTo>
                    <a:pt x="58" y="169"/>
                  </a:lnTo>
                  <a:lnTo>
                    <a:pt x="58" y="167"/>
                  </a:lnTo>
                  <a:lnTo>
                    <a:pt x="58" y="166"/>
                  </a:lnTo>
                  <a:lnTo>
                    <a:pt x="58" y="163"/>
                  </a:lnTo>
                  <a:lnTo>
                    <a:pt x="60" y="161"/>
                  </a:lnTo>
                  <a:lnTo>
                    <a:pt x="62" y="161"/>
                  </a:lnTo>
                  <a:lnTo>
                    <a:pt x="63" y="161"/>
                  </a:lnTo>
                  <a:lnTo>
                    <a:pt x="65" y="161"/>
                  </a:lnTo>
                  <a:lnTo>
                    <a:pt x="68" y="158"/>
                  </a:lnTo>
                  <a:lnTo>
                    <a:pt x="71" y="158"/>
                  </a:lnTo>
                  <a:lnTo>
                    <a:pt x="71" y="160"/>
                  </a:lnTo>
                  <a:lnTo>
                    <a:pt x="69" y="160"/>
                  </a:lnTo>
                  <a:lnTo>
                    <a:pt x="71" y="160"/>
                  </a:lnTo>
                  <a:lnTo>
                    <a:pt x="71" y="158"/>
                  </a:lnTo>
                  <a:lnTo>
                    <a:pt x="72" y="158"/>
                  </a:lnTo>
                  <a:lnTo>
                    <a:pt x="74" y="158"/>
                  </a:lnTo>
                  <a:lnTo>
                    <a:pt x="74" y="157"/>
                  </a:lnTo>
                  <a:lnTo>
                    <a:pt x="76" y="157"/>
                  </a:lnTo>
                  <a:lnTo>
                    <a:pt x="77" y="157"/>
                  </a:lnTo>
                  <a:lnTo>
                    <a:pt x="79" y="158"/>
                  </a:lnTo>
                  <a:lnTo>
                    <a:pt x="80" y="160"/>
                  </a:lnTo>
                  <a:lnTo>
                    <a:pt x="80" y="161"/>
                  </a:lnTo>
                  <a:lnTo>
                    <a:pt x="80" y="163"/>
                  </a:lnTo>
                  <a:lnTo>
                    <a:pt x="82" y="163"/>
                  </a:lnTo>
                  <a:lnTo>
                    <a:pt x="82" y="164"/>
                  </a:lnTo>
                  <a:lnTo>
                    <a:pt x="83" y="166"/>
                  </a:lnTo>
                  <a:lnTo>
                    <a:pt x="83" y="167"/>
                  </a:lnTo>
                  <a:lnTo>
                    <a:pt x="83" y="169"/>
                  </a:lnTo>
                  <a:lnTo>
                    <a:pt x="83" y="171"/>
                  </a:lnTo>
                  <a:lnTo>
                    <a:pt x="85" y="172"/>
                  </a:lnTo>
                  <a:lnTo>
                    <a:pt x="85" y="171"/>
                  </a:lnTo>
                  <a:lnTo>
                    <a:pt x="87" y="171"/>
                  </a:lnTo>
                  <a:lnTo>
                    <a:pt x="87" y="169"/>
                  </a:lnTo>
                  <a:lnTo>
                    <a:pt x="88" y="167"/>
                  </a:lnTo>
                  <a:lnTo>
                    <a:pt x="88" y="166"/>
                  </a:lnTo>
                  <a:lnTo>
                    <a:pt x="88" y="164"/>
                  </a:lnTo>
                  <a:lnTo>
                    <a:pt x="88" y="163"/>
                  </a:lnTo>
                  <a:lnTo>
                    <a:pt x="87" y="163"/>
                  </a:lnTo>
                  <a:lnTo>
                    <a:pt x="87" y="161"/>
                  </a:lnTo>
                  <a:lnTo>
                    <a:pt x="87" y="160"/>
                  </a:lnTo>
                  <a:lnTo>
                    <a:pt x="87" y="158"/>
                  </a:lnTo>
                  <a:lnTo>
                    <a:pt x="87" y="157"/>
                  </a:lnTo>
                  <a:lnTo>
                    <a:pt x="87" y="155"/>
                  </a:lnTo>
                  <a:lnTo>
                    <a:pt x="87" y="153"/>
                  </a:lnTo>
                  <a:lnTo>
                    <a:pt x="88" y="150"/>
                  </a:lnTo>
                  <a:lnTo>
                    <a:pt x="87" y="149"/>
                  </a:lnTo>
                  <a:lnTo>
                    <a:pt x="87" y="147"/>
                  </a:lnTo>
                  <a:lnTo>
                    <a:pt x="87" y="146"/>
                  </a:lnTo>
                  <a:lnTo>
                    <a:pt x="87" y="144"/>
                  </a:lnTo>
                  <a:lnTo>
                    <a:pt x="85" y="141"/>
                  </a:lnTo>
                  <a:lnTo>
                    <a:pt x="83" y="141"/>
                  </a:lnTo>
                  <a:lnTo>
                    <a:pt x="83" y="139"/>
                  </a:lnTo>
                  <a:lnTo>
                    <a:pt x="83" y="138"/>
                  </a:lnTo>
                  <a:lnTo>
                    <a:pt x="83" y="135"/>
                  </a:lnTo>
                  <a:lnTo>
                    <a:pt x="83" y="133"/>
                  </a:lnTo>
                  <a:lnTo>
                    <a:pt x="82" y="131"/>
                  </a:lnTo>
                  <a:lnTo>
                    <a:pt x="82" y="130"/>
                  </a:lnTo>
                  <a:lnTo>
                    <a:pt x="82" y="128"/>
                  </a:lnTo>
                  <a:lnTo>
                    <a:pt x="82" y="127"/>
                  </a:lnTo>
                  <a:lnTo>
                    <a:pt x="83" y="127"/>
                  </a:lnTo>
                  <a:lnTo>
                    <a:pt x="83" y="125"/>
                  </a:lnTo>
                  <a:lnTo>
                    <a:pt x="83" y="124"/>
                  </a:lnTo>
                  <a:lnTo>
                    <a:pt x="85" y="124"/>
                  </a:lnTo>
                  <a:lnTo>
                    <a:pt x="87" y="124"/>
                  </a:lnTo>
                  <a:lnTo>
                    <a:pt x="88" y="124"/>
                  </a:lnTo>
                  <a:lnTo>
                    <a:pt x="90" y="124"/>
                  </a:lnTo>
                  <a:lnTo>
                    <a:pt x="91" y="122"/>
                  </a:lnTo>
                  <a:lnTo>
                    <a:pt x="91" y="124"/>
                  </a:lnTo>
                  <a:lnTo>
                    <a:pt x="91" y="122"/>
                  </a:lnTo>
                  <a:lnTo>
                    <a:pt x="91" y="121"/>
                  </a:lnTo>
                  <a:lnTo>
                    <a:pt x="91" y="119"/>
                  </a:lnTo>
                  <a:lnTo>
                    <a:pt x="93" y="119"/>
                  </a:lnTo>
                  <a:lnTo>
                    <a:pt x="94" y="119"/>
                  </a:lnTo>
                  <a:lnTo>
                    <a:pt x="98" y="119"/>
                  </a:lnTo>
                  <a:lnTo>
                    <a:pt x="99" y="119"/>
                  </a:lnTo>
                  <a:lnTo>
                    <a:pt x="101" y="121"/>
                  </a:lnTo>
                  <a:lnTo>
                    <a:pt x="104" y="122"/>
                  </a:lnTo>
                  <a:lnTo>
                    <a:pt x="104" y="124"/>
                  </a:lnTo>
                  <a:lnTo>
                    <a:pt x="104" y="125"/>
                  </a:lnTo>
                  <a:lnTo>
                    <a:pt x="105" y="125"/>
                  </a:lnTo>
                  <a:lnTo>
                    <a:pt x="108" y="125"/>
                  </a:lnTo>
                  <a:lnTo>
                    <a:pt x="112" y="127"/>
                  </a:lnTo>
                  <a:lnTo>
                    <a:pt x="113" y="127"/>
                  </a:lnTo>
                  <a:lnTo>
                    <a:pt x="113" y="128"/>
                  </a:lnTo>
                  <a:lnTo>
                    <a:pt x="115" y="130"/>
                  </a:lnTo>
                  <a:lnTo>
                    <a:pt x="116" y="130"/>
                  </a:lnTo>
                  <a:lnTo>
                    <a:pt x="118" y="131"/>
                  </a:lnTo>
                  <a:lnTo>
                    <a:pt x="119" y="131"/>
                  </a:lnTo>
                  <a:lnTo>
                    <a:pt x="119" y="133"/>
                  </a:lnTo>
                  <a:lnTo>
                    <a:pt x="119" y="131"/>
                  </a:lnTo>
                  <a:lnTo>
                    <a:pt x="121" y="131"/>
                  </a:lnTo>
                  <a:lnTo>
                    <a:pt x="123" y="131"/>
                  </a:lnTo>
                  <a:lnTo>
                    <a:pt x="123" y="130"/>
                  </a:lnTo>
                  <a:lnTo>
                    <a:pt x="123" y="128"/>
                  </a:lnTo>
                  <a:lnTo>
                    <a:pt x="123" y="127"/>
                  </a:lnTo>
                  <a:lnTo>
                    <a:pt x="124" y="125"/>
                  </a:lnTo>
                  <a:lnTo>
                    <a:pt x="123" y="125"/>
                  </a:lnTo>
                  <a:lnTo>
                    <a:pt x="124" y="125"/>
                  </a:lnTo>
                  <a:lnTo>
                    <a:pt x="130" y="125"/>
                  </a:lnTo>
                  <a:lnTo>
                    <a:pt x="132" y="125"/>
                  </a:lnTo>
                  <a:lnTo>
                    <a:pt x="133" y="125"/>
                  </a:lnTo>
                  <a:lnTo>
                    <a:pt x="135" y="125"/>
                  </a:lnTo>
                  <a:lnTo>
                    <a:pt x="138" y="125"/>
                  </a:lnTo>
                  <a:lnTo>
                    <a:pt x="144" y="125"/>
                  </a:lnTo>
                  <a:lnTo>
                    <a:pt x="151" y="125"/>
                  </a:lnTo>
                  <a:lnTo>
                    <a:pt x="155" y="125"/>
                  </a:lnTo>
                  <a:lnTo>
                    <a:pt x="163" y="125"/>
                  </a:lnTo>
                  <a:lnTo>
                    <a:pt x="165" y="125"/>
                  </a:lnTo>
                  <a:lnTo>
                    <a:pt x="166" y="125"/>
                  </a:lnTo>
                  <a:lnTo>
                    <a:pt x="168" y="125"/>
                  </a:lnTo>
                  <a:lnTo>
                    <a:pt x="179" y="125"/>
                  </a:lnTo>
                  <a:lnTo>
                    <a:pt x="191" y="125"/>
                  </a:lnTo>
                  <a:lnTo>
                    <a:pt x="198" y="125"/>
                  </a:lnTo>
                  <a:lnTo>
                    <a:pt x="199" y="125"/>
                  </a:lnTo>
                  <a:lnTo>
                    <a:pt x="202" y="125"/>
                  </a:lnTo>
                  <a:lnTo>
                    <a:pt x="213" y="125"/>
                  </a:lnTo>
                  <a:lnTo>
                    <a:pt x="215" y="125"/>
                  </a:lnTo>
                  <a:lnTo>
                    <a:pt x="216" y="125"/>
                  </a:lnTo>
                  <a:lnTo>
                    <a:pt x="218" y="125"/>
                  </a:lnTo>
                  <a:lnTo>
                    <a:pt x="220" y="125"/>
                  </a:lnTo>
                  <a:lnTo>
                    <a:pt x="223" y="125"/>
                  </a:lnTo>
                  <a:lnTo>
                    <a:pt x="227" y="125"/>
                  </a:lnTo>
                  <a:lnTo>
                    <a:pt x="229" y="125"/>
                  </a:lnTo>
                  <a:lnTo>
                    <a:pt x="231" y="125"/>
                  </a:lnTo>
                  <a:lnTo>
                    <a:pt x="232" y="125"/>
                  </a:lnTo>
                  <a:lnTo>
                    <a:pt x="234" y="125"/>
                  </a:lnTo>
                  <a:lnTo>
                    <a:pt x="235" y="125"/>
                  </a:lnTo>
                  <a:lnTo>
                    <a:pt x="237" y="125"/>
                  </a:lnTo>
                  <a:lnTo>
                    <a:pt x="240" y="125"/>
                  </a:lnTo>
                  <a:lnTo>
                    <a:pt x="248" y="125"/>
                  </a:lnTo>
                  <a:lnTo>
                    <a:pt x="249" y="125"/>
                  </a:lnTo>
                  <a:lnTo>
                    <a:pt x="249" y="124"/>
                  </a:lnTo>
                  <a:lnTo>
                    <a:pt x="249" y="122"/>
                  </a:lnTo>
                  <a:lnTo>
                    <a:pt x="249" y="117"/>
                  </a:lnTo>
                  <a:lnTo>
                    <a:pt x="249" y="111"/>
                  </a:lnTo>
                  <a:lnTo>
                    <a:pt x="249" y="99"/>
                  </a:lnTo>
                  <a:lnTo>
                    <a:pt x="249" y="95"/>
                  </a:lnTo>
                  <a:lnTo>
                    <a:pt x="249" y="91"/>
                  </a:lnTo>
                  <a:lnTo>
                    <a:pt x="249" y="88"/>
                  </a:lnTo>
                  <a:lnTo>
                    <a:pt x="249" y="86"/>
                  </a:lnTo>
                  <a:lnTo>
                    <a:pt x="249" y="75"/>
                  </a:lnTo>
                  <a:lnTo>
                    <a:pt x="249" y="72"/>
                  </a:lnTo>
                  <a:lnTo>
                    <a:pt x="249" y="64"/>
                  </a:lnTo>
                  <a:lnTo>
                    <a:pt x="249" y="63"/>
                  </a:lnTo>
                  <a:lnTo>
                    <a:pt x="249" y="59"/>
                  </a:lnTo>
                  <a:lnTo>
                    <a:pt x="249" y="55"/>
                  </a:lnTo>
                  <a:lnTo>
                    <a:pt x="249" y="53"/>
                  </a:lnTo>
                  <a:lnTo>
                    <a:pt x="249" y="52"/>
                  </a:lnTo>
                  <a:lnTo>
                    <a:pt x="249" y="50"/>
                  </a:lnTo>
                  <a:lnTo>
                    <a:pt x="249" y="47"/>
                  </a:lnTo>
                  <a:lnTo>
                    <a:pt x="249" y="45"/>
                  </a:lnTo>
                  <a:lnTo>
                    <a:pt x="249" y="44"/>
                  </a:lnTo>
                  <a:lnTo>
                    <a:pt x="249" y="41"/>
                  </a:lnTo>
                  <a:lnTo>
                    <a:pt x="249" y="39"/>
                  </a:lnTo>
                  <a:lnTo>
                    <a:pt x="249" y="31"/>
                  </a:lnTo>
                  <a:lnTo>
                    <a:pt x="249" y="27"/>
                  </a:lnTo>
                  <a:lnTo>
                    <a:pt x="249" y="20"/>
                  </a:lnTo>
                  <a:lnTo>
                    <a:pt x="249" y="19"/>
                  </a:lnTo>
                  <a:lnTo>
                    <a:pt x="249" y="16"/>
                  </a:lnTo>
                  <a:lnTo>
                    <a:pt x="249" y="14"/>
                  </a:lnTo>
                  <a:lnTo>
                    <a:pt x="252" y="14"/>
                  </a:lnTo>
                  <a:lnTo>
                    <a:pt x="251" y="12"/>
                  </a:lnTo>
                  <a:lnTo>
                    <a:pt x="252" y="11"/>
                  </a:lnTo>
                  <a:lnTo>
                    <a:pt x="251" y="11"/>
                  </a:lnTo>
                  <a:lnTo>
                    <a:pt x="252" y="11"/>
                  </a:lnTo>
                  <a:lnTo>
                    <a:pt x="251" y="9"/>
                  </a:lnTo>
                  <a:lnTo>
                    <a:pt x="252" y="9"/>
                  </a:lnTo>
                  <a:lnTo>
                    <a:pt x="251" y="9"/>
                  </a:lnTo>
                  <a:lnTo>
                    <a:pt x="252" y="8"/>
                  </a:lnTo>
                  <a:lnTo>
                    <a:pt x="252" y="6"/>
                  </a:lnTo>
                  <a:lnTo>
                    <a:pt x="254" y="6"/>
                  </a:lnTo>
                  <a:lnTo>
                    <a:pt x="254" y="5"/>
                  </a:lnTo>
                  <a:lnTo>
                    <a:pt x="254" y="3"/>
                  </a:lnTo>
                  <a:lnTo>
                    <a:pt x="252" y="3"/>
                  </a:lnTo>
                  <a:lnTo>
                    <a:pt x="254" y="2"/>
                  </a:lnTo>
                  <a:lnTo>
                    <a:pt x="256" y="2"/>
                  </a:lnTo>
                  <a:lnTo>
                    <a:pt x="257" y="2"/>
                  </a:lnTo>
                  <a:lnTo>
                    <a:pt x="259" y="2"/>
                  </a:lnTo>
                  <a:lnTo>
                    <a:pt x="260" y="2"/>
                  </a:lnTo>
                  <a:lnTo>
                    <a:pt x="260" y="3"/>
                  </a:lnTo>
                  <a:lnTo>
                    <a:pt x="262" y="2"/>
                  </a:lnTo>
                  <a:lnTo>
                    <a:pt x="260" y="2"/>
                  </a:lnTo>
                  <a:lnTo>
                    <a:pt x="262" y="2"/>
                  </a:lnTo>
                  <a:lnTo>
                    <a:pt x="263" y="2"/>
                  </a:lnTo>
                  <a:lnTo>
                    <a:pt x="265" y="2"/>
                  </a:lnTo>
                  <a:lnTo>
                    <a:pt x="267" y="2"/>
                  </a:lnTo>
                  <a:lnTo>
                    <a:pt x="268" y="2"/>
                  </a:lnTo>
                  <a:lnTo>
                    <a:pt x="270" y="2"/>
                  </a:lnTo>
                  <a:lnTo>
                    <a:pt x="271" y="2"/>
                  </a:lnTo>
                  <a:lnTo>
                    <a:pt x="273" y="0"/>
                  </a:lnTo>
                  <a:lnTo>
                    <a:pt x="274" y="2"/>
                  </a:lnTo>
                  <a:lnTo>
                    <a:pt x="276" y="2"/>
                  </a:lnTo>
                  <a:lnTo>
                    <a:pt x="277" y="2"/>
                  </a:lnTo>
                  <a:lnTo>
                    <a:pt x="279" y="2"/>
                  </a:lnTo>
                  <a:lnTo>
                    <a:pt x="279" y="0"/>
                  </a:lnTo>
                  <a:lnTo>
                    <a:pt x="281" y="0"/>
                  </a:lnTo>
                  <a:lnTo>
                    <a:pt x="282" y="0"/>
                  </a:lnTo>
                  <a:lnTo>
                    <a:pt x="284" y="0"/>
                  </a:lnTo>
                  <a:close/>
                </a:path>
              </a:pathLst>
            </a:custGeom>
            <a:solidFill>
              <a:srgbClr val="EF9890"/>
            </a:solidFill>
            <a:ln w="635">
              <a:solidFill>
                <a:schemeClr val="bg2">
                  <a:lumMod val="90000"/>
                </a:schemeClr>
              </a:solidFill>
              <a:round/>
              <a:headEnd/>
              <a:tailEnd/>
            </a:ln>
          </p:spPr>
          <p:txBody>
            <a:bodyPr vert="horz" wrap="square" lIns="91441" tIns="45720" rIns="91441" bIns="45720" numCol="1" anchor="t" anchorCtr="0" compatLnSpc="1">
              <a:prstTxWarp prst="textNoShape">
                <a:avLst/>
              </a:prstTxWarp>
            </a:bodyPr>
            <a:lstStyle/>
            <a:p>
              <a:endParaRPr lang="en-US"/>
            </a:p>
          </p:txBody>
        </p:sp>
        <p:sp>
          <p:nvSpPr>
            <p:cNvPr id="70" name="Freeform 42">
              <a:extLst>
                <a:ext uri="{FF2B5EF4-FFF2-40B4-BE49-F238E27FC236}">
                  <a16:creationId xmlns:a16="http://schemas.microsoft.com/office/drawing/2014/main" id="{5C0AA5BE-D1B8-599E-33D5-34EB03DC2992}"/>
                </a:ext>
              </a:extLst>
            </p:cNvPr>
            <p:cNvSpPr>
              <a:spLocks/>
            </p:cNvSpPr>
            <p:nvPr/>
          </p:nvSpPr>
          <p:spPr bwMode="auto">
            <a:xfrm>
              <a:off x="3124201" y="2393950"/>
              <a:ext cx="455613" cy="114300"/>
            </a:xfrm>
            <a:custGeom>
              <a:avLst/>
              <a:gdLst>
                <a:gd name="T0" fmla="*/ 188 w 287"/>
                <a:gd name="T1" fmla="*/ 6 h 72"/>
                <a:gd name="T2" fmla="*/ 196 w 287"/>
                <a:gd name="T3" fmla="*/ 17 h 72"/>
                <a:gd name="T4" fmla="*/ 210 w 287"/>
                <a:gd name="T5" fmla="*/ 15 h 72"/>
                <a:gd name="T6" fmla="*/ 227 w 287"/>
                <a:gd name="T7" fmla="*/ 30 h 72"/>
                <a:gd name="T8" fmla="*/ 249 w 287"/>
                <a:gd name="T9" fmla="*/ 30 h 72"/>
                <a:gd name="T10" fmla="*/ 268 w 287"/>
                <a:gd name="T11" fmla="*/ 23 h 72"/>
                <a:gd name="T12" fmla="*/ 287 w 287"/>
                <a:gd name="T13" fmla="*/ 36 h 72"/>
                <a:gd name="T14" fmla="*/ 276 w 287"/>
                <a:gd name="T15" fmla="*/ 48 h 72"/>
                <a:gd name="T16" fmla="*/ 262 w 287"/>
                <a:gd name="T17" fmla="*/ 51 h 72"/>
                <a:gd name="T18" fmla="*/ 252 w 287"/>
                <a:gd name="T19" fmla="*/ 56 h 72"/>
                <a:gd name="T20" fmla="*/ 233 w 287"/>
                <a:gd name="T21" fmla="*/ 56 h 72"/>
                <a:gd name="T22" fmla="*/ 218 w 287"/>
                <a:gd name="T23" fmla="*/ 48 h 72"/>
                <a:gd name="T24" fmla="*/ 205 w 287"/>
                <a:gd name="T25" fmla="*/ 47 h 72"/>
                <a:gd name="T26" fmla="*/ 188 w 287"/>
                <a:gd name="T27" fmla="*/ 37 h 72"/>
                <a:gd name="T28" fmla="*/ 174 w 287"/>
                <a:gd name="T29" fmla="*/ 31 h 72"/>
                <a:gd name="T30" fmla="*/ 157 w 287"/>
                <a:gd name="T31" fmla="*/ 25 h 72"/>
                <a:gd name="T32" fmla="*/ 150 w 287"/>
                <a:gd name="T33" fmla="*/ 39 h 72"/>
                <a:gd name="T34" fmla="*/ 133 w 287"/>
                <a:gd name="T35" fmla="*/ 44 h 72"/>
                <a:gd name="T36" fmla="*/ 119 w 287"/>
                <a:gd name="T37" fmla="*/ 45 h 72"/>
                <a:gd name="T38" fmla="*/ 102 w 287"/>
                <a:gd name="T39" fmla="*/ 45 h 72"/>
                <a:gd name="T40" fmla="*/ 89 w 287"/>
                <a:gd name="T41" fmla="*/ 62 h 72"/>
                <a:gd name="T42" fmla="*/ 63 w 287"/>
                <a:gd name="T43" fmla="*/ 62 h 72"/>
                <a:gd name="T44" fmla="*/ 22 w 287"/>
                <a:gd name="T45" fmla="*/ 62 h 72"/>
                <a:gd name="T46" fmla="*/ 10 w 287"/>
                <a:gd name="T47" fmla="*/ 67 h 72"/>
                <a:gd name="T48" fmla="*/ 5 w 287"/>
                <a:gd name="T49" fmla="*/ 66 h 72"/>
                <a:gd name="T50" fmla="*/ 2 w 287"/>
                <a:gd name="T51" fmla="*/ 51 h 72"/>
                <a:gd name="T52" fmla="*/ 6 w 287"/>
                <a:gd name="T53" fmla="*/ 39 h 72"/>
                <a:gd name="T54" fmla="*/ 17 w 287"/>
                <a:gd name="T55" fmla="*/ 33 h 72"/>
                <a:gd name="T56" fmla="*/ 21 w 287"/>
                <a:gd name="T57" fmla="*/ 36 h 72"/>
                <a:gd name="T58" fmla="*/ 25 w 287"/>
                <a:gd name="T59" fmla="*/ 48 h 72"/>
                <a:gd name="T60" fmla="*/ 38 w 287"/>
                <a:gd name="T61" fmla="*/ 51 h 72"/>
                <a:gd name="T62" fmla="*/ 55 w 287"/>
                <a:gd name="T63" fmla="*/ 48 h 72"/>
                <a:gd name="T64" fmla="*/ 61 w 287"/>
                <a:gd name="T65" fmla="*/ 53 h 72"/>
                <a:gd name="T66" fmla="*/ 67 w 287"/>
                <a:gd name="T67" fmla="*/ 51 h 72"/>
                <a:gd name="T68" fmla="*/ 66 w 287"/>
                <a:gd name="T69" fmla="*/ 51 h 72"/>
                <a:gd name="T70" fmla="*/ 58 w 287"/>
                <a:gd name="T71" fmla="*/ 55 h 72"/>
                <a:gd name="T72" fmla="*/ 57 w 287"/>
                <a:gd name="T73" fmla="*/ 47 h 72"/>
                <a:gd name="T74" fmla="*/ 72 w 287"/>
                <a:gd name="T75" fmla="*/ 39 h 72"/>
                <a:gd name="T76" fmla="*/ 89 w 287"/>
                <a:gd name="T77" fmla="*/ 36 h 72"/>
                <a:gd name="T78" fmla="*/ 107 w 287"/>
                <a:gd name="T79" fmla="*/ 34 h 72"/>
                <a:gd name="T80" fmla="*/ 118 w 287"/>
                <a:gd name="T81" fmla="*/ 33 h 72"/>
                <a:gd name="T82" fmla="*/ 129 w 287"/>
                <a:gd name="T83" fmla="*/ 31 h 72"/>
                <a:gd name="T84" fmla="*/ 139 w 287"/>
                <a:gd name="T85" fmla="*/ 36 h 72"/>
                <a:gd name="T86" fmla="*/ 144 w 287"/>
                <a:gd name="T87" fmla="*/ 31 h 72"/>
                <a:gd name="T88" fmla="*/ 136 w 287"/>
                <a:gd name="T89" fmla="*/ 34 h 72"/>
                <a:gd name="T90" fmla="*/ 129 w 287"/>
                <a:gd name="T91" fmla="*/ 31 h 72"/>
                <a:gd name="T92" fmla="*/ 118 w 287"/>
                <a:gd name="T93" fmla="*/ 28 h 72"/>
                <a:gd name="T94" fmla="*/ 108 w 287"/>
                <a:gd name="T95" fmla="*/ 30 h 72"/>
                <a:gd name="T96" fmla="*/ 85 w 287"/>
                <a:gd name="T97" fmla="*/ 34 h 72"/>
                <a:gd name="T98" fmla="*/ 64 w 287"/>
                <a:gd name="T99" fmla="*/ 34 h 72"/>
                <a:gd name="T100" fmla="*/ 50 w 287"/>
                <a:gd name="T101" fmla="*/ 45 h 72"/>
                <a:gd name="T102" fmla="*/ 35 w 287"/>
                <a:gd name="T103" fmla="*/ 44 h 72"/>
                <a:gd name="T104" fmla="*/ 28 w 287"/>
                <a:gd name="T105" fmla="*/ 34 h 72"/>
                <a:gd name="T106" fmla="*/ 36 w 287"/>
                <a:gd name="T107" fmla="*/ 22 h 72"/>
                <a:gd name="T108" fmla="*/ 74 w 287"/>
                <a:gd name="T109" fmla="*/ 22 h 72"/>
                <a:gd name="T110" fmla="*/ 102 w 287"/>
                <a:gd name="T111" fmla="*/ 22 h 72"/>
                <a:gd name="T112" fmla="*/ 130 w 287"/>
                <a:gd name="T113" fmla="*/ 14 h 72"/>
                <a:gd name="T114" fmla="*/ 144 w 287"/>
                <a:gd name="T115" fmla="*/ 4 h 72"/>
                <a:gd name="T116" fmla="*/ 165 w 287"/>
                <a:gd name="T1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7" h="72">
                  <a:moveTo>
                    <a:pt x="174" y="3"/>
                  </a:moveTo>
                  <a:lnTo>
                    <a:pt x="175" y="3"/>
                  </a:lnTo>
                  <a:lnTo>
                    <a:pt x="177" y="1"/>
                  </a:lnTo>
                  <a:lnTo>
                    <a:pt x="180" y="3"/>
                  </a:lnTo>
                  <a:lnTo>
                    <a:pt x="182" y="3"/>
                  </a:lnTo>
                  <a:lnTo>
                    <a:pt x="183" y="3"/>
                  </a:lnTo>
                  <a:lnTo>
                    <a:pt x="186" y="4"/>
                  </a:lnTo>
                  <a:lnTo>
                    <a:pt x="188" y="4"/>
                  </a:lnTo>
                  <a:lnTo>
                    <a:pt x="188" y="6"/>
                  </a:lnTo>
                  <a:lnTo>
                    <a:pt x="190" y="8"/>
                  </a:lnTo>
                  <a:lnTo>
                    <a:pt x="191" y="8"/>
                  </a:lnTo>
                  <a:lnTo>
                    <a:pt x="191" y="9"/>
                  </a:lnTo>
                  <a:lnTo>
                    <a:pt x="193" y="12"/>
                  </a:lnTo>
                  <a:lnTo>
                    <a:pt x="193" y="14"/>
                  </a:lnTo>
                  <a:lnTo>
                    <a:pt x="193" y="15"/>
                  </a:lnTo>
                  <a:lnTo>
                    <a:pt x="194" y="15"/>
                  </a:lnTo>
                  <a:lnTo>
                    <a:pt x="194" y="17"/>
                  </a:lnTo>
                  <a:lnTo>
                    <a:pt x="196" y="17"/>
                  </a:lnTo>
                  <a:lnTo>
                    <a:pt x="197" y="19"/>
                  </a:lnTo>
                  <a:lnTo>
                    <a:pt x="199" y="20"/>
                  </a:lnTo>
                  <a:lnTo>
                    <a:pt x="201" y="20"/>
                  </a:lnTo>
                  <a:lnTo>
                    <a:pt x="204" y="19"/>
                  </a:lnTo>
                  <a:lnTo>
                    <a:pt x="204" y="17"/>
                  </a:lnTo>
                  <a:lnTo>
                    <a:pt x="205" y="17"/>
                  </a:lnTo>
                  <a:lnTo>
                    <a:pt x="207" y="17"/>
                  </a:lnTo>
                  <a:lnTo>
                    <a:pt x="208" y="15"/>
                  </a:lnTo>
                  <a:lnTo>
                    <a:pt x="210" y="15"/>
                  </a:lnTo>
                  <a:lnTo>
                    <a:pt x="213" y="15"/>
                  </a:lnTo>
                  <a:lnTo>
                    <a:pt x="216" y="17"/>
                  </a:lnTo>
                  <a:lnTo>
                    <a:pt x="219" y="19"/>
                  </a:lnTo>
                  <a:lnTo>
                    <a:pt x="219" y="20"/>
                  </a:lnTo>
                  <a:lnTo>
                    <a:pt x="221" y="22"/>
                  </a:lnTo>
                  <a:lnTo>
                    <a:pt x="222" y="26"/>
                  </a:lnTo>
                  <a:lnTo>
                    <a:pt x="224" y="28"/>
                  </a:lnTo>
                  <a:lnTo>
                    <a:pt x="226" y="30"/>
                  </a:lnTo>
                  <a:lnTo>
                    <a:pt x="227" y="30"/>
                  </a:lnTo>
                  <a:lnTo>
                    <a:pt x="230" y="33"/>
                  </a:lnTo>
                  <a:lnTo>
                    <a:pt x="232" y="33"/>
                  </a:lnTo>
                  <a:lnTo>
                    <a:pt x="235" y="34"/>
                  </a:lnTo>
                  <a:lnTo>
                    <a:pt x="238" y="34"/>
                  </a:lnTo>
                  <a:lnTo>
                    <a:pt x="244" y="33"/>
                  </a:lnTo>
                  <a:lnTo>
                    <a:pt x="246" y="33"/>
                  </a:lnTo>
                  <a:lnTo>
                    <a:pt x="247" y="31"/>
                  </a:lnTo>
                  <a:lnTo>
                    <a:pt x="247" y="30"/>
                  </a:lnTo>
                  <a:lnTo>
                    <a:pt x="249" y="30"/>
                  </a:lnTo>
                  <a:lnTo>
                    <a:pt x="251" y="28"/>
                  </a:lnTo>
                  <a:lnTo>
                    <a:pt x="254" y="26"/>
                  </a:lnTo>
                  <a:lnTo>
                    <a:pt x="255" y="26"/>
                  </a:lnTo>
                  <a:lnTo>
                    <a:pt x="258" y="25"/>
                  </a:lnTo>
                  <a:lnTo>
                    <a:pt x="260" y="25"/>
                  </a:lnTo>
                  <a:lnTo>
                    <a:pt x="262" y="26"/>
                  </a:lnTo>
                  <a:lnTo>
                    <a:pt x="265" y="26"/>
                  </a:lnTo>
                  <a:lnTo>
                    <a:pt x="266" y="25"/>
                  </a:lnTo>
                  <a:lnTo>
                    <a:pt x="268" y="23"/>
                  </a:lnTo>
                  <a:lnTo>
                    <a:pt x="271" y="23"/>
                  </a:lnTo>
                  <a:lnTo>
                    <a:pt x="274" y="25"/>
                  </a:lnTo>
                  <a:lnTo>
                    <a:pt x="277" y="26"/>
                  </a:lnTo>
                  <a:lnTo>
                    <a:pt x="279" y="28"/>
                  </a:lnTo>
                  <a:lnTo>
                    <a:pt x="280" y="30"/>
                  </a:lnTo>
                  <a:lnTo>
                    <a:pt x="283" y="33"/>
                  </a:lnTo>
                  <a:lnTo>
                    <a:pt x="285" y="34"/>
                  </a:lnTo>
                  <a:lnTo>
                    <a:pt x="285" y="36"/>
                  </a:lnTo>
                  <a:lnTo>
                    <a:pt x="287" y="36"/>
                  </a:lnTo>
                  <a:lnTo>
                    <a:pt x="287" y="37"/>
                  </a:lnTo>
                  <a:lnTo>
                    <a:pt x="287" y="39"/>
                  </a:lnTo>
                  <a:lnTo>
                    <a:pt x="285" y="41"/>
                  </a:lnTo>
                  <a:lnTo>
                    <a:pt x="285" y="44"/>
                  </a:lnTo>
                  <a:lnTo>
                    <a:pt x="283" y="45"/>
                  </a:lnTo>
                  <a:lnTo>
                    <a:pt x="282" y="45"/>
                  </a:lnTo>
                  <a:lnTo>
                    <a:pt x="280" y="47"/>
                  </a:lnTo>
                  <a:lnTo>
                    <a:pt x="277" y="48"/>
                  </a:lnTo>
                  <a:lnTo>
                    <a:pt x="276" y="48"/>
                  </a:lnTo>
                  <a:lnTo>
                    <a:pt x="274" y="48"/>
                  </a:lnTo>
                  <a:lnTo>
                    <a:pt x="273" y="48"/>
                  </a:lnTo>
                  <a:lnTo>
                    <a:pt x="271" y="48"/>
                  </a:lnTo>
                  <a:lnTo>
                    <a:pt x="269" y="50"/>
                  </a:lnTo>
                  <a:lnTo>
                    <a:pt x="266" y="50"/>
                  </a:lnTo>
                  <a:lnTo>
                    <a:pt x="265" y="50"/>
                  </a:lnTo>
                  <a:lnTo>
                    <a:pt x="265" y="51"/>
                  </a:lnTo>
                  <a:lnTo>
                    <a:pt x="263" y="51"/>
                  </a:lnTo>
                  <a:lnTo>
                    <a:pt x="262" y="51"/>
                  </a:lnTo>
                  <a:lnTo>
                    <a:pt x="262" y="50"/>
                  </a:lnTo>
                  <a:lnTo>
                    <a:pt x="260" y="51"/>
                  </a:lnTo>
                  <a:lnTo>
                    <a:pt x="258" y="51"/>
                  </a:lnTo>
                  <a:lnTo>
                    <a:pt x="257" y="51"/>
                  </a:lnTo>
                  <a:lnTo>
                    <a:pt x="255" y="51"/>
                  </a:lnTo>
                  <a:lnTo>
                    <a:pt x="255" y="55"/>
                  </a:lnTo>
                  <a:lnTo>
                    <a:pt x="255" y="56"/>
                  </a:lnTo>
                  <a:lnTo>
                    <a:pt x="254" y="56"/>
                  </a:lnTo>
                  <a:lnTo>
                    <a:pt x="252" y="56"/>
                  </a:lnTo>
                  <a:lnTo>
                    <a:pt x="251" y="58"/>
                  </a:lnTo>
                  <a:lnTo>
                    <a:pt x="249" y="58"/>
                  </a:lnTo>
                  <a:lnTo>
                    <a:pt x="244" y="58"/>
                  </a:lnTo>
                  <a:lnTo>
                    <a:pt x="243" y="56"/>
                  </a:lnTo>
                  <a:lnTo>
                    <a:pt x="241" y="55"/>
                  </a:lnTo>
                  <a:lnTo>
                    <a:pt x="240" y="56"/>
                  </a:lnTo>
                  <a:lnTo>
                    <a:pt x="238" y="56"/>
                  </a:lnTo>
                  <a:lnTo>
                    <a:pt x="235" y="56"/>
                  </a:lnTo>
                  <a:lnTo>
                    <a:pt x="233" y="56"/>
                  </a:lnTo>
                  <a:lnTo>
                    <a:pt x="232" y="56"/>
                  </a:lnTo>
                  <a:lnTo>
                    <a:pt x="230" y="56"/>
                  </a:lnTo>
                  <a:lnTo>
                    <a:pt x="229" y="55"/>
                  </a:lnTo>
                  <a:lnTo>
                    <a:pt x="227" y="53"/>
                  </a:lnTo>
                  <a:lnTo>
                    <a:pt x="226" y="51"/>
                  </a:lnTo>
                  <a:lnTo>
                    <a:pt x="224" y="50"/>
                  </a:lnTo>
                  <a:lnTo>
                    <a:pt x="222" y="50"/>
                  </a:lnTo>
                  <a:lnTo>
                    <a:pt x="219" y="50"/>
                  </a:lnTo>
                  <a:lnTo>
                    <a:pt x="218" y="48"/>
                  </a:lnTo>
                  <a:lnTo>
                    <a:pt x="216" y="48"/>
                  </a:lnTo>
                  <a:lnTo>
                    <a:pt x="215" y="48"/>
                  </a:lnTo>
                  <a:lnTo>
                    <a:pt x="213" y="47"/>
                  </a:lnTo>
                  <a:lnTo>
                    <a:pt x="213" y="45"/>
                  </a:lnTo>
                  <a:lnTo>
                    <a:pt x="211" y="45"/>
                  </a:lnTo>
                  <a:lnTo>
                    <a:pt x="210" y="45"/>
                  </a:lnTo>
                  <a:lnTo>
                    <a:pt x="208" y="47"/>
                  </a:lnTo>
                  <a:lnTo>
                    <a:pt x="207" y="47"/>
                  </a:lnTo>
                  <a:lnTo>
                    <a:pt x="205" y="47"/>
                  </a:lnTo>
                  <a:lnTo>
                    <a:pt x="201" y="44"/>
                  </a:lnTo>
                  <a:lnTo>
                    <a:pt x="197" y="42"/>
                  </a:lnTo>
                  <a:lnTo>
                    <a:pt x="196" y="41"/>
                  </a:lnTo>
                  <a:lnTo>
                    <a:pt x="196" y="39"/>
                  </a:lnTo>
                  <a:lnTo>
                    <a:pt x="194" y="39"/>
                  </a:lnTo>
                  <a:lnTo>
                    <a:pt x="193" y="39"/>
                  </a:lnTo>
                  <a:lnTo>
                    <a:pt x="191" y="39"/>
                  </a:lnTo>
                  <a:lnTo>
                    <a:pt x="190" y="39"/>
                  </a:lnTo>
                  <a:lnTo>
                    <a:pt x="188" y="37"/>
                  </a:lnTo>
                  <a:lnTo>
                    <a:pt x="186" y="36"/>
                  </a:lnTo>
                  <a:lnTo>
                    <a:pt x="185" y="36"/>
                  </a:lnTo>
                  <a:lnTo>
                    <a:pt x="183" y="36"/>
                  </a:lnTo>
                  <a:lnTo>
                    <a:pt x="182" y="36"/>
                  </a:lnTo>
                  <a:lnTo>
                    <a:pt x="180" y="34"/>
                  </a:lnTo>
                  <a:lnTo>
                    <a:pt x="179" y="34"/>
                  </a:lnTo>
                  <a:lnTo>
                    <a:pt x="177" y="34"/>
                  </a:lnTo>
                  <a:lnTo>
                    <a:pt x="175" y="33"/>
                  </a:lnTo>
                  <a:lnTo>
                    <a:pt x="174" y="31"/>
                  </a:lnTo>
                  <a:lnTo>
                    <a:pt x="172" y="31"/>
                  </a:lnTo>
                  <a:lnTo>
                    <a:pt x="168" y="28"/>
                  </a:lnTo>
                  <a:lnTo>
                    <a:pt x="166" y="26"/>
                  </a:lnTo>
                  <a:lnTo>
                    <a:pt x="166" y="25"/>
                  </a:lnTo>
                  <a:lnTo>
                    <a:pt x="165" y="25"/>
                  </a:lnTo>
                  <a:lnTo>
                    <a:pt x="165" y="23"/>
                  </a:lnTo>
                  <a:lnTo>
                    <a:pt x="163" y="22"/>
                  </a:lnTo>
                  <a:lnTo>
                    <a:pt x="160" y="23"/>
                  </a:lnTo>
                  <a:lnTo>
                    <a:pt x="157" y="25"/>
                  </a:lnTo>
                  <a:lnTo>
                    <a:pt x="155" y="26"/>
                  </a:lnTo>
                  <a:lnTo>
                    <a:pt x="154" y="28"/>
                  </a:lnTo>
                  <a:lnTo>
                    <a:pt x="152" y="31"/>
                  </a:lnTo>
                  <a:lnTo>
                    <a:pt x="152" y="33"/>
                  </a:lnTo>
                  <a:lnTo>
                    <a:pt x="152" y="34"/>
                  </a:lnTo>
                  <a:lnTo>
                    <a:pt x="152" y="36"/>
                  </a:lnTo>
                  <a:lnTo>
                    <a:pt x="152" y="37"/>
                  </a:lnTo>
                  <a:lnTo>
                    <a:pt x="150" y="37"/>
                  </a:lnTo>
                  <a:lnTo>
                    <a:pt x="150" y="39"/>
                  </a:lnTo>
                  <a:lnTo>
                    <a:pt x="147" y="42"/>
                  </a:lnTo>
                  <a:lnTo>
                    <a:pt x="146" y="42"/>
                  </a:lnTo>
                  <a:lnTo>
                    <a:pt x="144" y="44"/>
                  </a:lnTo>
                  <a:lnTo>
                    <a:pt x="141" y="45"/>
                  </a:lnTo>
                  <a:lnTo>
                    <a:pt x="139" y="45"/>
                  </a:lnTo>
                  <a:lnTo>
                    <a:pt x="138" y="45"/>
                  </a:lnTo>
                  <a:lnTo>
                    <a:pt x="136" y="45"/>
                  </a:lnTo>
                  <a:lnTo>
                    <a:pt x="135" y="44"/>
                  </a:lnTo>
                  <a:lnTo>
                    <a:pt x="133" y="44"/>
                  </a:lnTo>
                  <a:lnTo>
                    <a:pt x="132" y="44"/>
                  </a:lnTo>
                  <a:lnTo>
                    <a:pt x="130" y="42"/>
                  </a:lnTo>
                  <a:lnTo>
                    <a:pt x="129" y="42"/>
                  </a:lnTo>
                  <a:lnTo>
                    <a:pt x="127" y="42"/>
                  </a:lnTo>
                  <a:lnTo>
                    <a:pt x="125" y="41"/>
                  </a:lnTo>
                  <a:lnTo>
                    <a:pt x="124" y="41"/>
                  </a:lnTo>
                  <a:lnTo>
                    <a:pt x="124" y="42"/>
                  </a:lnTo>
                  <a:lnTo>
                    <a:pt x="122" y="42"/>
                  </a:lnTo>
                  <a:lnTo>
                    <a:pt x="119" y="45"/>
                  </a:lnTo>
                  <a:lnTo>
                    <a:pt x="118" y="45"/>
                  </a:lnTo>
                  <a:lnTo>
                    <a:pt x="116" y="45"/>
                  </a:lnTo>
                  <a:lnTo>
                    <a:pt x="114" y="45"/>
                  </a:lnTo>
                  <a:lnTo>
                    <a:pt x="113" y="45"/>
                  </a:lnTo>
                  <a:lnTo>
                    <a:pt x="111" y="44"/>
                  </a:lnTo>
                  <a:lnTo>
                    <a:pt x="110" y="44"/>
                  </a:lnTo>
                  <a:lnTo>
                    <a:pt x="108" y="44"/>
                  </a:lnTo>
                  <a:lnTo>
                    <a:pt x="103" y="45"/>
                  </a:lnTo>
                  <a:lnTo>
                    <a:pt x="102" y="45"/>
                  </a:lnTo>
                  <a:lnTo>
                    <a:pt x="100" y="45"/>
                  </a:lnTo>
                  <a:lnTo>
                    <a:pt x="99" y="45"/>
                  </a:lnTo>
                  <a:lnTo>
                    <a:pt x="96" y="45"/>
                  </a:lnTo>
                  <a:lnTo>
                    <a:pt x="96" y="53"/>
                  </a:lnTo>
                  <a:lnTo>
                    <a:pt x="96" y="55"/>
                  </a:lnTo>
                  <a:lnTo>
                    <a:pt x="96" y="56"/>
                  </a:lnTo>
                  <a:lnTo>
                    <a:pt x="96" y="62"/>
                  </a:lnTo>
                  <a:lnTo>
                    <a:pt x="91" y="62"/>
                  </a:lnTo>
                  <a:lnTo>
                    <a:pt x="89" y="62"/>
                  </a:lnTo>
                  <a:lnTo>
                    <a:pt x="88" y="62"/>
                  </a:lnTo>
                  <a:lnTo>
                    <a:pt x="80" y="62"/>
                  </a:lnTo>
                  <a:lnTo>
                    <a:pt x="78" y="62"/>
                  </a:lnTo>
                  <a:lnTo>
                    <a:pt x="77" y="62"/>
                  </a:lnTo>
                  <a:lnTo>
                    <a:pt x="72" y="62"/>
                  </a:lnTo>
                  <a:lnTo>
                    <a:pt x="71" y="62"/>
                  </a:lnTo>
                  <a:lnTo>
                    <a:pt x="67" y="62"/>
                  </a:lnTo>
                  <a:lnTo>
                    <a:pt x="66" y="62"/>
                  </a:lnTo>
                  <a:lnTo>
                    <a:pt x="63" y="62"/>
                  </a:lnTo>
                  <a:lnTo>
                    <a:pt x="58" y="62"/>
                  </a:lnTo>
                  <a:lnTo>
                    <a:pt x="55" y="62"/>
                  </a:lnTo>
                  <a:lnTo>
                    <a:pt x="52" y="62"/>
                  </a:lnTo>
                  <a:lnTo>
                    <a:pt x="42" y="62"/>
                  </a:lnTo>
                  <a:lnTo>
                    <a:pt x="41" y="62"/>
                  </a:lnTo>
                  <a:lnTo>
                    <a:pt x="39" y="62"/>
                  </a:lnTo>
                  <a:lnTo>
                    <a:pt x="38" y="62"/>
                  </a:lnTo>
                  <a:lnTo>
                    <a:pt x="30" y="62"/>
                  </a:lnTo>
                  <a:lnTo>
                    <a:pt x="22" y="62"/>
                  </a:lnTo>
                  <a:lnTo>
                    <a:pt x="17" y="62"/>
                  </a:lnTo>
                  <a:lnTo>
                    <a:pt x="16" y="62"/>
                  </a:lnTo>
                  <a:lnTo>
                    <a:pt x="14" y="62"/>
                  </a:lnTo>
                  <a:lnTo>
                    <a:pt x="13" y="62"/>
                  </a:lnTo>
                  <a:lnTo>
                    <a:pt x="11" y="62"/>
                  </a:lnTo>
                  <a:lnTo>
                    <a:pt x="11" y="64"/>
                  </a:lnTo>
                  <a:lnTo>
                    <a:pt x="11" y="66"/>
                  </a:lnTo>
                  <a:lnTo>
                    <a:pt x="10" y="66"/>
                  </a:lnTo>
                  <a:lnTo>
                    <a:pt x="10" y="67"/>
                  </a:lnTo>
                  <a:lnTo>
                    <a:pt x="8" y="67"/>
                  </a:lnTo>
                  <a:lnTo>
                    <a:pt x="8" y="69"/>
                  </a:lnTo>
                  <a:lnTo>
                    <a:pt x="8" y="70"/>
                  </a:lnTo>
                  <a:lnTo>
                    <a:pt x="8" y="72"/>
                  </a:lnTo>
                  <a:lnTo>
                    <a:pt x="6" y="72"/>
                  </a:lnTo>
                  <a:lnTo>
                    <a:pt x="5" y="70"/>
                  </a:lnTo>
                  <a:lnTo>
                    <a:pt x="3" y="69"/>
                  </a:lnTo>
                  <a:lnTo>
                    <a:pt x="5" y="67"/>
                  </a:lnTo>
                  <a:lnTo>
                    <a:pt x="5" y="66"/>
                  </a:lnTo>
                  <a:lnTo>
                    <a:pt x="3" y="64"/>
                  </a:lnTo>
                  <a:lnTo>
                    <a:pt x="3" y="62"/>
                  </a:lnTo>
                  <a:lnTo>
                    <a:pt x="3" y="61"/>
                  </a:lnTo>
                  <a:lnTo>
                    <a:pt x="3" y="59"/>
                  </a:lnTo>
                  <a:lnTo>
                    <a:pt x="3" y="56"/>
                  </a:lnTo>
                  <a:lnTo>
                    <a:pt x="3" y="55"/>
                  </a:lnTo>
                  <a:lnTo>
                    <a:pt x="3" y="53"/>
                  </a:lnTo>
                  <a:lnTo>
                    <a:pt x="2" y="53"/>
                  </a:lnTo>
                  <a:lnTo>
                    <a:pt x="2" y="51"/>
                  </a:lnTo>
                  <a:lnTo>
                    <a:pt x="0" y="51"/>
                  </a:lnTo>
                  <a:lnTo>
                    <a:pt x="2" y="48"/>
                  </a:lnTo>
                  <a:lnTo>
                    <a:pt x="0" y="47"/>
                  </a:lnTo>
                  <a:lnTo>
                    <a:pt x="0" y="45"/>
                  </a:lnTo>
                  <a:lnTo>
                    <a:pt x="2" y="45"/>
                  </a:lnTo>
                  <a:lnTo>
                    <a:pt x="2" y="44"/>
                  </a:lnTo>
                  <a:lnTo>
                    <a:pt x="2" y="42"/>
                  </a:lnTo>
                  <a:lnTo>
                    <a:pt x="6" y="41"/>
                  </a:lnTo>
                  <a:lnTo>
                    <a:pt x="6" y="39"/>
                  </a:lnTo>
                  <a:lnTo>
                    <a:pt x="8" y="37"/>
                  </a:lnTo>
                  <a:lnTo>
                    <a:pt x="8" y="36"/>
                  </a:lnTo>
                  <a:lnTo>
                    <a:pt x="10" y="34"/>
                  </a:lnTo>
                  <a:lnTo>
                    <a:pt x="11" y="33"/>
                  </a:lnTo>
                  <a:lnTo>
                    <a:pt x="13" y="31"/>
                  </a:lnTo>
                  <a:lnTo>
                    <a:pt x="14" y="31"/>
                  </a:lnTo>
                  <a:lnTo>
                    <a:pt x="14" y="33"/>
                  </a:lnTo>
                  <a:lnTo>
                    <a:pt x="16" y="33"/>
                  </a:lnTo>
                  <a:lnTo>
                    <a:pt x="17" y="33"/>
                  </a:lnTo>
                  <a:lnTo>
                    <a:pt x="19" y="33"/>
                  </a:lnTo>
                  <a:lnTo>
                    <a:pt x="21" y="34"/>
                  </a:lnTo>
                  <a:lnTo>
                    <a:pt x="22" y="34"/>
                  </a:lnTo>
                  <a:lnTo>
                    <a:pt x="24" y="34"/>
                  </a:lnTo>
                  <a:lnTo>
                    <a:pt x="24" y="36"/>
                  </a:lnTo>
                  <a:lnTo>
                    <a:pt x="24" y="37"/>
                  </a:lnTo>
                  <a:lnTo>
                    <a:pt x="22" y="37"/>
                  </a:lnTo>
                  <a:lnTo>
                    <a:pt x="22" y="36"/>
                  </a:lnTo>
                  <a:lnTo>
                    <a:pt x="21" y="36"/>
                  </a:lnTo>
                  <a:lnTo>
                    <a:pt x="21" y="37"/>
                  </a:lnTo>
                  <a:lnTo>
                    <a:pt x="21" y="39"/>
                  </a:lnTo>
                  <a:lnTo>
                    <a:pt x="21" y="41"/>
                  </a:lnTo>
                  <a:lnTo>
                    <a:pt x="22" y="42"/>
                  </a:lnTo>
                  <a:lnTo>
                    <a:pt x="24" y="45"/>
                  </a:lnTo>
                  <a:lnTo>
                    <a:pt x="22" y="45"/>
                  </a:lnTo>
                  <a:lnTo>
                    <a:pt x="24" y="47"/>
                  </a:lnTo>
                  <a:lnTo>
                    <a:pt x="24" y="48"/>
                  </a:lnTo>
                  <a:lnTo>
                    <a:pt x="25" y="48"/>
                  </a:lnTo>
                  <a:lnTo>
                    <a:pt x="25" y="50"/>
                  </a:lnTo>
                  <a:lnTo>
                    <a:pt x="27" y="50"/>
                  </a:lnTo>
                  <a:lnTo>
                    <a:pt x="28" y="50"/>
                  </a:lnTo>
                  <a:lnTo>
                    <a:pt x="30" y="50"/>
                  </a:lnTo>
                  <a:lnTo>
                    <a:pt x="32" y="51"/>
                  </a:lnTo>
                  <a:lnTo>
                    <a:pt x="33" y="51"/>
                  </a:lnTo>
                  <a:lnTo>
                    <a:pt x="35" y="51"/>
                  </a:lnTo>
                  <a:lnTo>
                    <a:pt x="35" y="53"/>
                  </a:lnTo>
                  <a:lnTo>
                    <a:pt x="38" y="51"/>
                  </a:lnTo>
                  <a:lnTo>
                    <a:pt x="41" y="51"/>
                  </a:lnTo>
                  <a:lnTo>
                    <a:pt x="42" y="51"/>
                  </a:lnTo>
                  <a:lnTo>
                    <a:pt x="44" y="53"/>
                  </a:lnTo>
                  <a:lnTo>
                    <a:pt x="46" y="50"/>
                  </a:lnTo>
                  <a:lnTo>
                    <a:pt x="47" y="50"/>
                  </a:lnTo>
                  <a:lnTo>
                    <a:pt x="47" y="51"/>
                  </a:lnTo>
                  <a:lnTo>
                    <a:pt x="49" y="50"/>
                  </a:lnTo>
                  <a:lnTo>
                    <a:pt x="53" y="48"/>
                  </a:lnTo>
                  <a:lnTo>
                    <a:pt x="55" y="48"/>
                  </a:lnTo>
                  <a:lnTo>
                    <a:pt x="57" y="47"/>
                  </a:lnTo>
                  <a:lnTo>
                    <a:pt x="58" y="48"/>
                  </a:lnTo>
                  <a:lnTo>
                    <a:pt x="58" y="50"/>
                  </a:lnTo>
                  <a:lnTo>
                    <a:pt x="58" y="51"/>
                  </a:lnTo>
                  <a:lnTo>
                    <a:pt x="58" y="53"/>
                  </a:lnTo>
                  <a:lnTo>
                    <a:pt x="58" y="55"/>
                  </a:lnTo>
                  <a:lnTo>
                    <a:pt x="60" y="55"/>
                  </a:lnTo>
                  <a:lnTo>
                    <a:pt x="60" y="53"/>
                  </a:lnTo>
                  <a:lnTo>
                    <a:pt x="61" y="53"/>
                  </a:lnTo>
                  <a:lnTo>
                    <a:pt x="63" y="53"/>
                  </a:lnTo>
                  <a:lnTo>
                    <a:pt x="61" y="53"/>
                  </a:lnTo>
                  <a:lnTo>
                    <a:pt x="63" y="53"/>
                  </a:lnTo>
                  <a:lnTo>
                    <a:pt x="63" y="51"/>
                  </a:lnTo>
                  <a:lnTo>
                    <a:pt x="64" y="51"/>
                  </a:lnTo>
                  <a:lnTo>
                    <a:pt x="64" y="50"/>
                  </a:lnTo>
                  <a:lnTo>
                    <a:pt x="66" y="50"/>
                  </a:lnTo>
                  <a:lnTo>
                    <a:pt x="67" y="50"/>
                  </a:lnTo>
                  <a:lnTo>
                    <a:pt x="67" y="51"/>
                  </a:lnTo>
                  <a:lnTo>
                    <a:pt x="66" y="51"/>
                  </a:lnTo>
                  <a:lnTo>
                    <a:pt x="66" y="53"/>
                  </a:lnTo>
                  <a:lnTo>
                    <a:pt x="67" y="53"/>
                  </a:lnTo>
                  <a:lnTo>
                    <a:pt x="67" y="55"/>
                  </a:lnTo>
                  <a:lnTo>
                    <a:pt x="69" y="55"/>
                  </a:lnTo>
                  <a:lnTo>
                    <a:pt x="71" y="55"/>
                  </a:lnTo>
                  <a:lnTo>
                    <a:pt x="69" y="55"/>
                  </a:lnTo>
                  <a:lnTo>
                    <a:pt x="67" y="53"/>
                  </a:lnTo>
                  <a:lnTo>
                    <a:pt x="66" y="51"/>
                  </a:lnTo>
                  <a:lnTo>
                    <a:pt x="67" y="51"/>
                  </a:lnTo>
                  <a:lnTo>
                    <a:pt x="67" y="50"/>
                  </a:lnTo>
                  <a:lnTo>
                    <a:pt x="66" y="50"/>
                  </a:lnTo>
                  <a:lnTo>
                    <a:pt x="64" y="50"/>
                  </a:lnTo>
                  <a:lnTo>
                    <a:pt x="63" y="51"/>
                  </a:lnTo>
                  <a:lnTo>
                    <a:pt x="61" y="53"/>
                  </a:lnTo>
                  <a:lnTo>
                    <a:pt x="60" y="53"/>
                  </a:lnTo>
                  <a:lnTo>
                    <a:pt x="60" y="55"/>
                  </a:lnTo>
                  <a:lnTo>
                    <a:pt x="58" y="55"/>
                  </a:lnTo>
                  <a:lnTo>
                    <a:pt x="58" y="53"/>
                  </a:lnTo>
                  <a:lnTo>
                    <a:pt x="58" y="51"/>
                  </a:lnTo>
                  <a:lnTo>
                    <a:pt x="60" y="50"/>
                  </a:lnTo>
                  <a:lnTo>
                    <a:pt x="60" y="48"/>
                  </a:lnTo>
                  <a:lnTo>
                    <a:pt x="60" y="50"/>
                  </a:lnTo>
                  <a:lnTo>
                    <a:pt x="60" y="48"/>
                  </a:lnTo>
                  <a:lnTo>
                    <a:pt x="58" y="48"/>
                  </a:lnTo>
                  <a:lnTo>
                    <a:pt x="58" y="47"/>
                  </a:lnTo>
                  <a:lnTo>
                    <a:pt x="57" y="47"/>
                  </a:lnTo>
                  <a:lnTo>
                    <a:pt x="57" y="44"/>
                  </a:lnTo>
                  <a:lnTo>
                    <a:pt x="61" y="41"/>
                  </a:lnTo>
                  <a:lnTo>
                    <a:pt x="63" y="39"/>
                  </a:lnTo>
                  <a:lnTo>
                    <a:pt x="63" y="37"/>
                  </a:lnTo>
                  <a:lnTo>
                    <a:pt x="64" y="37"/>
                  </a:lnTo>
                  <a:lnTo>
                    <a:pt x="66" y="37"/>
                  </a:lnTo>
                  <a:lnTo>
                    <a:pt x="67" y="39"/>
                  </a:lnTo>
                  <a:lnTo>
                    <a:pt x="71" y="39"/>
                  </a:lnTo>
                  <a:lnTo>
                    <a:pt x="72" y="39"/>
                  </a:lnTo>
                  <a:lnTo>
                    <a:pt x="74" y="39"/>
                  </a:lnTo>
                  <a:lnTo>
                    <a:pt x="75" y="39"/>
                  </a:lnTo>
                  <a:lnTo>
                    <a:pt x="78" y="39"/>
                  </a:lnTo>
                  <a:lnTo>
                    <a:pt x="80" y="39"/>
                  </a:lnTo>
                  <a:lnTo>
                    <a:pt x="82" y="39"/>
                  </a:lnTo>
                  <a:lnTo>
                    <a:pt x="85" y="37"/>
                  </a:lnTo>
                  <a:lnTo>
                    <a:pt x="88" y="37"/>
                  </a:lnTo>
                  <a:lnTo>
                    <a:pt x="89" y="37"/>
                  </a:lnTo>
                  <a:lnTo>
                    <a:pt x="89" y="36"/>
                  </a:lnTo>
                  <a:lnTo>
                    <a:pt x="91" y="36"/>
                  </a:lnTo>
                  <a:lnTo>
                    <a:pt x="93" y="36"/>
                  </a:lnTo>
                  <a:lnTo>
                    <a:pt x="94" y="36"/>
                  </a:lnTo>
                  <a:lnTo>
                    <a:pt x="94" y="37"/>
                  </a:lnTo>
                  <a:lnTo>
                    <a:pt x="96" y="37"/>
                  </a:lnTo>
                  <a:lnTo>
                    <a:pt x="97" y="36"/>
                  </a:lnTo>
                  <a:lnTo>
                    <a:pt x="102" y="36"/>
                  </a:lnTo>
                  <a:lnTo>
                    <a:pt x="105" y="34"/>
                  </a:lnTo>
                  <a:lnTo>
                    <a:pt x="107" y="34"/>
                  </a:lnTo>
                  <a:lnTo>
                    <a:pt x="107" y="33"/>
                  </a:lnTo>
                  <a:lnTo>
                    <a:pt x="108" y="33"/>
                  </a:lnTo>
                  <a:lnTo>
                    <a:pt x="110" y="33"/>
                  </a:lnTo>
                  <a:lnTo>
                    <a:pt x="111" y="36"/>
                  </a:lnTo>
                  <a:lnTo>
                    <a:pt x="113" y="36"/>
                  </a:lnTo>
                  <a:lnTo>
                    <a:pt x="114" y="36"/>
                  </a:lnTo>
                  <a:lnTo>
                    <a:pt x="116" y="34"/>
                  </a:lnTo>
                  <a:lnTo>
                    <a:pt x="118" y="34"/>
                  </a:lnTo>
                  <a:lnTo>
                    <a:pt x="118" y="33"/>
                  </a:lnTo>
                  <a:lnTo>
                    <a:pt x="118" y="31"/>
                  </a:lnTo>
                  <a:lnTo>
                    <a:pt x="118" y="30"/>
                  </a:lnTo>
                  <a:lnTo>
                    <a:pt x="119" y="30"/>
                  </a:lnTo>
                  <a:lnTo>
                    <a:pt x="121" y="30"/>
                  </a:lnTo>
                  <a:lnTo>
                    <a:pt x="122" y="30"/>
                  </a:lnTo>
                  <a:lnTo>
                    <a:pt x="124" y="31"/>
                  </a:lnTo>
                  <a:lnTo>
                    <a:pt x="125" y="31"/>
                  </a:lnTo>
                  <a:lnTo>
                    <a:pt x="127" y="31"/>
                  </a:lnTo>
                  <a:lnTo>
                    <a:pt x="129" y="31"/>
                  </a:lnTo>
                  <a:lnTo>
                    <a:pt x="130" y="31"/>
                  </a:lnTo>
                  <a:lnTo>
                    <a:pt x="132" y="31"/>
                  </a:lnTo>
                  <a:lnTo>
                    <a:pt x="132" y="33"/>
                  </a:lnTo>
                  <a:lnTo>
                    <a:pt x="133" y="34"/>
                  </a:lnTo>
                  <a:lnTo>
                    <a:pt x="135" y="34"/>
                  </a:lnTo>
                  <a:lnTo>
                    <a:pt x="135" y="36"/>
                  </a:lnTo>
                  <a:lnTo>
                    <a:pt x="136" y="36"/>
                  </a:lnTo>
                  <a:lnTo>
                    <a:pt x="138" y="36"/>
                  </a:lnTo>
                  <a:lnTo>
                    <a:pt x="139" y="36"/>
                  </a:lnTo>
                  <a:lnTo>
                    <a:pt x="139" y="37"/>
                  </a:lnTo>
                  <a:lnTo>
                    <a:pt x="139" y="36"/>
                  </a:lnTo>
                  <a:lnTo>
                    <a:pt x="141" y="36"/>
                  </a:lnTo>
                  <a:lnTo>
                    <a:pt x="143" y="36"/>
                  </a:lnTo>
                  <a:lnTo>
                    <a:pt x="144" y="34"/>
                  </a:lnTo>
                  <a:lnTo>
                    <a:pt x="144" y="33"/>
                  </a:lnTo>
                  <a:lnTo>
                    <a:pt x="144" y="31"/>
                  </a:lnTo>
                  <a:lnTo>
                    <a:pt x="144" y="30"/>
                  </a:lnTo>
                  <a:lnTo>
                    <a:pt x="144" y="31"/>
                  </a:lnTo>
                  <a:lnTo>
                    <a:pt x="144" y="33"/>
                  </a:lnTo>
                  <a:lnTo>
                    <a:pt x="144" y="34"/>
                  </a:lnTo>
                  <a:lnTo>
                    <a:pt x="143" y="34"/>
                  </a:lnTo>
                  <a:lnTo>
                    <a:pt x="143" y="36"/>
                  </a:lnTo>
                  <a:lnTo>
                    <a:pt x="141" y="36"/>
                  </a:lnTo>
                  <a:lnTo>
                    <a:pt x="139" y="36"/>
                  </a:lnTo>
                  <a:lnTo>
                    <a:pt x="138" y="36"/>
                  </a:lnTo>
                  <a:lnTo>
                    <a:pt x="136" y="36"/>
                  </a:lnTo>
                  <a:lnTo>
                    <a:pt x="136" y="34"/>
                  </a:lnTo>
                  <a:lnTo>
                    <a:pt x="135" y="34"/>
                  </a:lnTo>
                  <a:lnTo>
                    <a:pt x="133" y="34"/>
                  </a:lnTo>
                  <a:lnTo>
                    <a:pt x="133" y="33"/>
                  </a:lnTo>
                  <a:lnTo>
                    <a:pt x="132" y="33"/>
                  </a:lnTo>
                  <a:lnTo>
                    <a:pt x="132" y="31"/>
                  </a:lnTo>
                  <a:lnTo>
                    <a:pt x="130" y="31"/>
                  </a:lnTo>
                  <a:lnTo>
                    <a:pt x="130" y="30"/>
                  </a:lnTo>
                  <a:lnTo>
                    <a:pt x="129" y="30"/>
                  </a:lnTo>
                  <a:lnTo>
                    <a:pt x="129" y="31"/>
                  </a:lnTo>
                  <a:lnTo>
                    <a:pt x="127" y="31"/>
                  </a:lnTo>
                  <a:lnTo>
                    <a:pt x="125" y="31"/>
                  </a:lnTo>
                  <a:lnTo>
                    <a:pt x="124" y="31"/>
                  </a:lnTo>
                  <a:lnTo>
                    <a:pt x="124" y="30"/>
                  </a:lnTo>
                  <a:lnTo>
                    <a:pt x="122" y="30"/>
                  </a:lnTo>
                  <a:lnTo>
                    <a:pt x="122" y="28"/>
                  </a:lnTo>
                  <a:lnTo>
                    <a:pt x="121" y="28"/>
                  </a:lnTo>
                  <a:lnTo>
                    <a:pt x="119" y="28"/>
                  </a:lnTo>
                  <a:lnTo>
                    <a:pt x="118" y="28"/>
                  </a:lnTo>
                  <a:lnTo>
                    <a:pt x="118" y="30"/>
                  </a:lnTo>
                  <a:lnTo>
                    <a:pt x="116" y="30"/>
                  </a:lnTo>
                  <a:lnTo>
                    <a:pt x="116" y="31"/>
                  </a:lnTo>
                  <a:lnTo>
                    <a:pt x="116" y="30"/>
                  </a:lnTo>
                  <a:lnTo>
                    <a:pt x="114" y="33"/>
                  </a:lnTo>
                  <a:lnTo>
                    <a:pt x="113" y="33"/>
                  </a:lnTo>
                  <a:lnTo>
                    <a:pt x="110" y="31"/>
                  </a:lnTo>
                  <a:lnTo>
                    <a:pt x="110" y="30"/>
                  </a:lnTo>
                  <a:lnTo>
                    <a:pt x="108" y="30"/>
                  </a:lnTo>
                  <a:lnTo>
                    <a:pt x="107" y="31"/>
                  </a:lnTo>
                  <a:lnTo>
                    <a:pt x="102" y="34"/>
                  </a:lnTo>
                  <a:lnTo>
                    <a:pt x="100" y="34"/>
                  </a:lnTo>
                  <a:lnTo>
                    <a:pt x="99" y="34"/>
                  </a:lnTo>
                  <a:lnTo>
                    <a:pt x="96" y="34"/>
                  </a:lnTo>
                  <a:lnTo>
                    <a:pt x="91" y="34"/>
                  </a:lnTo>
                  <a:lnTo>
                    <a:pt x="88" y="34"/>
                  </a:lnTo>
                  <a:lnTo>
                    <a:pt x="86" y="34"/>
                  </a:lnTo>
                  <a:lnTo>
                    <a:pt x="85" y="34"/>
                  </a:lnTo>
                  <a:lnTo>
                    <a:pt x="83" y="36"/>
                  </a:lnTo>
                  <a:lnTo>
                    <a:pt x="82" y="36"/>
                  </a:lnTo>
                  <a:lnTo>
                    <a:pt x="78" y="36"/>
                  </a:lnTo>
                  <a:lnTo>
                    <a:pt x="77" y="36"/>
                  </a:lnTo>
                  <a:lnTo>
                    <a:pt x="71" y="36"/>
                  </a:lnTo>
                  <a:lnTo>
                    <a:pt x="69" y="36"/>
                  </a:lnTo>
                  <a:lnTo>
                    <a:pt x="67" y="36"/>
                  </a:lnTo>
                  <a:lnTo>
                    <a:pt x="66" y="36"/>
                  </a:lnTo>
                  <a:lnTo>
                    <a:pt x="64" y="34"/>
                  </a:lnTo>
                  <a:lnTo>
                    <a:pt x="63" y="36"/>
                  </a:lnTo>
                  <a:lnTo>
                    <a:pt x="61" y="36"/>
                  </a:lnTo>
                  <a:lnTo>
                    <a:pt x="60" y="37"/>
                  </a:lnTo>
                  <a:lnTo>
                    <a:pt x="58" y="39"/>
                  </a:lnTo>
                  <a:lnTo>
                    <a:pt x="57" y="39"/>
                  </a:lnTo>
                  <a:lnTo>
                    <a:pt x="57" y="41"/>
                  </a:lnTo>
                  <a:lnTo>
                    <a:pt x="55" y="41"/>
                  </a:lnTo>
                  <a:lnTo>
                    <a:pt x="52" y="44"/>
                  </a:lnTo>
                  <a:lnTo>
                    <a:pt x="50" y="45"/>
                  </a:lnTo>
                  <a:lnTo>
                    <a:pt x="49" y="45"/>
                  </a:lnTo>
                  <a:lnTo>
                    <a:pt x="49" y="47"/>
                  </a:lnTo>
                  <a:lnTo>
                    <a:pt x="47" y="45"/>
                  </a:lnTo>
                  <a:lnTo>
                    <a:pt x="46" y="45"/>
                  </a:lnTo>
                  <a:lnTo>
                    <a:pt x="41" y="47"/>
                  </a:lnTo>
                  <a:lnTo>
                    <a:pt x="39" y="47"/>
                  </a:lnTo>
                  <a:lnTo>
                    <a:pt x="38" y="47"/>
                  </a:lnTo>
                  <a:lnTo>
                    <a:pt x="35" y="45"/>
                  </a:lnTo>
                  <a:lnTo>
                    <a:pt x="35" y="44"/>
                  </a:lnTo>
                  <a:lnTo>
                    <a:pt x="33" y="44"/>
                  </a:lnTo>
                  <a:lnTo>
                    <a:pt x="30" y="44"/>
                  </a:lnTo>
                  <a:lnTo>
                    <a:pt x="32" y="42"/>
                  </a:lnTo>
                  <a:lnTo>
                    <a:pt x="32" y="41"/>
                  </a:lnTo>
                  <a:lnTo>
                    <a:pt x="32" y="39"/>
                  </a:lnTo>
                  <a:lnTo>
                    <a:pt x="32" y="37"/>
                  </a:lnTo>
                  <a:lnTo>
                    <a:pt x="32" y="36"/>
                  </a:lnTo>
                  <a:lnTo>
                    <a:pt x="30" y="34"/>
                  </a:lnTo>
                  <a:lnTo>
                    <a:pt x="28" y="34"/>
                  </a:lnTo>
                  <a:lnTo>
                    <a:pt x="25" y="33"/>
                  </a:lnTo>
                  <a:lnTo>
                    <a:pt x="25" y="31"/>
                  </a:lnTo>
                  <a:lnTo>
                    <a:pt x="27" y="28"/>
                  </a:lnTo>
                  <a:lnTo>
                    <a:pt x="27" y="25"/>
                  </a:lnTo>
                  <a:lnTo>
                    <a:pt x="25" y="23"/>
                  </a:lnTo>
                  <a:lnTo>
                    <a:pt x="25" y="22"/>
                  </a:lnTo>
                  <a:lnTo>
                    <a:pt x="28" y="22"/>
                  </a:lnTo>
                  <a:lnTo>
                    <a:pt x="35" y="22"/>
                  </a:lnTo>
                  <a:lnTo>
                    <a:pt x="36" y="22"/>
                  </a:lnTo>
                  <a:lnTo>
                    <a:pt x="41" y="22"/>
                  </a:lnTo>
                  <a:lnTo>
                    <a:pt x="46" y="22"/>
                  </a:lnTo>
                  <a:lnTo>
                    <a:pt x="47" y="22"/>
                  </a:lnTo>
                  <a:lnTo>
                    <a:pt x="49" y="22"/>
                  </a:lnTo>
                  <a:lnTo>
                    <a:pt x="53" y="22"/>
                  </a:lnTo>
                  <a:lnTo>
                    <a:pt x="66" y="22"/>
                  </a:lnTo>
                  <a:lnTo>
                    <a:pt x="69" y="22"/>
                  </a:lnTo>
                  <a:lnTo>
                    <a:pt x="72" y="22"/>
                  </a:lnTo>
                  <a:lnTo>
                    <a:pt x="74" y="22"/>
                  </a:lnTo>
                  <a:lnTo>
                    <a:pt x="75" y="22"/>
                  </a:lnTo>
                  <a:lnTo>
                    <a:pt x="77" y="22"/>
                  </a:lnTo>
                  <a:lnTo>
                    <a:pt x="78" y="22"/>
                  </a:lnTo>
                  <a:lnTo>
                    <a:pt x="80" y="22"/>
                  </a:lnTo>
                  <a:lnTo>
                    <a:pt x="88" y="22"/>
                  </a:lnTo>
                  <a:lnTo>
                    <a:pt x="89" y="22"/>
                  </a:lnTo>
                  <a:lnTo>
                    <a:pt x="93" y="22"/>
                  </a:lnTo>
                  <a:lnTo>
                    <a:pt x="94" y="22"/>
                  </a:lnTo>
                  <a:lnTo>
                    <a:pt x="102" y="22"/>
                  </a:lnTo>
                  <a:lnTo>
                    <a:pt x="114" y="22"/>
                  </a:lnTo>
                  <a:lnTo>
                    <a:pt x="118" y="22"/>
                  </a:lnTo>
                  <a:lnTo>
                    <a:pt x="121" y="22"/>
                  </a:lnTo>
                  <a:lnTo>
                    <a:pt x="122" y="22"/>
                  </a:lnTo>
                  <a:lnTo>
                    <a:pt x="124" y="22"/>
                  </a:lnTo>
                  <a:lnTo>
                    <a:pt x="127" y="22"/>
                  </a:lnTo>
                  <a:lnTo>
                    <a:pt x="127" y="20"/>
                  </a:lnTo>
                  <a:lnTo>
                    <a:pt x="129" y="17"/>
                  </a:lnTo>
                  <a:lnTo>
                    <a:pt x="130" y="14"/>
                  </a:lnTo>
                  <a:lnTo>
                    <a:pt x="130" y="12"/>
                  </a:lnTo>
                  <a:lnTo>
                    <a:pt x="132" y="11"/>
                  </a:lnTo>
                  <a:lnTo>
                    <a:pt x="133" y="8"/>
                  </a:lnTo>
                  <a:lnTo>
                    <a:pt x="135" y="8"/>
                  </a:lnTo>
                  <a:lnTo>
                    <a:pt x="136" y="6"/>
                  </a:lnTo>
                  <a:lnTo>
                    <a:pt x="138" y="6"/>
                  </a:lnTo>
                  <a:lnTo>
                    <a:pt x="139" y="4"/>
                  </a:lnTo>
                  <a:lnTo>
                    <a:pt x="143" y="4"/>
                  </a:lnTo>
                  <a:lnTo>
                    <a:pt x="144" y="4"/>
                  </a:lnTo>
                  <a:lnTo>
                    <a:pt x="146" y="4"/>
                  </a:lnTo>
                  <a:lnTo>
                    <a:pt x="150" y="6"/>
                  </a:lnTo>
                  <a:lnTo>
                    <a:pt x="152" y="6"/>
                  </a:lnTo>
                  <a:lnTo>
                    <a:pt x="155" y="4"/>
                  </a:lnTo>
                  <a:lnTo>
                    <a:pt x="157" y="4"/>
                  </a:lnTo>
                  <a:lnTo>
                    <a:pt x="160" y="3"/>
                  </a:lnTo>
                  <a:lnTo>
                    <a:pt x="163" y="1"/>
                  </a:lnTo>
                  <a:lnTo>
                    <a:pt x="163" y="0"/>
                  </a:lnTo>
                  <a:lnTo>
                    <a:pt x="165" y="0"/>
                  </a:lnTo>
                  <a:lnTo>
                    <a:pt x="166" y="0"/>
                  </a:lnTo>
                  <a:lnTo>
                    <a:pt x="168" y="0"/>
                  </a:lnTo>
                  <a:lnTo>
                    <a:pt x="171" y="1"/>
                  </a:lnTo>
                  <a:lnTo>
                    <a:pt x="172" y="1"/>
                  </a:lnTo>
                  <a:lnTo>
                    <a:pt x="174" y="1"/>
                  </a:lnTo>
                  <a:lnTo>
                    <a:pt x="174" y="3"/>
                  </a:lnTo>
                  <a:close/>
                </a:path>
              </a:pathLst>
            </a:custGeom>
            <a:solidFill>
              <a:schemeClr val="accent3">
                <a:lumMod val="40000"/>
                <a:lumOff val="60000"/>
              </a:schemeClr>
            </a:solidFill>
            <a:ln w="635">
              <a:solidFill>
                <a:schemeClr val="bg2">
                  <a:lumMod val="90000"/>
                </a:schemeClr>
              </a:solidFill>
              <a:round/>
              <a:headEnd/>
              <a:tailEnd/>
            </a:ln>
          </p:spPr>
          <p:txBody>
            <a:bodyPr vert="horz" wrap="square" lIns="91441" tIns="45720" rIns="91441" bIns="45720" numCol="1" anchor="t" anchorCtr="0" compatLnSpc="1">
              <a:prstTxWarp prst="textNoShape">
                <a:avLst/>
              </a:prstTxWarp>
            </a:bodyPr>
            <a:lstStyle/>
            <a:p>
              <a:endParaRPr lang="en-US"/>
            </a:p>
          </p:txBody>
        </p:sp>
        <p:sp>
          <p:nvSpPr>
            <p:cNvPr id="71" name="Freeform 43">
              <a:extLst>
                <a:ext uri="{FF2B5EF4-FFF2-40B4-BE49-F238E27FC236}">
                  <a16:creationId xmlns:a16="http://schemas.microsoft.com/office/drawing/2014/main" id="{9487C845-F0F7-EAD7-8A00-9EEFF5CAB18A}"/>
                </a:ext>
              </a:extLst>
            </p:cNvPr>
            <p:cNvSpPr>
              <a:spLocks/>
            </p:cNvSpPr>
            <p:nvPr/>
          </p:nvSpPr>
          <p:spPr bwMode="auto">
            <a:xfrm>
              <a:off x="5162551" y="2790824"/>
              <a:ext cx="668337" cy="966787"/>
            </a:xfrm>
            <a:custGeom>
              <a:avLst/>
              <a:gdLst>
                <a:gd name="T0" fmla="*/ 309 w 421"/>
                <a:gd name="T1" fmla="*/ 19 h 609"/>
                <a:gd name="T2" fmla="*/ 300 w 421"/>
                <a:gd name="T3" fmla="*/ 39 h 609"/>
                <a:gd name="T4" fmla="*/ 317 w 421"/>
                <a:gd name="T5" fmla="*/ 60 h 609"/>
                <a:gd name="T6" fmla="*/ 334 w 421"/>
                <a:gd name="T7" fmla="*/ 74 h 609"/>
                <a:gd name="T8" fmla="*/ 341 w 421"/>
                <a:gd name="T9" fmla="*/ 94 h 609"/>
                <a:gd name="T10" fmla="*/ 342 w 421"/>
                <a:gd name="T11" fmla="*/ 115 h 609"/>
                <a:gd name="T12" fmla="*/ 339 w 421"/>
                <a:gd name="T13" fmla="*/ 143 h 609"/>
                <a:gd name="T14" fmla="*/ 333 w 421"/>
                <a:gd name="T15" fmla="*/ 157 h 609"/>
                <a:gd name="T16" fmla="*/ 341 w 421"/>
                <a:gd name="T17" fmla="*/ 160 h 609"/>
                <a:gd name="T18" fmla="*/ 356 w 421"/>
                <a:gd name="T19" fmla="*/ 180 h 609"/>
                <a:gd name="T20" fmla="*/ 355 w 421"/>
                <a:gd name="T21" fmla="*/ 210 h 609"/>
                <a:gd name="T22" fmla="*/ 344 w 421"/>
                <a:gd name="T23" fmla="*/ 232 h 609"/>
                <a:gd name="T24" fmla="*/ 366 w 421"/>
                <a:gd name="T25" fmla="*/ 252 h 609"/>
                <a:gd name="T26" fmla="*/ 372 w 421"/>
                <a:gd name="T27" fmla="*/ 274 h 609"/>
                <a:gd name="T28" fmla="*/ 364 w 421"/>
                <a:gd name="T29" fmla="*/ 302 h 609"/>
                <a:gd name="T30" fmla="*/ 361 w 421"/>
                <a:gd name="T31" fmla="*/ 334 h 609"/>
                <a:gd name="T32" fmla="*/ 361 w 421"/>
                <a:gd name="T33" fmla="*/ 359 h 609"/>
                <a:gd name="T34" fmla="*/ 364 w 421"/>
                <a:gd name="T35" fmla="*/ 384 h 609"/>
                <a:gd name="T36" fmla="*/ 358 w 421"/>
                <a:gd name="T37" fmla="*/ 407 h 609"/>
                <a:gd name="T38" fmla="*/ 367 w 421"/>
                <a:gd name="T39" fmla="*/ 426 h 609"/>
                <a:gd name="T40" fmla="*/ 381 w 421"/>
                <a:gd name="T41" fmla="*/ 451 h 609"/>
                <a:gd name="T42" fmla="*/ 414 w 421"/>
                <a:gd name="T43" fmla="*/ 475 h 609"/>
                <a:gd name="T44" fmla="*/ 400 w 421"/>
                <a:gd name="T45" fmla="*/ 500 h 609"/>
                <a:gd name="T46" fmla="*/ 374 w 421"/>
                <a:gd name="T47" fmla="*/ 511 h 609"/>
                <a:gd name="T48" fmla="*/ 345 w 421"/>
                <a:gd name="T49" fmla="*/ 509 h 609"/>
                <a:gd name="T50" fmla="*/ 317 w 421"/>
                <a:gd name="T51" fmla="*/ 519 h 609"/>
                <a:gd name="T52" fmla="*/ 295 w 421"/>
                <a:gd name="T53" fmla="*/ 531 h 609"/>
                <a:gd name="T54" fmla="*/ 269 w 421"/>
                <a:gd name="T55" fmla="*/ 540 h 609"/>
                <a:gd name="T56" fmla="*/ 242 w 421"/>
                <a:gd name="T57" fmla="*/ 555 h 609"/>
                <a:gd name="T58" fmla="*/ 219 w 421"/>
                <a:gd name="T59" fmla="*/ 566 h 609"/>
                <a:gd name="T60" fmla="*/ 187 w 421"/>
                <a:gd name="T61" fmla="*/ 575 h 609"/>
                <a:gd name="T62" fmla="*/ 158 w 421"/>
                <a:gd name="T63" fmla="*/ 581 h 609"/>
                <a:gd name="T64" fmla="*/ 140 w 421"/>
                <a:gd name="T65" fmla="*/ 595 h 609"/>
                <a:gd name="T66" fmla="*/ 115 w 421"/>
                <a:gd name="T67" fmla="*/ 608 h 609"/>
                <a:gd name="T68" fmla="*/ 95 w 421"/>
                <a:gd name="T69" fmla="*/ 598 h 609"/>
                <a:gd name="T70" fmla="*/ 72 w 421"/>
                <a:gd name="T71" fmla="*/ 587 h 609"/>
                <a:gd name="T72" fmla="*/ 18 w 421"/>
                <a:gd name="T73" fmla="*/ 576 h 609"/>
                <a:gd name="T74" fmla="*/ 31 w 421"/>
                <a:gd name="T75" fmla="*/ 576 h 609"/>
                <a:gd name="T76" fmla="*/ 46 w 421"/>
                <a:gd name="T77" fmla="*/ 573 h 609"/>
                <a:gd name="T78" fmla="*/ 45 w 421"/>
                <a:gd name="T79" fmla="*/ 551 h 609"/>
                <a:gd name="T80" fmla="*/ 39 w 421"/>
                <a:gd name="T81" fmla="*/ 523 h 609"/>
                <a:gd name="T82" fmla="*/ 21 w 421"/>
                <a:gd name="T83" fmla="*/ 504 h 609"/>
                <a:gd name="T84" fmla="*/ 7 w 421"/>
                <a:gd name="T85" fmla="*/ 462 h 609"/>
                <a:gd name="T86" fmla="*/ 4 w 421"/>
                <a:gd name="T87" fmla="*/ 421 h 609"/>
                <a:gd name="T88" fmla="*/ 23 w 421"/>
                <a:gd name="T89" fmla="*/ 379 h 609"/>
                <a:gd name="T90" fmla="*/ 37 w 421"/>
                <a:gd name="T91" fmla="*/ 324 h 609"/>
                <a:gd name="T92" fmla="*/ 57 w 421"/>
                <a:gd name="T93" fmla="*/ 296 h 609"/>
                <a:gd name="T94" fmla="*/ 70 w 421"/>
                <a:gd name="T95" fmla="*/ 271 h 609"/>
                <a:gd name="T96" fmla="*/ 62 w 421"/>
                <a:gd name="T97" fmla="*/ 229 h 609"/>
                <a:gd name="T98" fmla="*/ 53 w 421"/>
                <a:gd name="T99" fmla="*/ 205 h 609"/>
                <a:gd name="T100" fmla="*/ 54 w 421"/>
                <a:gd name="T101" fmla="*/ 185 h 609"/>
                <a:gd name="T102" fmla="*/ 50 w 421"/>
                <a:gd name="T103" fmla="*/ 157 h 609"/>
                <a:gd name="T104" fmla="*/ 48 w 421"/>
                <a:gd name="T105" fmla="*/ 127 h 609"/>
                <a:gd name="T106" fmla="*/ 45 w 421"/>
                <a:gd name="T107" fmla="*/ 88 h 609"/>
                <a:gd name="T108" fmla="*/ 34 w 421"/>
                <a:gd name="T109" fmla="*/ 64 h 609"/>
                <a:gd name="T110" fmla="*/ 36 w 421"/>
                <a:gd name="T111" fmla="*/ 32 h 609"/>
                <a:gd name="T112" fmla="*/ 57 w 421"/>
                <a:gd name="T113" fmla="*/ 18 h 609"/>
                <a:gd name="T114" fmla="*/ 106 w 421"/>
                <a:gd name="T115" fmla="*/ 19 h 609"/>
                <a:gd name="T116" fmla="*/ 156 w 421"/>
                <a:gd name="T117" fmla="*/ 16 h 609"/>
                <a:gd name="T118" fmla="*/ 201 w 421"/>
                <a:gd name="T119" fmla="*/ 19 h 609"/>
                <a:gd name="T120" fmla="*/ 234 w 421"/>
                <a:gd name="T121" fmla="*/ 18 h 609"/>
                <a:gd name="T122" fmla="*/ 253 w 421"/>
                <a:gd name="T123" fmla="*/ 19 h 609"/>
                <a:gd name="T124" fmla="*/ 270 w 421"/>
                <a:gd name="T125" fmla="*/ 7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1" h="609">
                  <a:moveTo>
                    <a:pt x="289" y="2"/>
                  </a:moveTo>
                  <a:lnTo>
                    <a:pt x="292" y="3"/>
                  </a:lnTo>
                  <a:lnTo>
                    <a:pt x="294" y="3"/>
                  </a:lnTo>
                  <a:lnTo>
                    <a:pt x="294" y="7"/>
                  </a:lnTo>
                  <a:lnTo>
                    <a:pt x="295" y="7"/>
                  </a:lnTo>
                  <a:lnTo>
                    <a:pt x="295" y="8"/>
                  </a:lnTo>
                  <a:lnTo>
                    <a:pt x="297" y="8"/>
                  </a:lnTo>
                  <a:lnTo>
                    <a:pt x="298" y="8"/>
                  </a:lnTo>
                  <a:lnTo>
                    <a:pt x="300" y="8"/>
                  </a:lnTo>
                  <a:lnTo>
                    <a:pt x="302" y="7"/>
                  </a:lnTo>
                  <a:lnTo>
                    <a:pt x="303" y="7"/>
                  </a:lnTo>
                  <a:lnTo>
                    <a:pt x="305" y="7"/>
                  </a:lnTo>
                  <a:lnTo>
                    <a:pt x="306" y="7"/>
                  </a:lnTo>
                  <a:lnTo>
                    <a:pt x="308" y="7"/>
                  </a:lnTo>
                  <a:lnTo>
                    <a:pt x="309" y="8"/>
                  </a:lnTo>
                  <a:lnTo>
                    <a:pt x="309" y="10"/>
                  </a:lnTo>
                  <a:lnTo>
                    <a:pt x="309" y="11"/>
                  </a:lnTo>
                  <a:lnTo>
                    <a:pt x="309" y="13"/>
                  </a:lnTo>
                  <a:lnTo>
                    <a:pt x="309" y="14"/>
                  </a:lnTo>
                  <a:lnTo>
                    <a:pt x="309" y="16"/>
                  </a:lnTo>
                  <a:lnTo>
                    <a:pt x="309" y="18"/>
                  </a:lnTo>
                  <a:lnTo>
                    <a:pt x="309" y="19"/>
                  </a:lnTo>
                  <a:lnTo>
                    <a:pt x="308" y="19"/>
                  </a:lnTo>
                  <a:lnTo>
                    <a:pt x="308" y="21"/>
                  </a:lnTo>
                  <a:lnTo>
                    <a:pt x="306" y="21"/>
                  </a:lnTo>
                  <a:lnTo>
                    <a:pt x="306" y="22"/>
                  </a:lnTo>
                  <a:lnTo>
                    <a:pt x="305" y="24"/>
                  </a:lnTo>
                  <a:lnTo>
                    <a:pt x="306" y="24"/>
                  </a:lnTo>
                  <a:lnTo>
                    <a:pt x="306" y="25"/>
                  </a:lnTo>
                  <a:lnTo>
                    <a:pt x="305" y="25"/>
                  </a:lnTo>
                  <a:lnTo>
                    <a:pt x="305" y="27"/>
                  </a:lnTo>
                  <a:lnTo>
                    <a:pt x="305" y="28"/>
                  </a:lnTo>
                  <a:lnTo>
                    <a:pt x="303" y="30"/>
                  </a:lnTo>
                  <a:lnTo>
                    <a:pt x="303" y="32"/>
                  </a:lnTo>
                  <a:lnTo>
                    <a:pt x="305" y="32"/>
                  </a:lnTo>
                  <a:lnTo>
                    <a:pt x="305" y="33"/>
                  </a:lnTo>
                  <a:lnTo>
                    <a:pt x="305" y="35"/>
                  </a:lnTo>
                  <a:lnTo>
                    <a:pt x="303" y="35"/>
                  </a:lnTo>
                  <a:lnTo>
                    <a:pt x="303" y="36"/>
                  </a:lnTo>
                  <a:lnTo>
                    <a:pt x="302" y="38"/>
                  </a:lnTo>
                  <a:lnTo>
                    <a:pt x="300" y="38"/>
                  </a:lnTo>
                  <a:lnTo>
                    <a:pt x="300" y="39"/>
                  </a:lnTo>
                  <a:lnTo>
                    <a:pt x="300" y="38"/>
                  </a:lnTo>
                  <a:lnTo>
                    <a:pt x="300" y="39"/>
                  </a:lnTo>
                  <a:lnTo>
                    <a:pt x="300" y="41"/>
                  </a:lnTo>
                  <a:lnTo>
                    <a:pt x="300" y="43"/>
                  </a:lnTo>
                  <a:lnTo>
                    <a:pt x="298" y="44"/>
                  </a:lnTo>
                  <a:lnTo>
                    <a:pt x="300" y="46"/>
                  </a:lnTo>
                  <a:lnTo>
                    <a:pt x="300" y="47"/>
                  </a:lnTo>
                  <a:lnTo>
                    <a:pt x="300" y="49"/>
                  </a:lnTo>
                  <a:lnTo>
                    <a:pt x="300" y="50"/>
                  </a:lnTo>
                  <a:lnTo>
                    <a:pt x="302" y="50"/>
                  </a:lnTo>
                  <a:lnTo>
                    <a:pt x="302" y="52"/>
                  </a:lnTo>
                  <a:lnTo>
                    <a:pt x="303" y="52"/>
                  </a:lnTo>
                  <a:lnTo>
                    <a:pt x="305" y="52"/>
                  </a:lnTo>
                  <a:lnTo>
                    <a:pt x="305" y="54"/>
                  </a:lnTo>
                  <a:lnTo>
                    <a:pt x="306" y="54"/>
                  </a:lnTo>
                  <a:lnTo>
                    <a:pt x="308" y="55"/>
                  </a:lnTo>
                  <a:lnTo>
                    <a:pt x="309" y="55"/>
                  </a:lnTo>
                  <a:lnTo>
                    <a:pt x="311" y="55"/>
                  </a:lnTo>
                  <a:lnTo>
                    <a:pt x="313" y="57"/>
                  </a:lnTo>
                  <a:lnTo>
                    <a:pt x="313" y="58"/>
                  </a:lnTo>
                  <a:lnTo>
                    <a:pt x="314" y="58"/>
                  </a:lnTo>
                  <a:lnTo>
                    <a:pt x="314" y="60"/>
                  </a:lnTo>
                  <a:lnTo>
                    <a:pt x="316" y="60"/>
                  </a:lnTo>
                  <a:lnTo>
                    <a:pt x="317" y="60"/>
                  </a:lnTo>
                  <a:lnTo>
                    <a:pt x="319" y="60"/>
                  </a:lnTo>
                  <a:lnTo>
                    <a:pt x="319" y="61"/>
                  </a:lnTo>
                  <a:lnTo>
                    <a:pt x="320" y="63"/>
                  </a:lnTo>
                  <a:lnTo>
                    <a:pt x="320" y="66"/>
                  </a:lnTo>
                  <a:lnTo>
                    <a:pt x="322" y="66"/>
                  </a:lnTo>
                  <a:lnTo>
                    <a:pt x="322" y="68"/>
                  </a:lnTo>
                  <a:lnTo>
                    <a:pt x="322" y="69"/>
                  </a:lnTo>
                  <a:lnTo>
                    <a:pt x="323" y="69"/>
                  </a:lnTo>
                  <a:lnTo>
                    <a:pt x="322" y="71"/>
                  </a:lnTo>
                  <a:lnTo>
                    <a:pt x="323" y="71"/>
                  </a:lnTo>
                  <a:lnTo>
                    <a:pt x="323" y="72"/>
                  </a:lnTo>
                  <a:lnTo>
                    <a:pt x="325" y="72"/>
                  </a:lnTo>
                  <a:lnTo>
                    <a:pt x="325" y="74"/>
                  </a:lnTo>
                  <a:lnTo>
                    <a:pt x="327" y="74"/>
                  </a:lnTo>
                  <a:lnTo>
                    <a:pt x="327" y="72"/>
                  </a:lnTo>
                  <a:lnTo>
                    <a:pt x="328" y="72"/>
                  </a:lnTo>
                  <a:lnTo>
                    <a:pt x="330" y="72"/>
                  </a:lnTo>
                  <a:lnTo>
                    <a:pt x="331" y="74"/>
                  </a:lnTo>
                  <a:lnTo>
                    <a:pt x="331" y="72"/>
                  </a:lnTo>
                  <a:lnTo>
                    <a:pt x="333" y="72"/>
                  </a:lnTo>
                  <a:lnTo>
                    <a:pt x="334" y="72"/>
                  </a:lnTo>
                  <a:lnTo>
                    <a:pt x="334" y="74"/>
                  </a:lnTo>
                  <a:lnTo>
                    <a:pt x="334" y="75"/>
                  </a:lnTo>
                  <a:lnTo>
                    <a:pt x="336" y="77"/>
                  </a:lnTo>
                  <a:lnTo>
                    <a:pt x="336" y="79"/>
                  </a:lnTo>
                  <a:lnTo>
                    <a:pt x="336" y="80"/>
                  </a:lnTo>
                  <a:lnTo>
                    <a:pt x="338" y="80"/>
                  </a:lnTo>
                  <a:lnTo>
                    <a:pt x="339" y="80"/>
                  </a:lnTo>
                  <a:lnTo>
                    <a:pt x="338" y="82"/>
                  </a:lnTo>
                  <a:lnTo>
                    <a:pt x="338" y="83"/>
                  </a:lnTo>
                  <a:lnTo>
                    <a:pt x="339" y="83"/>
                  </a:lnTo>
                  <a:lnTo>
                    <a:pt x="341" y="82"/>
                  </a:lnTo>
                  <a:lnTo>
                    <a:pt x="342" y="82"/>
                  </a:lnTo>
                  <a:lnTo>
                    <a:pt x="344" y="82"/>
                  </a:lnTo>
                  <a:lnTo>
                    <a:pt x="344" y="83"/>
                  </a:lnTo>
                  <a:lnTo>
                    <a:pt x="342" y="83"/>
                  </a:lnTo>
                  <a:lnTo>
                    <a:pt x="342" y="85"/>
                  </a:lnTo>
                  <a:lnTo>
                    <a:pt x="342" y="86"/>
                  </a:lnTo>
                  <a:lnTo>
                    <a:pt x="341" y="86"/>
                  </a:lnTo>
                  <a:lnTo>
                    <a:pt x="341" y="88"/>
                  </a:lnTo>
                  <a:lnTo>
                    <a:pt x="341" y="90"/>
                  </a:lnTo>
                  <a:lnTo>
                    <a:pt x="341" y="91"/>
                  </a:lnTo>
                  <a:lnTo>
                    <a:pt x="341" y="93"/>
                  </a:lnTo>
                  <a:lnTo>
                    <a:pt x="341" y="94"/>
                  </a:lnTo>
                  <a:lnTo>
                    <a:pt x="341" y="96"/>
                  </a:lnTo>
                  <a:lnTo>
                    <a:pt x="341" y="99"/>
                  </a:lnTo>
                  <a:lnTo>
                    <a:pt x="341" y="101"/>
                  </a:lnTo>
                  <a:lnTo>
                    <a:pt x="341" y="102"/>
                  </a:lnTo>
                  <a:lnTo>
                    <a:pt x="339" y="102"/>
                  </a:lnTo>
                  <a:lnTo>
                    <a:pt x="341" y="102"/>
                  </a:lnTo>
                  <a:lnTo>
                    <a:pt x="341" y="104"/>
                  </a:lnTo>
                  <a:lnTo>
                    <a:pt x="342" y="104"/>
                  </a:lnTo>
                  <a:lnTo>
                    <a:pt x="344" y="104"/>
                  </a:lnTo>
                  <a:lnTo>
                    <a:pt x="344" y="105"/>
                  </a:lnTo>
                  <a:lnTo>
                    <a:pt x="345" y="105"/>
                  </a:lnTo>
                  <a:lnTo>
                    <a:pt x="345" y="107"/>
                  </a:lnTo>
                  <a:lnTo>
                    <a:pt x="345" y="108"/>
                  </a:lnTo>
                  <a:lnTo>
                    <a:pt x="345" y="110"/>
                  </a:lnTo>
                  <a:lnTo>
                    <a:pt x="344" y="110"/>
                  </a:lnTo>
                  <a:lnTo>
                    <a:pt x="342" y="110"/>
                  </a:lnTo>
                  <a:lnTo>
                    <a:pt x="341" y="108"/>
                  </a:lnTo>
                  <a:lnTo>
                    <a:pt x="341" y="110"/>
                  </a:lnTo>
                  <a:lnTo>
                    <a:pt x="341" y="111"/>
                  </a:lnTo>
                  <a:lnTo>
                    <a:pt x="341" y="113"/>
                  </a:lnTo>
                  <a:lnTo>
                    <a:pt x="341" y="115"/>
                  </a:lnTo>
                  <a:lnTo>
                    <a:pt x="342" y="115"/>
                  </a:lnTo>
                  <a:lnTo>
                    <a:pt x="342" y="116"/>
                  </a:lnTo>
                  <a:lnTo>
                    <a:pt x="342" y="118"/>
                  </a:lnTo>
                  <a:lnTo>
                    <a:pt x="344" y="118"/>
                  </a:lnTo>
                  <a:lnTo>
                    <a:pt x="342" y="118"/>
                  </a:lnTo>
                  <a:lnTo>
                    <a:pt x="341" y="118"/>
                  </a:lnTo>
                  <a:lnTo>
                    <a:pt x="341" y="119"/>
                  </a:lnTo>
                  <a:lnTo>
                    <a:pt x="339" y="122"/>
                  </a:lnTo>
                  <a:lnTo>
                    <a:pt x="339" y="124"/>
                  </a:lnTo>
                  <a:lnTo>
                    <a:pt x="341" y="127"/>
                  </a:lnTo>
                  <a:lnTo>
                    <a:pt x="339" y="129"/>
                  </a:lnTo>
                  <a:lnTo>
                    <a:pt x="339" y="130"/>
                  </a:lnTo>
                  <a:lnTo>
                    <a:pt x="338" y="130"/>
                  </a:lnTo>
                  <a:lnTo>
                    <a:pt x="338" y="132"/>
                  </a:lnTo>
                  <a:lnTo>
                    <a:pt x="338" y="133"/>
                  </a:lnTo>
                  <a:lnTo>
                    <a:pt x="338" y="135"/>
                  </a:lnTo>
                  <a:lnTo>
                    <a:pt x="338" y="137"/>
                  </a:lnTo>
                  <a:lnTo>
                    <a:pt x="336" y="138"/>
                  </a:lnTo>
                  <a:lnTo>
                    <a:pt x="338" y="138"/>
                  </a:lnTo>
                  <a:lnTo>
                    <a:pt x="339" y="138"/>
                  </a:lnTo>
                  <a:lnTo>
                    <a:pt x="339" y="140"/>
                  </a:lnTo>
                  <a:lnTo>
                    <a:pt x="339" y="141"/>
                  </a:lnTo>
                  <a:lnTo>
                    <a:pt x="339" y="143"/>
                  </a:lnTo>
                  <a:lnTo>
                    <a:pt x="341" y="143"/>
                  </a:lnTo>
                  <a:lnTo>
                    <a:pt x="342" y="144"/>
                  </a:lnTo>
                  <a:lnTo>
                    <a:pt x="342" y="146"/>
                  </a:lnTo>
                  <a:lnTo>
                    <a:pt x="341" y="146"/>
                  </a:lnTo>
                  <a:lnTo>
                    <a:pt x="341" y="147"/>
                  </a:lnTo>
                  <a:lnTo>
                    <a:pt x="342" y="147"/>
                  </a:lnTo>
                  <a:lnTo>
                    <a:pt x="342" y="149"/>
                  </a:lnTo>
                  <a:lnTo>
                    <a:pt x="342" y="151"/>
                  </a:lnTo>
                  <a:lnTo>
                    <a:pt x="342" y="152"/>
                  </a:lnTo>
                  <a:lnTo>
                    <a:pt x="341" y="152"/>
                  </a:lnTo>
                  <a:lnTo>
                    <a:pt x="338" y="152"/>
                  </a:lnTo>
                  <a:lnTo>
                    <a:pt x="336" y="152"/>
                  </a:lnTo>
                  <a:lnTo>
                    <a:pt x="334" y="152"/>
                  </a:lnTo>
                  <a:lnTo>
                    <a:pt x="331" y="152"/>
                  </a:lnTo>
                  <a:lnTo>
                    <a:pt x="330" y="152"/>
                  </a:lnTo>
                  <a:lnTo>
                    <a:pt x="330" y="154"/>
                  </a:lnTo>
                  <a:lnTo>
                    <a:pt x="328" y="154"/>
                  </a:lnTo>
                  <a:lnTo>
                    <a:pt x="328" y="155"/>
                  </a:lnTo>
                  <a:lnTo>
                    <a:pt x="330" y="155"/>
                  </a:lnTo>
                  <a:lnTo>
                    <a:pt x="330" y="157"/>
                  </a:lnTo>
                  <a:lnTo>
                    <a:pt x="331" y="157"/>
                  </a:lnTo>
                  <a:lnTo>
                    <a:pt x="333" y="157"/>
                  </a:lnTo>
                  <a:lnTo>
                    <a:pt x="334" y="157"/>
                  </a:lnTo>
                  <a:lnTo>
                    <a:pt x="336" y="158"/>
                  </a:lnTo>
                  <a:lnTo>
                    <a:pt x="336" y="160"/>
                  </a:lnTo>
                  <a:lnTo>
                    <a:pt x="334" y="160"/>
                  </a:lnTo>
                  <a:lnTo>
                    <a:pt x="333" y="160"/>
                  </a:lnTo>
                  <a:lnTo>
                    <a:pt x="333" y="162"/>
                  </a:lnTo>
                  <a:lnTo>
                    <a:pt x="331" y="162"/>
                  </a:lnTo>
                  <a:lnTo>
                    <a:pt x="330" y="162"/>
                  </a:lnTo>
                  <a:lnTo>
                    <a:pt x="330" y="160"/>
                  </a:lnTo>
                  <a:lnTo>
                    <a:pt x="328" y="160"/>
                  </a:lnTo>
                  <a:lnTo>
                    <a:pt x="328" y="162"/>
                  </a:lnTo>
                  <a:lnTo>
                    <a:pt x="328" y="163"/>
                  </a:lnTo>
                  <a:lnTo>
                    <a:pt x="330" y="165"/>
                  </a:lnTo>
                  <a:lnTo>
                    <a:pt x="331" y="165"/>
                  </a:lnTo>
                  <a:lnTo>
                    <a:pt x="331" y="166"/>
                  </a:lnTo>
                  <a:lnTo>
                    <a:pt x="333" y="166"/>
                  </a:lnTo>
                  <a:lnTo>
                    <a:pt x="336" y="165"/>
                  </a:lnTo>
                  <a:lnTo>
                    <a:pt x="338" y="165"/>
                  </a:lnTo>
                  <a:lnTo>
                    <a:pt x="339" y="163"/>
                  </a:lnTo>
                  <a:lnTo>
                    <a:pt x="339" y="162"/>
                  </a:lnTo>
                  <a:lnTo>
                    <a:pt x="339" y="160"/>
                  </a:lnTo>
                  <a:lnTo>
                    <a:pt x="341" y="160"/>
                  </a:lnTo>
                  <a:lnTo>
                    <a:pt x="342" y="160"/>
                  </a:lnTo>
                  <a:lnTo>
                    <a:pt x="344" y="160"/>
                  </a:lnTo>
                  <a:lnTo>
                    <a:pt x="345" y="160"/>
                  </a:lnTo>
                  <a:lnTo>
                    <a:pt x="347" y="158"/>
                  </a:lnTo>
                  <a:lnTo>
                    <a:pt x="349" y="160"/>
                  </a:lnTo>
                  <a:lnTo>
                    <a:pt x="350" y="160"/>
                  </a:lnTo>
                  <a:lnTo>
                    <a:pt x="352" y="160"/>
                  </a:lnTo>
                  <a:lnTo>
                    <a:pt x="353" y="162"/>
                  </a:lnTo>
                  <a:lnTo>
                    <a:pt x="355" y="162"/>
                  </a:lnTo>
                  <a:lnTo>
                    <a:pt x="355" y="163"/>
                  </a:lnTo>
                  <a:lnTo>
                    <a:pt x="355" y="165"/>
                  </a:lnTo>
                  <a:lnTo>
                    <a:pt x="356" y="165"/>
                  </a:lnTo>
                  <a:lnTo>
                    <a:pt x="358" y="166"/>
                  </a:lnTo>
                  <a:lnTo>
                    <a:pt x="359" y="166"/>
                  </a:lnTo>
                  <a:lnTo>
                    <a:pt x="359" y="168"/>
                  </a:lnTo>
                  <a:lnTo>
                    <a:pt x="359" y="169"/>
                  </a:lnTo>
                  <a:lnTo>
                    <a:pt x="359" y="171"/>
                  </a:lnTo>
                  <a:lnTo>
                    <a:pt x="359" y="173"/>
                  </a:lnTo>
                  <a:lnTo>
                    <a:pt x="358" y="174"/>
                  </a:lnTo>
                  <a:lnTo>
                    <a:pt x="359" y="176"/>
                  </a:lnTo>
                  <a:lnTo>
                    <a:pt x="358" y="177"/>
                  </a:lnTo>
                  <a:lnTo>
                    <a:pt x="356" y="180"/>
                  </a:lnTo>
                  <a:lnTo>
                    <a:pt x="355" y="180"/>
                  </a:lnTo>
                  <a:lnTo>
                    <a:pt x="355" y="182"/>
                  </a:lnTo>
                  <a:lnTo>
                    <a:pt x="355" y="183"/>
                  </a:lnTo>
                  <a:lnTo>
                    <a:pt x="356" y="185"/>
                  </a:lnTo>
                  <a:lnTo>
                    <a:pt x="356" y="187"/>
                  </a:lnTo>
                  <a:lnTo>
                    <a:pt x="356" y="188"/>
                  </a:lnTo>
                  <a:lnTo>
                    <a:pt x="355" y="191"/>
                  </a:lnTo>
                  <a:lnTo>
                    <a:pt x="353" y="191"/>
                  </a:lnTo>
                  <a:lnTo>
                    <a:pt x="352" y="193"/>
                  </a:lnTo>
                  <a:lnTo>
                    <a:pt x="352" y="196"/>
                  </a:lnTo>
                  <a:lnTo>
                    <a:pt x="352" y="198"/>
                  </a:lnTo>
                  <a:lnTo>
                    <a:pt x="350" y="198"/>
                  </a:lnTo>
                  <a:lnTo>
                    <a:pt x="350" y="199"/>
                  </a:lnTo>
                  <a:lnTo>
                    <a:pt x="350" y="201"/>
                  </a:lnTo>
                  <a:lnTo>
                    <a:pt x="350" y="202"/>
                  </a:lnTo>
                  <a:lnTo>
                    <a:pt x="350" y="204"/>
                  </a:lnTo>
                  <a:lnTo>
                    <a:pt x="350" y="205"/>
                  </a:lnTo>
                  <a:lnTo>
                    <a:pt x="352" y="205"/>
                  </a:lnTo>
                  <a:lnTo>
                    <a:pt x="352" y="207"/>
                  </a:lnTo>
                  <a:lnTo>
                    <a:pt x="353" y="209"/>
                  </a:lnTo>
                  <a:lnTo>
                    <a:pt x="353" y="210"/>
                  </a:lnTo>
                  <a:lnTo>
                    <a:pt x="355" y="210"/>
                  </a:lnTo>
                  <a:lnTo>
                    <a:pt x="355" y="212"/>
                  </a:lnTo>
                  <a:lnTo>
                    <a:pt x="355" y="213"/>
                  </a:lnTo>
                  <a:lnTo>
                    <a:pt x="356" y="213"/>
                  </a:lnTo>
                  <a:lnTo>
                    <a:pt x="356" y="215"/>
                  </a:lnTo>
                  <a:lnTo>
                    <a:pt x="356" y="216"/>
                  </a:lnTo>
                  <a:lnTo>
                    <a:pt x="356" y="218"/>
                  </a:lnTo>
                  <a:lnTo>
                    <a:pt x="356" y="220"/>
                  </a:lnTo>
                  <a:lnTo>
                    <a:pt x="355" y="221"/>
                  </a:lnTo>
                  <a:lnTo>
                    <a:pt x="355" y="223"/>
                  </a:lnTo>
                  <a:lnTo>
                    <a:pt x="353" y="224"/>
                  </a:lnTo>
                  <a:lnTo>
                    <a:pt x="352" y="226"/>
                  </a:lnTo>
                  <a:lnTo>
                    <a:pt x="350" y="224"/>
                  </a:lnTo>
                  <a:lnTo>
                    <a:pt x="349" y="224"/>
                  </a:lnTo>
                  <a:lnTo>
                    <a:pt x="349" y="226"/>
                  </a:lnTo>
                  <a:lnTo>
                    <a:pt x="347" y="226"/>
                  </a:lnTo>
                  <a:lnTo>
                    <a:pt x="345" y="226"/>
                  </a:lnTo>
                  <a:lnTo>
                    <a:pt x="344" y="226"/>
                  </a:lnTo>
                  <a:lnTo>
                    <a:pt x="344" y="227"/>
                  </a:lnTo>
                  <a:lnTo>
                    <a:pt x="344" y="229"/>
                  </a:lnTo>
                  <a:lnTo>
                    <a:pt x="342" y="230"/>
                  </a:lnTo>
                  <a:lnTo>
                    <a:pt x="344" y="230"/>
                  </a:lnTo>
                  <a:lnTo>
                    <a:pt x="344" y="232"/>
                  </a:lnTo>
                  <a:lnTo>
                    <a:pt x="345" y="234"/>
                  </a:lnTo>
                  <a:lnTo>
                    <a:pt x="347" y="235"/>
                  </a:lnTo>
                  <a:lnTo>
                    <a:pt x="347" y="237"/>
                  </a:lnTo>
                  <a:lnTo>
                    <a:pt x="349" y="238"/>
                  </a:lnTo>
                  <a:lnTo>
                    <a:pt x="349" y="240"/>
                  </a:lnTo>
                  <a:lnTo>
                    <a:pt x="350" y="241"/>
                  </a:lnTo>
                  <a:lnTo>
                    <a:pt x="352" y="243"/>
                  </a:lnTo>
                  <a:lnTo>
                    <a:pt x="352" y="245"/>
                  </a:lnTo>
                  <a:lnTo>
                    <a:pt x="353" y="245"/>
                  </a:lnTo>
                  <a:lnTo>
                    <a:pt x="355" y="245"/>
                  </a:lnTo>
                  <a:lnTo>
                    <a:pt x="355" y="246"/>
                  </a:lnTo>
                  <a:lnTo>
                    <a:pt x="356" y="248"/>
                  </a:lnTo>
                  <a:lnTo>
                    <a:pt x="356" y="246"/>
                  </a:lnTo>
                  <a:lnTo>
                    <a:pt x="358" y="246"/>
                  </a:lnTo>
                  <a:lnTo>
                    <a:pt x="358" y="248"/>
                  </a:lnTo>
                  <a:lnTo>
                    <a:pt x="359" y="248"/>
                  </a:lnTo>
                  <a:lnTo>
                    <a:pt x="359" y="249"/>
                  </a:lnTo>
                  <a:lnTo>
                    <a:pt x="361" y="249"/>
                  </a:lnTo>
                  <a:lnTo>
                    <a:pt x="361" y="251"/>
                  </a:lnTo>
                  <a:lnTo>
                    <a:pt x="363" y="251"/>
                  </a:lnTo>
                  <a:lnTo>
                    <a:pt x="364" y="252"/>
                  </a:lnTo>
                  <a:lnTo>
                    <a:pt x="366" y="252"/>
                  </a:lnTo>
                  <a:lnTo>
                    <a:pt x="366" y="254"/>
                  </a:lnTo>
                  <a:lnTo>
                    <a:pt x="367" y="254"/>
                  </a:lnTo>
                  <a:lnTo>
                    <a:pt x="369" y="256"/>
                  </a:lnTo>
                  <a:lnTo>
                    <a:pt x="369" y="257"/>
                  </a:lnTo>
                  <a:lnTo>
                    <a:pt x="369" y="259"/>
                  </a:lnTo>
                  <a:lnTo>
                    <a:pt x="369" y="260"/>
                  </a:lnTo>
                  <a:lnTo>
                    <a:pt x="370" y="260"/>
                  </a:lnTo>
                  <a:lnTo>
                    <a:pt x="370" y="262"/>
                  </a:lnTo>
                  <a:lnTo>
                    <a:pt x="372" y="262"/>
                  </a:lnTo>
                  <a:lnTo>
                    <a:pt x="372" y="263"/>
                  </a:lnTo>
                  <a:lnTo>
                    <a:pt x="374" y="263"/>
                  </a:lnTo>
                  <a:lnTo>
                    <a:pt x="375" y="265"/>
                  </a:lnTo>
                  <a:lnTo>
                    <a:pt x="375" y="266"/>
                  </a:lnTo>
                  <a:lnTo>
                    <a:pt x="375" y="268"/>
                  </a:lnTo>
                  <a:lnTo>
                    <a:pt x="375" y="270"/>
                  </a:lnTo>
                  <a:lnTo>
                    <a:pt x="377" y="270"/>
                  </a:lnTo>
                  <a:lnTo>
                    <a:pt x="377" y="271"/>
                  </a:lnTo>
                  <a:lnTo>
                    <a:pt x="377" y="273"/>
                  </a:lnTo>
                  <a:lnTo>
                    <a:pt x="375" y="273"/>
                  </a:lnTo>
                  <a:lnTo>
                    <a:pt x="375" y="274"/>
                  </a:lnTo>
                  <a:lnTo>
                    <a:pt x="374" y="274"/>
                  </a:lnTo>
                  <a:lnTo>
                    <a:pt x="372" y="274"/>
                  </a:lnTo>
                  <a:lnTo>
                    <a:pt x="370" y="276"/>
                  </a:lnTo>
                  <a:lnTo>
                    <a:pt x="369" y="276"/>
                  </a:lnTo>
                  <a:lnTo>
                    <a:pt x="367" y="276"/>
                  </a:lnTo>
                  <a:lnTo>
                    <a:pt x="367" y="277"/>
                  </a:lnTo>
                  <a:lnTo>
                    <a:pt x="366" y="279"/>
                  </a:lnTo>
                  <a:lnTo>
                    <a:pt x="366" y="281"/>
                  </a:lnTo>
                  <a:lnTo>
                    <a:pt x="364" y="281"/>
                  </a:lnTo>
                  <a:lnTo>
                    <a:pt x="363" y="281"/>
                  </a:lnTo>
                  <a:lnTo>
                    <a:pt x="363" y="282"/>
                  </a:lnTo>
                  <a:lnTo>
                    <a:pt x="364" y="284"/>
                  </a:lnTo>
                  <a:lnTo>
                    <a:pt x="364" y="285"/>
                  </a:lnTo>
                  <a:lnTo>
                    <a:pt x="364" y="287"/>
                  </a:lnTo>
                  <a:lnTo>
                    <a:pt x="363" y="288"/>
                  </a:lnTo>
                  <a:lnTo>
                    <a:pt x="363" y="290"/>
                  </a:lnTo>
                  <a:lnTo>
                    <a:pt x="363" y="292"/>
                  </a:lnTo>
                  <a:lnTo>
                    <a:pt x="363" y="295"/>
                  </a:lnTo>
                  <a:lnTo>
                    <a:pt x="364" y="296"/>
                  </a:lnTo>
                  <a:lnTo>
                    <a:pt x="363" y="298"/>
                  </a:lnTo>
                  <a:lnTo>
                    <a:pt x="364" y="298"/>
                  </a:lnTo>
                  <a:lnTo>
                    <a:pt x="364" y="299"/>
                  </a:lnTo>
                  <a:lnTo>
                    <a:pt x="364" y="301"/>
                  </a:lnTo>
                  <a:lnTo>
                    <a:pt x="364" y="302"/>
                  </a:lnTo>
                  <a:lnTo>
                    <a:pt x="364" y="307"/>
                  </a:lnTo>
                  <a:lnTo>
                    <a:pt x="364" y="309"/>
                  </a:lnTo>
                  <a:lnTo>
                    <a:pt x="366" y="309"/>
                  </a:lnTo>
                  <a:lnTo>
                    <a:pt x="366" y="310"/>
                  </a:lnTo>
                  <a:lnTo>
                    <a:pt x="366" y="312"/>
                  </a:lnTo>
                  <a:lnTo>
                    <a:pt x="366" y="313"/>
                  </a:lnTo>
                  <a:lnTo>
                    <a:pt x="366" y="317"/>
                  </a:lnTo>
                  <a:lnTo>
                    <a:pt x="366" y="318"/>
                  </a:lnTo>
                  <a:lnTo>
                    <a:pt x="364" y="320"/>
                  </a:lnTo>
                  <a:lnTo>
                    <a:pt x="366" y="321"/>
                  </a:lnTo>
                  <a:lnTo>
                    <a:pt x="366" y="323"/>
                  </a:lnTo>
                  <a:lnTo>
                    <a:pt x="364" y="323"/>
                  </a:lnTo>
                  <a:lnTo>
                    <a:pt x="364" y="324"/>
                  </a:lnTo>
                  <a:lnTo>
                    <a:pt x="364" y="326"/>
                  </a:lnTo>
                  <a:lnTo>
                    <a:pt x="366" y="328"/>
                  </a:lnTo>
                  <a:lnTo>
                    <a:pt x="366" y="329"/>
                  </a:lnTo>
                  <a:lnTo>
                    <a:pt x="364" y="329"/>
                  </a:lnTo>
                  <a:lnTo>
                    <a:pt x="364" y="328"/>
                  </a:lnTo>
                  <a:lnTo>
                    <a:pt x="363" y="329"/>
                  </a:lnTo>
                  <a:lnTo>
                    <a:pt x="361" y="331"/>
                  </a:lnTo>
                  <a:lnTo>
                    <a:pt x="361" y="332"/>
                  </a:lnTo>
                  <a:lnTo>
                    <a:pt x="361" y="334"/>
                  </a:lnTo>
                  <a:lnTo>
                    <a:pt x="361" y="335"/>
                  </a:lnTo>
                  <a:lnTo>
                    <a:pt x="361" y="337"/>
                  </a:lnTo>
                  <a:lnTo>
                    <a:pt x="359" y="337"/>
                  </a:lnTo>
                  <a:lnTo>
                    <a:pt x="359" y="338"/>
                  </a:lnTo>
                  <a:lnTo>
                    <a:pt x="358" y="338"/>
                  </a:lnTo>
                  <a:lnTo>
                    <a:pt x="356" y="338"/>
                  </a:lnTo>
                  <a:lnTo>
                    <a:pt x="356" y="340"/>
                  </a:lnTo>
                  <a:lnTo>
                    <a:pt x="356" y="342"/>
                  </a:lnTo>
                  <a:lnTo>
                    <a:pt x="355" y="343"/>
                  </a:lnTo>
                  <a:lnTo>
                    <a:pt x="355" y="346"/>
                  </a:lnTo>
                  <a:lnTo>
                    <a:pt x="355" y="348"/>
                  </a:lnTo>
                  <a:lnTo>
                    <a:pt x="356" y="349"/>
                  </a:lnTo>
                  <a:lnTo>
                    <a:pt x="355" y="351"/>
                  </a:lnTo>
                  <a:lnTo>
                    <a:pt x="355" y="353"/>
                  </a:lnTo>
                  <a:lnTo>
                    <a:pt x="356" y="353"/>
                  </a:lnTo>
                  <a:lnTo>
                    <a:pt x="356" y="354"/>
                  </a:lnTo>
                  <a:lnTo>
                    <a:pt x="356" y="356"/>
                  </a:lnTo>
                  <a:lnTo>
                    <a:pt x="358" y="356"/>
                  </a:lnTo>
                  <a:lnTo>
                    <a:pt x="358" y="357"/>
                  </a:lnTo>
                  <a:lnTo>
                    <a:pt x="359" y="357"/>
                  </a:lnTo>
                  <a:lnTo>
                    <a:pt x="359" y="359"/>
                  </a:lnTo>
                  <a:lnTo>
                    <a:pt x="361" y="359"/>
                  </a:lnTo>
                  <a:lnTo>
                    <a:pt x="363" y="359"/>
                  </a:lnTo>
                  <a:lnTo>
                    <a:pt x="364" y="357"/>
                  </a:lnTo>
                  <a:lnTo>
                    <a:pt x="366" y="357"/>
                  </a:lnTo>
                  <a:lnTo>
                    <a:pt x="367" y="357"/>
                  </a:lnTo>
                  <a:lnTo>
                    <a:pt x="367" y="359"/>
                  </a:lnTo>
                  <a:lnTo>
                    <a:pt x="369" y="359"/>
                  </a:lnTo>
                  <a:lnTo>
                    <a:pt x="369" y="360"/>
                  </a:lnTo>
                  <a:lnTo>
                    <a:pt x="369" y="362"/>
                  </a:lnTo>
                  <a:lnTo>
                    <a:pt x="369" y="364"/>
                  </a:lnTo>
                  <a:lnTo>
                    <a:pt x="369" y="365"/>
                  </a:lnTo>
                  <a:lnTo>
                    <a:pt x="369" y="367"/>
                  </a:lnTo>
                  <a:lnTo>
                    <a:pt x="369" y="368"/>
                  </a:lnTo>
                  <a:lnTo>
                    <a:pt x="367" y="368"/>
                  </a:lnTo>
                  <a:lnTo>
                    <a:pt x="367" y="370"/>
                  </a:lnTo>
                  <a:lnTo>
                    <a:pt x="367" y="371"/>
                  </a:lnTo>
                  <a:lnTo>
                    <a:pt x="367" y="373"/>
                  </a:lnTo>
                  <a:lnTo>
                    <a:pt x="367" y="376"/>
                  </a:lnTo>
                  <a:lnTo>
                    <a:pt x="366" y="378"/>
                  </a:lnTo>
                  <a:lnTo>
                    <a:pt x="366" y="379"/>
                  </a:lnTo>
                  <a:lnTo>
                    <a:pt x="364" y="381"/>
                  </a:lnTo>
                  <a:lnTo>
                    <a:pt x="364" y="382"/>
                  </a:lnTo>
                  <a:lnTo>
                    <a:pt x="364" y="384"/>
                  </a:lnTo>
                  <a:lnTo>
                    <a:pt x="364" y="385"/>
                  </a:lnTo>
                  <a:lnTo>
                    <a:pt x="366" y="387"/>
                  </a:lnTo>
                  <a:lnTo>
                    <a:pt x="364" y="387"/>
                  </a:lnTo>
                  <a:lnTo>
                    <a:pt x="364" y="389"/>
                  </a:lnTo>
                  <a:lnTo>
                    <a:pt x="363" y="390"/>
                  </a:lnTo>
                  <a:lnTo>
                    <a:pt x="364" y="392"/>
                  </a:lnTo>
                  <a:lnTo>
                    <a:pt x="364" y="393"/>
                  </a:lnTo>
                  <a:lnTo>
                    <a:pt x="364" y="395"/>
                  </a:lnTo>
                  <a:lnTo>
                    <a:pt x="363" y="395"/>
                  </a:lnTo>
                  <a:lnTo>
                    <a:pt x="361" y="395"/>
                  </a:lnTo>
                  <a:lnTo>
                    <a:pt x="359" y="395"/>
                  </a:lnTo>
                  <a:lnTo>
                    <a:pt x="359" y="396"/>
                  </a:lnTo>
                  <a:lnTo>
                    <a:pt x="358" y="396"/>
                  </a:lnTo>
                  <a:lnTo>
                    <a:pt x="358" y="398"/>
                  </a:lnTo>
                  <a:lnTo>
                    <a:pt x="356" y="398"/>
                  </a:lnTo>
                  <a:lnTo>
                    <a:pt x="356" y="400"/>
                  </a:lnTo>
                  <a:lnTo>
                    <a:pt x="356" y="401"/>
                  </a:lnTo>
                  <a:lnTo>
                    <a:pt x="358" y="401"/>
                  </a:lnTo>
                  <a:lnTo>
                    <a:pt x="359" y="403"/>
                  </a:lnTo>
                  <a:lnTo>
                    <a:pt x="359" y="404"/>
                  </a:lnTo>
                  <a:lnTo>
                    <a:pt x="359" y="406"/>
                  </a:lnTo>
                  <a:lnTo>
                    <a:pt x="358" y="407"/>
                  </a:lnTo>
                  <a:lnTo>
                    <a:pt x="358" y="409"/>
                  </a:lnTo>
                  <a:lnTo>
                    <a:pt x="356" y="409"/>
                  </a:lnTo>
                  <a:lnTo>
                    <a:pt x="356" y="411"/>
                  </a:lnTo>
                  <a:lnTo>
                    <a:pt x="356" y="412"/>
                  </a:lnTo>
                  <a:lnTo>
                    <a:pt x="358" y="412"/>
                  </a:lnTo>
                  <a:lnTo>
                    <a:pt x="359" y="412"/>
                  </a:lnTo>
                  <a:lnTo>
                    <a:pt x="361" y="414"/>
                  </a:lnTo>
                  <a:lnTo>
                    <a:pt x="363" y="414"/>
                  </a:lnTo>
                  <a:lnTo>
                    <a:pt x="363" y="415"/>
                  </a:lnTo>
                  <a:lnTo>
                    <a:pt x="361" y="414"/>
                  </a:lnTo>
                  <a:lnTo>
                    <a:pt x="361" y="415"/>
                  </a:lnTo>
                  <a:lnTo>
                    <a:pt x="361" y="417"/>
                  </a:lnTo>
                  <a:lnTo>
                    <a:pt x="361" y="418"/>
                  </a:lnTo>
                  <a:lnTo>
                    <a:pt x="363" y="418"/>
                  </a:lnTo>
                  <a:lnTo>
                    <a:pt x="364" y="418"/>
                  </a:lnTo>
                  <a:lnTo>
                    <a:pt x="366" y="418"/>
                  </a:lnTo>
                  <a:lnTo>
                    <a:pt x="367" y="418"/>
                  </a:lnTo>
                  <a:lnTo>
                    <a:pt x="367" y="420"/>
                  </a:lnTo>
                  <a:lnTo>
                    <a:pt x="367" y="421"/>
                  </a:lnTo>
                  <a:lnTo>
                    <a:pt x="367" y="423"/>
                  </a:lnTo>
                  <a:lnTo>
                    <a:pt x="367" y="425"/>
                  </a:lnTo>
                  <a:lnTo>
                    <a:pt x="367" y="426"/>
                  </a:lnTo>
                  <a:lnTo>
                    <a:pt x="367" y="428"/>
                  </a:lnTo>
                  <a:lnTo>
                    <a:pt x="367" y="429"/>
                  </a:lnTo>
                  <a:lnTo>
                    <a:pt x="367" y="431"/>
                  </a:lnTo>
                  <a:lnTo>
                    <a:pt x="369" y="432"/>
                  </a:lnTo>
                  <a:lnTo>
                    <a:pt x="370" y="432"/>
                  </a:lnTo>
                  <a:lnTo>
                    <a:pt x="372" y="432"/>
                  </a:lnTo>
                  <a:lnTo>
                    <a:pt x="372" y="434"/>
                  </a:lnTo>
                  <a:lnTo>
                    <a:pt x="372" y="436"/>
                  </a:lnTo>
                  <a:lnTo>
                    <a:pt x="374" y="436"/>
                  </a:lnTo>
                  <a:lnTo>
                    <a:pt x="375" y="434"/>
                  </a:lnTo>
                  <a:lnTo>
                    <a:pt x="377" y="436"/>
                  </a:lnTo>
                  <a:lnTo>
                    <a:pt x="377" y="437"/>
                  </a:lnTo>
                  <a:lnTo>
                    <a:pt x="375" y="439"/>
                  </a:lnTo>
                  <a:lnTo>
                    <a:pt x="375" y="440"/>
                  </a:lnTo>
                  <a:lnTo>
                    <a:pt x="375" y="442"/>
                  </a:lnTo>
                  <a:lnTo>
                    <a:pt x="375" y="443"/>
                  </a:lnTo>
                  <a:lnTo>
                    <a:pt x="375" y="445"/>
                  </a:lnTo>
                  <a:lnTo>
                    <a:pt x="377" y="447"/>
                  </a:lnTo>
                  <a:lnTo>
                    <a:pt x="378" y="448"/>
                  </a:lnTo>
                  <a:lnTo>
                    <a:pt x="378" y="450"/>
                  </a:lnTo>
                  <a:lnTo>
                    <a:pt x="380" y="450"/>
                  </a:lnTo>
                  <a:lnTo>
                    <a:pt x="381" y="451"/>
                  </a:lnTo>
                  <a:lnTo>
                    <a:pt x="381" y="453"/>
                  </a:lnTo>
                  <a:lnTo>
                    <a:pt x="383" y="453"/>
                  </a:lnTo>
                  <a:lnTo>
                    <a:pt x="385" y="453"/>
                  </a:lnTo>
                  <a:lnTo>
                    <a:pt x="386" y="453"/>
                  </a:lnTo>
                  <a:lnTo>
                    <a:pt x="388" y="454"/>
                  </a:lnTo>
                  <a:lnTo>
                    <a:pt x="389" y="456"/>
                  </a:lnTo>
                  <a:lnTo>
                    <a:pt x="391" y="457"/>
                  </a:lnTo>
                  <a:lnTo>
                    <a:pt x="392" y="459"/>
                  </a:lnTo>
                  <a:lnTo>
                    <a:pt x="395" y="459"/>
                  </a:lnTo>
                  <a:lnTo>
                    <a:pt x="399" y="459"/>
                  </a:lnTo>
                  <a:lnTo>
                    <a:pt x="402" y="459"/>
                  </a:lnTo>
                  <a:lnTo>
                    <a:pt x="402" y="461"/>
                  </a:lnTo>
                  <a:lnTo>
                    <a:pt x="403" y="467"/>
                  </a:lnTo>
                  <a:lnTo>
                    <a:pt x="405" y="467"/>
                  </a:lnTo>
                  <a:lnTo>
                    <a:pt x="405" y="468"/>
                  </a:lnTo>
                  <a:lnTo>
                    <a:pt x="406" y="468"/>
                  </a:lnTo>
                  <a:lnTo>
                    <a:pt x="408" y="472"/>
                  </a:lnTo>
                  <a:lnTo>
                    <a:pt x="410" y="473"/>
                  </a:lnTo>
                  <a:lnTo>
                    <a:pt x="410" y="475"/>
                  </a:lnTo>
                  <a:lnTo>
                    <a:pt x="411" y="475"/>
                  </a:lnTo>
                  <a:lnTo>
                    <a:pt x="413" y="475"/>
                  </a:lnTo>
                  <a:lnTo>
                    <a:pt x="414" y="475"/>
                  </a:lnTo>
                  <a:lnTo>
                    <a:pt x="416" y="475"/>
                  </a:lnTo>
                  <a:lnTo>
                    <a:pt x="417" y="475"/>
                  </a:lnTo>
                  <a:lnTo>
                    <a:pt x="419" y="475"/>
                  </a:lnTo>
                  <a:lnTo>
                    <a:pt x="419" y="476"/>
                  </a:lnTo>
                  <a:lnTo>
                    <a:pt x="419" y="478"/>
                  </a:lnTo>
                  <a:lnTo>
                    <a:pt x="419" y="479"/>
                  </a:lnTo>
                  <a:lnTo>
                    <a:pt x="421" y="479"/>
                  </a:lnTo>
                  <a:lnTo>
                    <a:pt x="419" y="479"/>
                  </a:lnTo>
                  <a:lnTo>
                    <a:pt x="416" y="481"/>
                  </a:lnTo>
                  <a:lnTo>
                    <a:pt x="413" y="483"/>
                  </a:lnTo>
                  <a:lnTo>
                    <a:pt x="411" y="484"/>
                  </a:lnTo>
                  <a:lnTo>
                    <a:pt x="410" y="486"/>
                  </a:lnTo>
                  <a:lnTo>
                    <a:pt x="408" y="487"/>
                  </a:lnTo>
                  <a:lnTo>
                    <a:pt x="405" y="490"/>
                  </a:lnTo>
                  <a:lnTo>
                    <a:pt x="405" y="492"/>
                  </a:lnTo>
                  <a:lnTo>
                    <a:pt x="403" y="492"/>
                  </a:lnTo>
                  <a:lnTo>
                    <a:pt x="403" y="493"/>
                  </a:lnTo>
                  <a:lnTo>
                    <a:pt x="402" y="495"/>
                  </a:lnTo>
                  <a:lnTo>
                    <a:pt x="402" y="497"/>
                  </a:lnTo>
                  <a:lnTo>
                    <a:pt x="400" y="497"/>
                  </a:lnTo>
                  <a:lnTo>
                    <a:pt x="400" y="498"/>
                  </a:lnTo>
                  <a:lnTo>
                    <a:pt x="400" y="500"/>
                  </a:lnTo>
                  <a:lnTo>
                    <a:pt x="400" y="501"/>
                  </a:lnTo>
                  <a:lnTo>
                    <a:pt x="400" y="503"/>
                  </a:lnTo>
                  <a:lnTo>
                    <a:pt x="400" y="504"/>
                  </a:lnTo>
                  <a:lnTo>
                    <a:pt x="399" y="506"/>
                  </a:lnTo>
                  <a:lnTo>
                    <a:pt x="399" y="508"/>
                  </a:lnTo>
                  <a:lnTo>
                    <a:pt x="397" y="508"/>
                  </a:lnTo>
                  <a:lnTo>
                    <a:pt x="397" y="509"/>
                  </a:lnTo>
                  <a:lnTo>
                    <a:pt x="395" y="509"/>
                  </a:lnTo>
                  <a:lnTo>
                    <a:pt x="394" y="511"/>
                  </a:lnTo>
                  <a:lnTo>
                    <a:pt x="392" y="511"/>
                  </a:lnTo>
                  <a:lnTo>
                    <a:pt x="391" y="511"/>
                  </a:lnTo>
                  <a:lnTo>
                    <a:pt x="389" y="511"/>
                  </a:lnTo>
                  <a:lnTo>
                    <a:pt x="388" y="511"/>
                  </a:lnTo>
                  <a:lnTo>
                    <a:pt x="386" y="511"/>
                  </a:lnTo>
                  <a:lnTo>
                    <a:pt x="385" y="511"/>
                  </a:lnTo>
                  <a:lnTo>
                    <a:pt x="385" y="512"/>
                  </a:lnTo>
                  <a:lnTo>
                    <a:pt x="381" y="511"/>
                  </a:lnTo>
                  <a:lnTo>
                    <a:pt x="380" y="512"/>
                  </a:lnTo>
                  <a:lnTo>
                    <a:pt x="377" y="511"/>
                  </a:lnTo>
                  <a:lnTo>
                    <a:pt x="375" y="512"/>
                  </a:lnTo>
                  <a:lnTo>
                    <a:pt x="375" y="511"/>
                  </a:lnTo>
                  <a:lnTo>
                    <a:pt x="374" y="511"/>
                  </a:lnTo>
                  <a:lnTo>
                    <a:pt x="374" y="512"/>
                  </a:lnTo>
                  <a:lnTo>
                    <a:pt x="372" y="512"/>
                  </a:lnTo>
                  <a:lnTo>
                    <a:pt x="372" y="511"/>
                  </a:lnTo>
                  <a:lnTo>
                    <a:pt x="370" y="511"/>
                  </a:lnTo>
                  <a:lnTo>
                    <a:pt x="370" y="512"/>
                  </a:lnTo>
                  <a:lnTo>
                    <a:pt x="369" y="512"/>
                  </a:lnTo>
                  <a:lnTo>
                    <a:pt x="367" y="511"/>
                  </a:lnTo>
                  <a:lnTo>
                    <a:pt x="366" y="511"/>
                  </a:lnTo>
                  <a:lnTo>
                    <a:pt x="364" y="511"/>
                  </a:lnTo>
                  <a:lnTo>
                    <a:pt x="363" y="511"/>
                  </a:lnTo>
                  <a:lnTo>
                    <a:pt x="361" y="511"/>
                  </a:lnTo>
                  <a:lnTo>
                    <a:pt x="359" y="511"/>
                  </a:lnTo>
                  <a:lnTo>
                    <a:pt x="358" y="511"/>
                  </a:lnTo>
                  <a:lnTo>
                    <a:pt x="356" y="511"/>
                  </a:lnTo>
                  <a:lnTo>
                    <a:pt x="355" y="511"/>
                  </a:lnTo>
                  <a:lnTo>
                    <a:pt x="353" y="511"/>
                  </a:lnTo>
                  <a:lnTo>
                    <a:pt x="352" y="511"/>
                  </a:lnTo>
                  <a:lnTo>
                    <a:pt x="352" y="509"/>
                  </a:lnTo>
                  <a:lnTo>
                    <a:pt x="350" y="509"/>
                  </a:lnTo>
                  <a:lnTo>
                    <a:pt x="349" y="509"/>
                  </a:lnTo>
                  <a:lnTo>
                    <a:pt x="347" y="509"/>
                  </a:lnTo>
                  <a:lnTo>
                    <a:pt x="345" y="509"/>
                  </a:lnTo>
                  <a:lnTo>
                    <a:pt x="344" y="509"/>
                  </a:lnTo>
                  <a:lnTo>
                    <a:pt x="342" y="511"/>
                  </a:lnTo>
                  <a:lnTo>
                    <a:pt x="341" y="511"/>
                  </a:lnTo>
                  <a:lnTo>
                    <a:pt x="339" y="511"/>
                  </a:lnTo>
                  <a:lnTo>
                    <a:pt x="338" y="511"/>
                  </a:lnTo>
                  <a:lnTo>
                    <a:pt x="336" y="511"/>
                  </a:lnTo>
                  <a:lnTo>
                    <a:pt x="334" y="511"/>
                  </a:lnTo>
                  <a:lnTo>
                    <a:pt x="333" y="511"/>
                  </a:lnTo>
                  <a:lnTo>
                    <a:pt x="331" y="512"/>
                  </a:lnTo>
                  <a:lnTo>
                    <a:pt x="330" y="512"/>
                  </a:lnTo>
                  <a:lnTo>
                    <a:pt x="330" y="514"/>
                  </a:lnTo>
                  <a:lnTo>
                    <a:pt x="328" y="514"/>
                  </a:lnTo>
                  <a:lnTo>
                    <a:pt x="327" y="514"/>
                  </a:lnTo>
                  <a:lnTo>
                    <a:pt x="325" y="514"/>
                  </a:lnTo>
                  <a:lnTo>
                    <a:pt x="323" y="514"/>
                  </a:lnTo>
                  <a:lnTo>
                    <a:pt x="323" y="515"/>
                  </a:lnTo>
                  <a:lnTo>
                    <a:pt x="322" y="515"/>
                  </a:lnTo>
                  <a:lnTo>
                    <a:pt x="320" y="515"/>
                  </a:lnTo>
                  <a:lnTo>
                    <a:pt x="320" y="517"/>
                  </a:lnTo>
                  <a:lnTo>
                    <a:pt x="319" y="517"/>
                  </a:lnTo>
                  <a:lnTo>
                    <a:pt x="317" y="517"/>
                  </a:lnTo>
                  <a:lnTo>
                    <a:pt x="317" y="519"/>
                  </a:lnTo>
                  <a:lnTo>
                    <a:pt x="316" y="519"/>
                  </a:lnTo>
                  <a:lnTo>
                    <a:pt x="314" y="519"/>
                  </a:lnTo>
                  <a:lnTo>
                    <a:pt x="313" y="519"/>
                  </a:lnTo>
                  <a:lnTo>
                    <a:pt x="313" y="520"/>
                  </a:lnTo>
                  <a:lnTo>
                    <a:pt x="311" y="520"/>
                  </a:lnTo>
                  <a:lnTo>
                    <a:pt x="311" y="522"/>
                  </a:lnTo>
                  <a:lnTo>
                    <a:pt x="309" y="522"/>
                  </a:lnTo>
                  <a:lnTo>
                    <a:pt x="309" y="523"/>
                  </a:lnTo>
                  <a:lnTo>
                    <a:pt x="308" y="523"/>
                  </a:lnTo>
                  <a:lnTo>
                    <a:pt x="308" y="525"/>
                  </a:lnTo>
                  <a:lnTo>
                    <a:pt x="306" y="525"/>
                  </a:lnTo>
                  <a:lnTo>
                    <a:pt x="306" y="526"/>
                  </a:lnTo>
                  <a:lnTo>
                    <a:pt x="305" y="526"/>
                  </a:lnTo>
                  <a:lnTo>
                    <a:pt x="303" y="526"/>
                  </a:lnTo>
                  <a:lnTo>
                    <a:pt x="302" y="526"/>
                  </a:lnTo>
                  <a:lnTo>
                    <a:pt x="302" y="528"/>
                  </a:lnTo>
                  <a:lnTo>
                    <a:pt x="300" y="528"/>
                  </a:lnTo>
                  <a:lnTo>
                    <a:pt x="300" y="530"/>
                  </a:lnTo>
                  <a:lnTo>
                    <a:pt x="298" y="530"/>
                  </a:lnTo>
                  <a:lnTo>
                    <a:pt x="297" y="530"/>
                  </a:lnTo>
                  <a:lnTo>
                    <a:pt x="297" y="531"/>
                  </a:lnTo>
                  <a:lnTo>
                    <a:pt x="295" y="531"/>
                  </a:lnTo>
                  <a:lnTo>
                    <a:pt x="294" y="531"/>
                  </a:lnTo>
                  <a:lnTo>
                    <a:pt x="292" y="531"/>
                  </a:lnTo>
                  <a:lnTo>
                    <a:pt x="292" y="533"/>
                  </a:lnTo>
                  <a:lnTo>
                    <a:pt x="291" y="533"/>
                  </a:lnTo>
                  <a:lnTo>
                    <a:pt x="289" y="533"/>
                  </a:lnTo>
                  <a:lnTo>
                    <a:pt x="287" y="533"/>
                  </a:lnTo>
                  <a:lnTo>
                    <a:pt x="287" y="534"/>
                  </a:lnTo>
                  <a:lnTo>
                    <a:pt x="286" y="534"/>
                  </a:lnTo>
                  <a:lnTo>
                    <a:pt x="284" y="534"/>
                  </a:lnTo>
                  <a:lnTo>
                    <a:pt x="283" y="534"/>
                  </a:lnTo>
                  <a:lnTo>
                    <a:pt x="283" y="536"/>
                  </a:lnTo>
                  <a:lnTo>
                    <a:pt x="281" y="536"/>
                  </a:lnTo>
                  <a:lnTo>
                    <a:pt x="280" y="536"/>
                  </a:lnTo>
                  <a:lnTo>
                    <a:pt x="278" y="536"/>
                  </a:lnTo>
                  <a:lnTo>
                    <a:pt x="277" y="536"/>
                  </a:lnTo>
                  <a:lnTo>
                    <a:pt x="275" y="537"/>
                  </a:lnTo>
                  <a:lnTo>
                    <a:pt x="273" y="537"/>
                  </a:lnTo>
                  <a:lnTo>
                    <a:pt x="272" y="537"/>
                  </a:lnTo>
                  <a:lnTo>
                    <a:pt x="272" y="539"/>
                  </a:lnTo>
                  <a:lnTo>
                    <a:pt x="270" y="539"/>
                  </a:lnTo>
                  <a:lnTo>
                    <a:pt x="269" y="539"/>
                  </a:lnTo>
                  <a:lnTo>
                    <a:pt x="269" y="540"/>
                  </a:lnTo>
                  <a:lnTo>
                    <a:pt x="267" y="540"/>
                  </a:lnTo>
                  <a:lnTo>
                    <a:pt x="267" y="542"/>
                  </a:lnTo>
                  <a:lnTo>
                    <a:pt x="266" y="542"/>
                  </a:lnTo>
                  <a:lnTo>
                    <a:pt x="264" y="542"/>
                  </a:lnTo>
                  <a:lnTo>
                    <a:pt x="264" y="544"/>
                  </a:lnTo>
                  <a:lnTo>
                    <a:pt x="262" y="544"/>
                  </a:lnTo>
                  <a:lnTo>
                    <a:pt x="262" y="545"/>
                  </a:lnTo>
                  <a:lnTo>
                    <a:pt x="262" y="547"/>
                  </a:lnTo>
                  <a:lnTo>
                    <a:pt x="261" y="547"/>
                  </a:lnTo>
                  <a:lnTo>
                    <a:pt x="261" y="548"/>
                  </a:lnTo>
                  <a:lnTo>
                    <a:pt x="259" y="548"/>
                  </a:lnTo>
                  <a:lnTo>
                    <a:pt x="258" y="550"/>
                  </a:lnTo>
                  <a:lnTo>
                    <a:pt x="256" y="550"/>
                  </a:lnTo>
                  <a:lnTo>
                    <a:pt x="255" y="550"/>
                  </a:lnTo>
                  <a:lnTo>
                    <a:pt x="253" y="550"/>
                  </a:lnTo>
                  <a:lnTo>
                    <a:pt x="251" y="551"/>
                  </a:lnTo>
                  <a:lnTo>
                    <a:pt x="250" y="551"/>
                  </a:lnTo>
                  <a:lnTo>
                    <a:pt x="248" y="553"/>
                  </a:lnTo>
                  <a:lnTo>
                    <a:pt x="247" y="553"/>
                  </a:lnTo>
                  <a:lnTo>
                    <a:pt x="245" y="553"/>
                  </a:lnTo>
                  <a:lnTo>
                    <a:pt x="244" y="555"/>
                  </a:lnTo>
                  <a:lnTo>
                    <a:pt x="242" y="555"/>
                  </a:lnTo>
                  <a:lnTo>
                    <a:pt x="241" y="555"/>
                  </a:lnTo>
                  <a:lnTo>
                    <a:pt x="241" y="556"/>
                  </a:lnTo>
                  <a:lnTo>
                    <a:pt x="239" y="556"/>
                  </a:lnTo>
                  <a:lnTo>
                    <a:pt x="237" y="556"/>
                  </a:lnTo>
                  <a:lnTo>
                    <a:pt x="237" y="558"/>
                  </a:lnTo>
                  <a:lnTo>
                    <a:pt x="236" y="558"/>
                  </a:lnTo>
                  <a:lnTo>
                    <a:pt x="236" y="559"/>
                  </a:lnTo>
                  <a:lnTo>
                    <a:pt x="236" y="561"/>
                  </a:lnTo>
                  <a:lnTo>
                    <a:pt x="234" y="561"/>
                  </a:lnTo>
                  <a:lnTo>
                    <a:pt x="233" y="561"/>
                  </a:lnTo>
                  <a:lnTo>
                    <a:pt x="233" y="562"/>
                  </a:lnTo>
                  <a:lnTo>
                    <a:pt x="231" y="562"/>
                  </a:lnTo>
                  <a:lnTo>
                    <a:pt x="231" y="564"/>
                  </a:lnTo>
                  <a:lnTo>
                    <a:pt x="230" y="564"/>
                  </a:lnTo>
                  <a:lnTo>
                    <a:pt x="228" y="564"/>
                  </a:lnTo>
                  <a:lnTo>
                    <a:pt x="226" y="564"/>
                  </a:lnTo>
                  <a:lnTo>
                    <a:pt x="225" y="564"/>
                  </a:lnTo>
                  <a:lnTo>
                    <a:pt x="225" y="566"/>
                  </a:lnTo>
                  <a:lnTo>
                    <a:pt x="223" y="566"/>
                  </a:lnTo>
                  <a:lnTo>
                    <a:pt x="222" y="566"/>
                  </a:lnTo>
                  <a:lnTo>
                    <a:pt x="220" y="566"/>
                  </a:lnTo>
                  <a:lnTo>
                    <a:pt x="219" y="566"/>
                  </a:lnTo>
                  <a:lnTo>
                    <a:pt x="215" y="566"/>
                  </a:lnTo>
                  <a:lnTo>
                    <a:pt x="214" y="566"/>
                  </a:lnTo>
                  <a:lnTo>
                    <a:pt x="211" y="566"/>
                  </a:lnTo>
                  <a:lnTo>
                    <a:pt x="208" y="566"/>
                  </a:lnTo>
                  <a:lnTo>
                    <a:pt x="206" y="566"/>
                  </a:lnTo>
                  <a:lnTo>
                    <a:pt x="205" y="566"/>
                  </a:lnTo>
                  <a:lnTo>
                    <a:pt x="203" y="566"/>
                  </a:lnTo>
                  <a:lnTo>
                    <a:pt x="203" y="567"/>
                  </a:lnTo>
                  <a:lnTo>
                    <a:pt x="201" y="567"/>
                  </a:lnTo>
                  <a:lnTo>
                    <a:pt x="201" y="569"/>
                  </a:lnTo>
                  <a:lnTo>
                    <a:pt x="200" y="569"/>
                  </a:lnTo>
                  <a:lnTo>
                    <a:pt x="198" y="569"/>
                  </a:lnTo>
                  <a:lnTo>
                    <a:pt x="198" y="570"/>
                  </a:lnTo>
                  <a:lnTo>
                    <a:pt x="197" y="570"/>
                  </a:lnTo>
                  <a:lnTo>
                    <a:pt x="195" y="572"/>
                  </a:lnTo>
                  <a:lnTo>
                    <a:pt x="194" y="572"/>
                  </a:lnTo>
                  <a:lnTo>
                    <a:pt x="194" y="573"/>
                  </a:lnTo>
                  <a:lnTo>
                    <a:pt x="192" y="573"/>
                  </a:lnTo>
                  <a:lnTo>
                    <a:pt x="190" y="573"/>
                  </a:lnTo>
                  <a:lnTo>
                    <a:pt x="190" y="575"/>
                  </a:lnTo>
                  <a:lnTo>
                    <a:pt x="189" y="575"/>
                  </a:lnTo>
                  <a:lnTo>
                    <a:pt x="187" y="575"/>
                  </a:lnTo>
                  <a:lnTo>
                    <a:pt x="186" y="575"/>
                  </a:lnTo>
                  <a:lnTo>
                    <a:pt x="184" y="575"/>
                  </a:lnTo>
                  <a:lnTo>
                    <a:pt x="183" y="575"/>
                  </a:lnTo>
                  <a:lnTo>
                    <a:pt x="181" y="575"/>
                  </a:lnTo>
                  <a:lnTo>
                    <a:pt x="180" y="576"/>
                  </a:lnTo>
                  <a:lnTo>
                    <a:pt x="178" y="576"/>
                  </a:lnTo>
                  <a:lnTo>
                    <a:pt x="176" y="576"/>
                  </a:lnTo>
                  <a:lnTo>
                    <a:pt x="176" y="578"/>
                  </a:lnTo>
                  <a:lnTo>
                    <a:pt x="175" y="578"/>
                  </a:lnTo>
                  <a:lnTo>
                    <a:pt x="173" y="578"/>
                  </a:lnTo>
                  <a:lnTo>
                    <a:pt x="172" y="578"/>
                  </a:lnTo>
                  <a:lnTo>
                    <a:pt x="170" y="578"/>
                  </a:lnTo>
                  <a:lnTo>
                    <a:pt x="170" y="580"/>
                  </a:lnTo>
                  <a:lnTo>
                    <a:pt x="169" y="580"/>
                  </a:lnTo>
                  <a:lnTo>
                    <a:pt x="167" y="580"/>
                  </a:lnTo>
                  <a:lnTo>
                    <a:pt x="165" y="580"/>
                  </a:lnTo>
                  <a:lnTo>
                    <a:pt x="164" y="580"/>
                  </a:lnTo>
                  <a:lnTo>
                    <a:pt x="164" y="581"/>
                  </a:lnTo>
                  <a:lnTo>
                    <a:pt x="162" y="581"/>
                  </a:lnTo>
                  <a:lnTo>
                    <a:pt x="161" y="581"/>
                  </a:lnTo>
                  <a:lnTo>
                    <a:pt x="159" y="581"/>
                  </a:lnTo>
                  <a:lnTo>
                    <a:pt x="158" y="581"/>
                  </a:lnTo>
                  <a:lnTo>
                    <a:pt x="156" y="581"/>
                  </a:lnTo>
                  <a:lnTo>
                    <a:pt x="154" y="581"/>
                  </a:lnTo>
                  <a:lnTo>
                    <a:pt x="154" y="583"/>
                  </a:lnTo>
                  <a:lnTo>
                    <a:pt x="153" y="583"/>
                  </a:lnTo>
                  <a:lnTo>
                    <a:pt x="153" y="584"/>
                  </a:lnTo>
                  <a:lnTo>
                    <a:pt x="153" y="586"/>
                  </a:lnTo>
                  <a:lnTo>
                    <a:pt x="151" y="586"/>
                  </a:lnTo>
                  <a:lnTo>
                    <a:pt x="151" y="587"/>
                  </a:lnTo>
                  <a:lnTo>
                    <a:pt x="150" y="587"/>
                  </a:lnTo>
                  <a:lnTo>
                    <a:pt x="148" y="587"/>
                  </a:lnTo>
                  <a:lnTo>
                    <a:pt x="147" y="587"/>
                  </a:lnTo>
                  <a:lnTo>
                    <a:pt x="147" y="589"/>
                  </a:lnTo>
                  <a:lnTo>
                    <a:pt x="145" y="589"/>
                  </a:lnTo>
                  <a:lnTo>
                    <a:pt x="145" y="591"/>
                  </a:lnTo>
                  <a:lnTo>
                    <a:pt x="144" y="591"/>
                  </a:lnTo>
                  <a:lnTo>
                    <a:pt x="144" y="592"/>
                  </a:lnTo>
                  <a:lnTo>
                    <a:pt x="142" y="592"/>
                  </a:lnTo>
                  <a:lnTo>
                    <a:pt x="142" y="594"/>
                  </a:lnTo>
                  <a:lnTo>
                    <a:pt x="142" y="595"/>
                  </a:lnTo>
                  <a:lnTo>
                    <a:pt x="144" y="595"/>
                  </a:lnTo>
                  <a:lnTo>
                    <a:pt x="142" y="595"/>
                  </a:lnTo>
                  <a:lnTo>
                    <a:pt x="140" y="595"/>
                  </a:lnTo>
                  <a:lnTo>
                    <a:pt x="140" y="597"/>
                  </a:lnTo>
                  <a:lnTo>
                    <a:pt x="139" y="597"/>
                  </a:lnTo>
                  <a:lnTo>
                    <a:pt x="137" y="597"/>
                  </a:lnTo>
                  <a:lnTo>
                    <a:pt x="136" y="597"/>
                  </a:lnTo>
                  <a:lnTo>
                    <a:pt x="134" y="597"/>
                  </a:lnTo>
                  <a:lnTo>
                    <a:pt x="134" y="598"/>
                  </a:lnTo>
                  <a:lnTo>
                    <a:pt x="133" y="598"/>
                  </a:lnTo>
                  <a:lnTo>
                    <a:pt x="131" y="598"/>
                  </a:lnTo>
                  <a:lnTo>
                    <a:pt x="129" y="600"/>
                  </a:lnTo>
                  <a:lnTo>
                    <a:pt x="128" y="600"/>
                  </a:lnTo>
                  <a:lnTo>
                    <a:pt x="126" y="600"/>
                  </a:lnTo>
                  <a:lnTo>
                    <a:pt x="126" y="602"/>
                  </a:lnTo>
                  <a:lnTo>
                    <a:pt x="125" y="602"/>
                  </a:lnTo>
                  <a:lnTo>
                    <a:pt x="123" y="603"/>
                  </a:lnTo>
                  <a:lnTo>
                    <a:pt x="123" y="605"/>
                  </a:lnTo>
                  <a:lnTo>
                    <a:pt x="122" y="605"/>
                  </a:lnTo>
                  <a:lnTo>
                    <a:pt x="122" y="606"/>
                  </a:lnTo>
                  <a:lnTo>
                    <a:pt x="120" y="606"/>
                  </a:lnTo>
                  <a:lnTo>
                    <a:pt x="120" y="608"/>
                  </a:lnTo>
                  <a:lnTo>
                    <a:pt x="118" y="608"/>
                  </a:lnTo>
                  <a:lnTo>
                    <a:pt x="117" y="608"/>
                  </a:lnTo>
                  <a:lnTo>
                    <a:pt x="115" y="608"/>
                  </a:lnTo>
                  <a:lnTo>
                    <a:pt x="114" y="608"/>
                  </a:lnTo>
                  <a:lnTo>
                    <a:pt x="112" y="609"/>
                  </a:lnTo>
                  <a:lnTo>
                    <a:pt x="112" y="608"/>
                  </a:lnTo>
                  <a:lnTo>
                    <a:pt x="111" y="608"/>
                  </a:lnTo>
                  <a:lnTo>
                    <a:pt x="109" y="608"/>
                  </a:lnTo>
                  <a:lnTo>
                    <a:pt x="109" y="609"/>
                  </a:lnTo>
                  <a:lnTo>
                    <a:pt x="109" y="608"/>
                  </a:lnTo>
                  <a:lnTo>
                    <a:pt x="108" y="608"/>
                  </a:lnTo>
                  <a:lnTo>
                    <a:pt x="108" y="606"/>
                  </a:lnTo>
                  <a:lnTo>
                    <a:pt x="108" y="605"/>
                  </a:lnTo>
                  <a:lnTo>
                    <a:pt x="106" y="605"/>
                  </a:lnTo>
                  <a:lnTo>
                    <a:pt x="104" y="605"/>
                  </a:lnTo>
                  <a:lnTo>
                    <a:pt x="104" y="603"/>
                  </a:lnTo>
                  <a:lnTo>
                    <a:pt x="103" y="603"/>
                  </a:lnTo>
                  <a:lnTo>
                    <a:pt x="101" y="603"/>
                  </a:lnTo>
                  <a:lnTo>
                    <a:pt x="101" y="602"/>
                  </a:lnTo>
                  <a:lnTo>
                    <a:pt x="100" y="602"/>
                  </a:lnTo>
                  <a:lnTo>
                    <a:pt x="98" y="602"/>
                  </a:lnTo>
                  <a:lnTo>
                    <a:pt x="98" y="600"/>
                  </a:lnTo>
                  <a:lnTo>
                    <a:pt x="97" y="600"/>
                  </a:lnTo>
                  <a:lnTo>
                    <a:pt x="97" y="598"/>
                  </a:lnTo>
                  <a:lnTo>
                    <a:pt x="95" y="598"/>
                  </a:lnTo>
                  <a:lnTo>
                    <a:pt x="95" y="597"/>
                  </a:lnTo>
                  <a:lnTo>
                    <a:pt x="95" y="595"/>
                  </a:lnTo>
                  <a:lnTo>
                    <a:pt x="93" y="595"/>
                  </a:lnTo>
                  <a:lnTo>
                    <a:pt x="92" y="595"/>
                  </a:lnTo>
                  <a:lnTo>
                    <a:pt x="92" y="594"/>
                  </a:lnTo>
                  <a:lnTo>
                    <a:pt x="90" y="594"/>
                  </a:lnTo>
                  <a:lnTo>
                    <a:pt x="90" y="592"/>
                  </a:lnTo>
                  <a:lnTo>
                    <a:pt x="89" y="592"/>
                  </a:lnTo>
                  <a:lnTo>
                    <a:pt x="87" y="592"/>
                  </a:lnTo>
                  <a:lnTo>
                    <a:pt x="86" y="592"/>
                  </a:lnTo>
                  <a:lnTo>
                    <a:pt x="86" y="591"/>
                  </a:lnTo>
                  <a:lnTo>
                    <a:pt x="84" y="591"/>
                  </a:lnTo>
                  <a:lnTo>
                    <a:pt x="82" y="591"/>
                  </a:lnTo>
                  <a:lnTo>
                    <a:pt x="81" y="591"/>
                  </a:lnTo>
                  <a:lnTo>
                    <a:pt x="81" y="589"/>
                  </a:lnTo>
                  <a:lnTo>
                    <a:pt x="79" y="589"/>
                  </a:lnTo>
                  <a:lnTo>
                    <a:pt x="78" y="589"/>
                  </a:lnTo>
                  <a:lnTo>
                    <a:pt x="76" y="589"/>
                  </a:lnTo>
                  <a:lnTo>
                    <a:pt x="75" y="589"/>
                  </a:lnTo>
                  <a:lnTo>
                    <a:pt x="75" y="587"/>
                  </a:lnTo>
                  <a:lnTo>
                    <a:pt x="73" y="587"/>
                  </a:lnTo>
                  <a:lnTo>
                    <a:pt x="72" y="587"/>
                  </a:lnTo>
                  <a:lnTo>
                    <a:pt x="70" y="587"/>
                  </a:lnTo>
                  <a:lnTo>
                    <a:pt x="68" y="587"/>
                  </a:lnTo>
                  <a:lnTo>
                    <a:pt x="67" y="586"/>
                  </a:lnTo>
                  <a:lnTo>
                    <a:pt x="65" y="586"/>
                  </a:lnTo>
                  <a:lnTo>
                    <a:pt x="65" y="587"/>
                  </a:lnTo>
                  <a:lnTo>
                    <a:pt x="61" y="586"/>
                  </a:lnTo>
                  <a:lnTo>
                    <a:pt x="57" y="586"/>
                  </a:lnTo>
                  <a:lnTo>
                    <a:pt x="56" y="586"/>
                  </a:lnTo>
                  <a:lnTo>
                    <a:pt x="54" y="584"/>
                  </a:lnTo>
                  <a:lnTo>
                    <a:pt x="51" y="584"/>
                  </a:lnTo>
                  <a:lnTo>
                    <a:pt x="48" y="584"/>
                  </a:lnTo>
                  <a:lnTo>
                    <a:pt x="45" y="583"/>
                  </a:lnTo>
                  <a:lnTo>
                    <a:pt x="42" y="583"/>
                  </a:lnTo>
                  <a:lnTo>
                    <a:pt x="39" y="581"/>
                  </a:lnTo>
                  <a:lnTo>
                    <a:pt x="36" y="581"/>
                  </a:lnTo>
                  <a:lnTo>
                    <a:pt x="32" y="580"/>
                  </a:lnTo>
                  <a:lnTo>
                    <a:pt x="29" y="580"/>
                  </a:lnTo>
                  <a:lnTo>
                    <a:pt x="26" y="580"/>
                  </a:lnTo>
                  <a:lnTo>
                    <a:pt x="23" y="578"/>
                  </a:lnTo>
                  <a:lnTo>
                    <a:pt x="21" y="578"/>
                  </a:lnTo>
                  <a:lnTo>
                    <a:pt x="20" y="576"/>
                  </a:lnTo>
                  <a:lnTo>
                    <a:pt x="18" y="576"/>
                  </a:lnTo>
                  <a:lnTo>
                    <a:pt x="17" y="576"/>
                  </a:lnTo>
                  <a:lnTo>
                    <a:pt x="15" y="576"/>
                  </a:lnTo>
                  <a:lnTo>
                    <a:pt x="14" y="576"/>
                  </a:lnTo>
                  <a:lnTo>
                    <a:pt x="12" y="575"/>
                  </a:lnTo>
                  <a:lnTo>
                    <a:pt x="12" y="573"/>
                  </a:lnTo>
                  <a:lnTo>
                    <a:pt x="14" y="573"/>
                  </a:lnTo>
                  <a:lnTo>
                    <a:pt x="15" y="573"/>
                  </a:lnTo>
                  <a:lnTo>
                    <a:pt x="15" y="575"/>
                  </a:lnTo>
                  <a:lnTo>
                    <a:pt x="17" y="575"/>
                  </a:lnTo>
                  <a:lnTo>
                    <a:pt x="17" y="573"/>
                  </a:lnTo>
                  <a:lnTo>
                    <a:pt x="18" y="573"/>
                  </a:lnTo>
                  <a:lnTo>
                    <a:pt x="18" y="575"/>
                  </a:lnTo>
                  <a:lnTo>
                    <a:pt x="18" y="573"/>
                  </a:lnTo>
                  <a:lnTo>
                    <a:pt x="20" y="573"/>
                  </a:lnTo>
                  <a:lnTo>
                    <a:pt x="21" y="573"/>
                  </a:lnTo>
                  <a:lnTo>
                    <a:pt x="23" y="575"/>
                  </a:lnTo>
                  <a:lnTo>
                    <a:pt x="25" y="575"/>
                  </a:lnTo>
                  <a:lnTo>
                    <a:pt x="25" y="576"/>
                  </a:lnTo>
                  <a:lnTo>
                    <a:pt x="26" y="576"/>
                  </a:lnTo>
                  <a:lnTo>
                    <a:pt x="28" y="576"/>
                  </a:lnTo>
                  <a:lnTo>
                    <a:pt x="29" y="576"/>
                  </a:lnTo>
                  <a:lnTo>
                    <a:pt x="31" y="576"/>
                  </a:lnTo>
                  <a:lnTo>
                    <a:pt x="29" y="576"/>
                  </a:lnTo>
                  <a:lnTo>
                    <a:pt x="29" y="575"/>
                  </a:lnTo>
                  <a:lnTo>
                    <a:pt x="31" y="573"/>
                  </a:lnTo>
                  <a:lnTo>
                    <a:pt x="32" y="573"/>
                  </a:lnTo>
                  <a:lnTo>
                    <a:pt x="34" y="573"/>
                  </a:lnTo>
                  <a:lnTo>
                    <a:pt x="36" y="573"/>
                  </a:lnTo>
                  <a:lnTo>
                    <a:pt x="37" y="573"/>
                  </a:lnTo>
                  <a:lnTo>
                    <a:pt x="37" y="575"/>
                  </a:lnTo>
                  <a:lnTo>
                    <a:pt x="39" y="575"/>
                  </a:lnTo>
                  <a:lnTo>
                    <a:pt x="39" y="573"/>
                  </a:lnTo>
                  <a:lnTo>
                    <a:pt x="40" y="573"/>
                  </a:lnTo>
                  <a:lnTo>
                    <a:pt x="40" y="575"/>
                  </a:lnTo>
                  <a:lnTo>
                    <a:pt x="42" y="573"/>
                  </a:lnTo>
                  <a:lnTo>
                    <a:pt x="42" y="575"/>
                  </a:lnTo>
                  <a:lnTo>
                    <a:pt x="42" y="573"/>
                  </a:lnTo>
                  <a:lnTo>
                    <a:pt x="42" y="575"/>
                  </a:lnTo>
                  <a:lnTo>
                    <a:pt x="43" y="575"/>
                  </a:lnTo>
                  <a:lnTo>
                    <a:pt x="43" y="573"/>
                  </a:lnTo>
                  <a:lnTo>
                    <a:pt x="45" y="573"/>
                  </a:lnTo>
                  <a:lnTo>
                    <a:pt x="45" y="575"/>
                  </a:lnTo>
                  <a:lnTo>
                    <a:pt x="46" y="575"/>
                  </a:lnTo>
                  <a:lnTo>
                    <a:pt x="46" y="573"/>
                  </a:lnTo>
                  <a:lnTo>
                    <a:pt x="48" y="573"/>
                  </a:lnTo>
                  <a:lnTo>
                    <a:pt x="48" y="572"/>
                  </a:lnTo>
                  <a:lnTo>
                    <a:pt x="50" y="572"/>
                  </a:lnTo>
                  <a:lnTo>
                    <a:pt x="48" y="570"/>
                  </a:lnTo>
                  <a:lnTo>
                    <a:pt x="48" y="569"/>
                  </a:lnTo>
                  <a:lnTo>
                    <a:pt x="48" y="567"/>
                  </a:lnTo>
                  <a:lnTo>
                    <a:pt x="46" y="567"/>
                  </a:lnTo>
                  <a:lnTo>
                    <a:pt x="46" y="566"/>
                  </a:lnTo>
                  <a:lnTo>
                    <a:pt x="45" y="564"/>
                  </a:lnTo>
                  <a:lnTo>
                    <a:pt x="46" y="564"/>
                  </a:lnTo>
                  <a:lnTo>
                    <a:pt x="46" y="562"/>
                  </a:lnTo>
                  <a:lnTo>
                    <a:pt x="45" y="562"/>
                  </a:lnTo>
                  <a:lnTo>
                    <a:pt x="46" y="562"/>
                  </a:lnTo>
                  <a:lnTo>
                    <a:pt x="46" y="561"/>
                  </a:lnTo>
                  <a:lnTo>
                    <a:pt x="45" y="561"/>
                  </a:lnTo>
                  <a:lnTo>
                    <a:pt x="45" y="559"/>
                  </a:lnTo>
                  <a:lnTo>
                    <a:pt x="43" y="559"/>
                  </a:lnTo>
                  <a:lnTo>
                    <a:pt x="43" y="558"/>
                  </a:lnTo>
                  <a:lnTo>
                    <a:pt x="45" y="556"/>
                  </a:lnTo>
                  <a:lnTo>
                    <a:pt x="45" y="555"/>
                  </a:lnTo>
                  <a:lnTo>
                    <a:pt x="45" y="553"/>
                  </a:lnTo>
                  <a:lnTo>
                    <a:pt x="45" y="551"/>
                  </a:lnTo>
                  <a:lnTo>
                    <a:pt x="46" y="553"/>
                  </a:lnTo>
                  <a:lnTo>
                    <a:pt x="48" y="551"/>
                  </a:lnTo>
                  <a:lnTo>
                    <a:pt x="50" y="553"/>
                  </a:lnTo>
                  <a:lnTo>
                    <a:pt x="50" y="551"/>
                  </a:lnTo>
                  <a:lnTo>
                    <a:pt x="50" y="548"/>
                  </a:lnTo>
                  <a:lnTo>
                    <a:pt x="48" y="547"/>
                  </a:lnTo>
                  <a:lnTo>
                    <a:pt x="48" y="545"/>
                  </a:lnTo>
                  <a:lnTo>
                    <a:pt x="46" y="544"/>
                  </a:lnTo>
                  <a:lnTo>
                    <a:pt x="46" y="537"/>
                  </a:lnTo>
                  <a:lnTo>
                    <a:pt x="45" y="536"/>
                  </a:lnTo>
                  <a:lnTo>
                    <a:pt x="45" y="533"/>
                  </a:lnTo>
                  <a:lnTo>
                    <a:pt x="45" y="530"/>
                  </a:lnTo>
                  <a:lnTo>
                    <a:pt x="46" y="528"/>
                  </a:lnTo>
                  <a:lnTo>
                    <a:pt x="45" y="528"/>
                  </a:lnTo>
                  <a:lnTo>
                    <a:pt x="45" y="526"/>
                  </a:lnTo>
                  <a:lnTo>
                    <a:pt x="43" y="526"/>
                  </a:lnTo>
                  <a:lnTo>
                    <a:pt x="43" y="525"/>
                  </a:lnTo>
                  <a:lnTo>
                    <a:pt x="43" y="526"/>
                  </a:lnTo>
                  <a:lnTo>
                    <a:pt x="42" y="526"/>
                  </a:lnTo>
                  <a:lnTo>
                    <a:pt x="42" y="525"/>
                  </a:lnTo>
                  <a:lnTo>
                    <a:pt x="40" y="525"/>
                  </a:lnTo>
                  <a:lnTo>
                    <a:pt x="39" y="523"/>
                  </a:lnTo>
                  <a:lnTo>
                    <a:pt x="37" y="523"/>
                  </a:lnTo>
                  <a:lnTo>
                    <a:pt x="37" y="522"/>
                  </a:lnTo>
                  <a:lnTo>
                    <a:pt x="36" y="523"/>
                  </a:lnTo>
                  <a:lnTo>
                    <a:pt x="34" y="523"/>
                  </a:lnTo>
                  <a:lnTo>
                    <a:pt x="34" y="525"/>
                  </a:lnTo>
                  <a:lnTo>
                    <a:pt x="32" y="525"/>
                  </a:lnTo>
                  <a:lnTo>
                    <a:pt x="32" y="526"/>
                  </a:lnTo>
                  <a:lnTo>
                    <a:pt x="31" y="526"/>
                  </a:lnTo>
                  <a:lnTo>
                    <a:pt x="29" y="526"/>
                  </a:lnTo>
                  <a:lnTo>
                    <a:pt x="28" y="525"/>
                  </a:lnTo>
                  <a:lnTo>
                    <a:pt x="26" y="525"/>
                  </a:lnTo>
                  <a:lnTo>
                    <a:pt x="26" y="522"/>
                  </a:lnTo>
                  <a:lnTo>
                    <a:pt x="28" y="520"/>
                  </a:lnTo>
                  <a:lnTo>
                    <a:pt x="28" y="517"/>
                  </a:lnTo>
                  <a:lnTo>
                    <a:pt x="25" y="517"/>
                  </a:lnTo>
                  <a:lnTo>
                    <a:pt x="23" y="517"/>
                  </a:lnTo>
                  <a:lnTo>
                    <a:pt x="21" y="517"/>
                  </a:lnTo>
                  <a:lnTo>
                    <a:pt x="21" y="515"/>
                  </a:lnTo>
                  <a:lnTo>
                    <a:pt x="21" y="514"/>
                  </a:lnTo>
                  <a:lnTo>
                    <a:pt x="21" y="509"/>
                  </a:lnTo>
                  <a:lnTo>
                    <a:pt x="21" y="506"/>
                  </a:lnTo>
                  <a:lnTo>
                    <a:pt x="21" y="504"/>
                  </a:lnTo>
                  <a:lnTo>
                    <a:pt x="21" y="503"/>
                  </a:lnTo>
                  <a:lnTo>
                    <a:pt x="18" y="497"/>
                  </a:lnTo>
                  <a:lnTo>
                    <a:pt x="18" y="493"/>
                  </a:lnTo>
                  <a:lnTo>
                    <a:pt x="17" y="493"/>
                  </a:lnTo>
                  <a:lnTo>
                    <a:pt x="17" y="492"/>
                  </a:lnTo>
                  <a:lnTo>
                    <a:pt x="15" y="489"/>
                  </a:lnTo>
                  <a:lnTo>
                    <a:pt x="15" y="486"/>
                  </a:lnTo>
                  <a:lnTo>
                    <a:pt x="15" y="484"/>
                  </a:lnTo>
                  <a:lnTo>
                    <a:pt x="15" y="483"/>
                  </a:lnTo>
                  <a:lnTo>
                    <a:pt x="14" y="481"/>
                  </a:lnTo>
                  <a:lnTo>
                    <a:pt x="14" y="476"/>
                  </a:lnTo>
                  <a:lnTo>
                    <a:pt x="12" y="472"/>
                  </a:lnTo>
                  <a:lnTo>
                    <a:pt x="10" y="470"/>
                  </a:lnTo>
                  <a:lnTo>
                    <a:pt x="10" y="468"/>
                  </a:lnTo>
                  <a:lnTo>
                    <a:pt x="9" y="468"/>
                  </a:lnTo>
                  <a:lnTo>
                    <a:pt x="9" y="467"/>
                  </a:lnTo>
                  <a:lnTo>
                    <a:pt x="7" y="467"/>
                  </a:lnTo>
                  <a:lnTo>
                    <a:pt x="6" y="467"/>
                  </a:lnTo>
                  <a:lnTo>
                    <a:pt x="7" y="467"/>
                  </a:lnTo>
                  <a:lnTo>
                    <a:pt x="7" y="465"/>
                  </a:lnTo>
                  <a:lnTo>
                    <a:pt x="7" y="464"/>
                  </a:lnTo>
                  <a:lnTo>
                    <a:pt x="7" y="462"/>
                  </a:lnTo>
                  <a:lnTo>
                    <a:pt x="7" y="461"/>
                  </a:lnTo>
                  <a:lnTo>
                    <a:pt x="6" y="461"/>
                  </a:lnTo>
                  <a:lnTo>
                    <a:pt x="6" y="459"/>
                  </a:lnTo>
                  <a:lnTo>
                    <a:pt x="6" y="457"/>
                  </a:lnTo>
                  <a:lnTo>
                    <a:pt x="6" y="456"/>
                  </a:lnTo>
                  <a:lnTo>
                    <a:pt x="4" y="456"/>
                  </a:lnTo>
                  <a:lnTo>
                    <a:pt x="4" y="454"/>
                  </a:lnTo>
                  <a:lnTo>
                    <a:pt x="4" y="451"/>
                  </a:lnTo>
                  <a:lnTo>
                    <a:pt x="4" y="450"/>
                  </a:lnTo>
                  <a:lnTo>
                    <a:pt x="3" y="448"/>
                  </a:lnTo>
                  <a:lnTo>
                    <a:pt x="3" y="447"/>
                  </a:lnTo>
                  <a:lnTo>
                    <a:pt x="1" y="442"/>
                  </a:lnTo>
                  <a:lnTo>
                    <a:pt x="1" y="439"/>
                  </a:lnTo>
                  <a:lnTo>
                    <a:pt x="1" y="436"/>
                  </a:lnTo>
                  <a:lnTo>
                    <a:pt x="1" y="434"/>
                  </a:lnTo>
                  <a:lnTo>
                    <a:pt x="0" y="432"/>
                  </a:lnTo>
                  <a:lnTo>
                    <a:pt x="0" y="431"/>
                  </a:lnTo>
                  <a:lnTo>
                    <a:pt x="0" y="429"/>
                  </a:lnTo>
                  <a:lnTo>
                    <a:pt x="1" y="428"/>
                  </a:lnTo>
                  <a:lnTo>
                    <a:pt x="3" y="425"/>
                  </a:lnTo>
                  <a:lnTo>
                    <a:pt x="4" y="423"/>
                  </a:lnTo>
                  <a:lnTo>
                    <a:pt x="4" y="421"/>
                  </a:lnTo>
                  <a:lnTo>
                    <a:pt x="4" y="420"/>
                  </a:lnTo>
                  <a:lnTo>
                    <a:pt x="3" y="418"/>
                  </a:lnTo>
                  <a:lnTo>
                    <a:pt x="1" y="418"/>
                  </a:lnTo>
                  <a:lnTo>
                    <a:pt x="1" y="417"/>
                  </a:lnTo>
                  <a:lnTo>
                    <a:pt x="1" y="415"/>
                  </a:lnTo>
                  <a:lnTo>
                    <a:pt x="1" y="412"/>
                  </a:lnTo>
                  <a:lnTo>
                    <a:pt x="3" y="412"/>
                  </a:lnTo>
                  <a:lnTo>
                    <a:pt x="4" y="407"/>
                  </a:lnTo>
                  <a:lnTo>
                    <a:pt x="9" y="401"/>
                  </a:lnTo>
                  <a:lnTo>
                    <a:pt x="10" y="400"/>
                  </a:lnTo>
                  <a:lnTo>
                    <a:pt x="10" y="398"/>
                  </a:lnTo>
                  <a:lnTo>
                    <a:pt x="12" y="396"/>
                  </a:lnTo>
                  <a:lnTo>
                    <a:pt x="12" y="395"/>
                  </a:lnTo>
                  <a:lnTo>
                    <a:pt x="14" y="392"/>
                  </a:lnTo>
                  <a:lnTo>
                    <a:pt x="15" y="390"/>
                  </a:lnTo>
                  <a:lnTo>
                    <a:pt x="17" y="390"/>
                  </a:lnTo>
                  <a:lnTo>
                    <a:pt x="18" y="389"/>
                  </a:lnTo>
                  <a:lnTo>
                    <a:pt x="20" y="389"/>
                  </a:lnTo>
                  <a:lnTo>
                    <a:pt x="20" y="385"/>
                  </a:lnTo>
                  <a:lnTo>
                    <a:pt x="21" y="382"/>
                  </a:lnTo>
                  <a:lnTo>
                    <a:pt x="21" y="381"/>
                  </a:lnTo>
                  <a:lnTo>
                    <a:pt x="23" y="379"/>
                  </a:lnTo>
                  <a:lnTo>
                    <a:pt x="26" y="375"/>
                  </a:lnTo>
                  <a:lnTo>
                    <a:pt x="28" y="373"/>
                  </a:lnTo>
                  <a:lnTo>
                    <a:pt x="26" y="370"/>
                  </a:lnTo>
                  <a:lnTo>
                    <a:pt x="26" y="364"/>
                  </a:lnTo>
                  <a:lnTo>
                    <a:pt x="26" y="362"/>
                  </a:lnTo>
                  <a:lnTo>
                    <a:pt x="26" y="360"/>
                  </a:lnTo>
                  <a:lnTo>
                    <a:pt x="28" y="357"/>
                  </a:lnTo>
                  <a:lnTo>
                    <a:pt x="28" y="356"/>
                  </a:lnTo>
                  <a:lnTo>
                    <a:pt x="28" y="353"/>
                  </a:lnTo>
                  <a:lnTo>
                    <a:pt x="29" y="351"/>
                  </a:lnTo>
                  <a:lnTo>
                    <a:pt x="29" y="349"/>
                  </a:lnTo>
                  <a:lnTo>
                    <a:pt x="29" y="348"/>
                  </a:lnTo>
                  <a:lnTo>
                    <a:pt x="29" y="346"/>
                  </a:lnTo>
                  <a:lnTo>
                    <a:pt x="29" y="345"/>
                  </a:lnTo>
                  <a:lnTo>
                    <a:pt x="31" y="340"/>
                  </a:lnTo>
                  <a:lnTo>
                    <a:pt x="31" y="337"/>
                  </a:lnTo>
                  <a:lnTo>
                    <a:pt x="32" y="334"/>
                  </a:lnTo>
                  <a:lnTo>
                    <a:pt x="34" y="331"/>
                  </a:lnTo>
                  <a:lnTo>
                    <a:pt x="34" y="329"/>
                  </a:lnTo>
                  <a:lnTo>
                    <a:pt x="36" y="328"/>
                  </a:lnTo>
                  <a:lnTo>
                    <a:pt x="36" y="326"/>
                  </a:lnTo>
                  <a:lnTo>
                    <a:pt x="37" y="324"/>
                  </a:lnTo>
                  <a:lnTo>
                    <a:pt x="37" y="323"/>
                  </a:lnTo>
                  <a:lnTo>
                    <a:pt x="37" y="321"/>
                  </a:lnTo>
                  <a:lnTo>
                    <a:pt x="39" y="320"/>
                  </a:lnTo>
                  <a:lnTo>
                    <a:pt x="39" y="318"/>
                  </a:lnTo>
                  <a:lnTo>
                    <a:pt x="40" y="317"/>
                  </a:lnTo>
                  <a:lnTo>
                    <a:pt x="42" y="315"/>
                  </a:lnTo>
                  <a:lnTo>
                    <a:pt x="43" y="313"/>
                  </a:lnTo>
                  <a:lnTo>
                    <a:pt x="43" y="309"/>
                  </a:lnTo>
                  <a:lnTo>
                    <a:pt x="43" y="307"/>
                  </a:lnTo>
                  <a:lnTo>
                    <a:pt x="43" y="306"/>
                  </a:lnTo>
                  <a:lnTo>
                    <a:pt x="45" y="306"/>
                  </a:lnTo>
                  <a:lnTo>
                    <a:pt x="46" y="307"/>
                  </a:lnTo>
                  <a:lnTo>
                    <a:pt x="46" y="309"/>
                  </a:lnTo>
                  <a:lnTo>
                    <a:pt x="48" y="309"/>
                  </a:lnTo>
                  <a:lnTo>
                    <a:pt x="48" y="306"/>
                  </a:lnTo>
                  <a:lnTo>
                    <a:pt x="51" y="302"/>
                  </a:lnTo>
                  <a:lnTo>
                    <a:pt x="51" y="301"/>
                  </a:lnTo>
                  <a:lnTo>
                    <a:pt x="53" y="301"/>
                  </a:lnTo>
                  <a:lnTo>
                    <a:pt x="53" y="299"/>
                  </a:lnTo>
                  <a:lnTo>
                    <a:pt x="54" y="298"/>
                  </a:lnTo>
                  <a:lnTo>
                    <a:pt x="56" y="298"/>
                  </a:lnTo>
                  <a:lnTo>
                    <a:pt x="57" y="296"/>
                  </a:lnTo>
                  <a:lnTo>
                    <a:pt x="61" y="296"/>
                  </a:lnTo>
                  <a:lnTo>
                    <a:pt x="62" y="296"/>
                  </a:lnTo>
                  <a:lnTo>
                    <a:pt x="62" y="295"/>
                  </a:lnTo>
                  <a:lnTo>
                    <a:pt x="62" y="293"/>
                  </a:lnTo>
                  <a:lnTo>
                    <a:pt x="61" y="290"/>
                  </a:lnTo>
                  <a:lnTo>
                    <a:pt x="59" y="288"/>
                  </a:lnTo>
                  <a:lnTo>
                    <a:pt x="59" y="287"/>
                  </a:lnTo>
                  <a:lnTo>
                    <a:pt x="61" y="285"/>
                  </a:lnTo>
                  <a:lnTo>
                    <a:pt x="62" y="284"/>
                  </a:lnTo>
                  <a:lnTo>
                    <a:pt x="64" y="285"/>
                  </a:lnTo>
                  <a:lnTo>
                    <a:pt x="65" y="285"/>
                  </a:lnTo>
                  <a:lnTo>
                    <a:pt x="65" y="284"/>
                  </a:lnTo>
                  <a:lnTo>
                    <a:pt x="68" y="284"/>
                  </a:lnTo>
                  <a:lnTo>
                    <a:pt x="68" y="282"/>
                  </a:lnTo>
                  <a:lnTo>
                    <a:pt x="70" y="282"/>
                  </a:lnTo>
                  <a:lnTo>
                    <a:pt x="72" y="282"/>
                  </a:lnTo>
                  <a:lnTo>
                    <a:pt x="72" y="281"/>
                  </a:lnTo>
                  <a:lnTo>
                    <a:pt x="72" y="279"/>
                  </a:lnTo>
                  <a:lnTo>
                    <a:pt x="72" y="277"/>
                  </a:lnTo>
                  <a:lnTo>
                    <a:pt x="70" y="276"/>
                  </a:lnTo>
                  <a:lnTo>
                    <a:pt x="70" y="274"/>
                  </a:lnTo>
                  <a:lnTo>
                    <a:pt x="70" y="271"/>
                  </a:lnTo>
                  <a:lnTo>
                    <a:pt x="70" y="270"/>
                  </a:lnTo>
                  <a:lnTo>
                    <a:pt x="70" y="266"/>
                  </a:lnTo>
                  <a:lnTo>
                    <a:pt x="68" y="265"/>
                  </a:lnTo>
                  <a:lnTo>
                    <a:pt x="68" y="263"/>
                  </a:lnTo>
                  <a:lnTo>
                    <a:pt x="68" y="262"/>
                  </a:lnTo>
                  <a:lnTo>
                    <a:pt x="68" y="259"/>
                  </a:lnTo>
                  <a:lnTo>
                    <a:pt x="67" y="256"/>
                  </a:lnTo>
                  <a:lnTo>
                    <a:pt x="67" y="254"/>
                  </a:lnTo>
                  <a:lnTo>
                    <a:pt x="67" y="252"/>
                  </a:lnTo>
                  <a:lnTo>
                    <a:pt x="67" y="251"/>
                  </a:lnTo>
                  <a:lnTo>
                    <a:pt x="65" y="249"/>
                  </a:lnTo>
                  <a:lnTo>
                    <a:pt x="65" y="245"/>
                  </a:lnTo>
                  <a:lnTo>
                    <a:pt x="65" y="243"/>
                  </a:lnTo>
                  <a:lnTo>
                    <a:pt x="65" y="241"/>
                  </a:lnTo>
                  <a:lnTo>
                    <a:pt x="65" y="240"/>
                  </a:lnTo>
                  <a:lnTo>
                    <a:pt x="64" y="240"/>
                  </a:lnTo>
                  <a:lnTo>
                    <a:pt x="64" y="238"/>
                  </a:lnTo>
                  <a:lnTo>
                    <a:pt x="64" y="235"/>
                  </a:lnTo>
                  <a:lnTo>
                    <a:pt x="64" y="234"/>
                  </a:lnTo>
                  <a:lnTo>
                    <a:pt x="64" y="232"/>
                  </a:lnTo>
                  <a:lnTo>
                    <a:pt x="62" y="230"/>
                  </a:lnTo>
                  <a:lnTo>
                    <a:pt x="62" y="229"/>
                  </a:lnTo>
                  <a:lnTo>
                    <a:pt x="62" y="227"/>
                  </a:lnTo>
                  <a:lnTo>
                    <a:pt x="62" y="226"/>
                  </a:lnTo>
                  <a:lnTo>
                    <a:pt x="61" y="226"/>
                  </a:lnTo>
                  <a:lnTo>
                    <a:pt x="61" y="227"/>
                  </a:lnTo>
                  <a:lnTo>
                    <a:pt x="59" y="227"/>
                  </a:lnTo>
                  <a:lnTo>
                    <a:pt x="59" y="226"/>
                  </a:lnTo>
                  <a:lnTo>
                    <a:pt x="61" y="224"/>
                  </a:lnTo>
                  <a:lnTo>
                    <a:pt x="61" y="223"/>
                  </a:lnTo>
                  <a:lnTo>
                    <a:pt x="61" y="221"/>
                  </a:lnTo>
                  <a:lnTo>
                    <a:pt x="59" y="221"/>
                  </a:lnTo>
                  <a:lnTo>
                    <a:pt x="59" y="220"/>
                  </a:lnTo>
                  <a:lnTo>
                    <a:pt x="59" y="218"/>
                  </a:lnTo>
                  <a:lnTo>
                    <a:pt x="59" y="215"/>
                  </a:lnTo>
                  <a:lnTo>
                    <a:pt x="57" y="215"/>
                  </a:lnTo>
                  <a:lnTo>
                    <a:pt x="56" y="213"/>
                  </a:lnTo>
                  <a:lnTo>
                    <a:pt x="56" y="212"/>
                  </a:lnTo>
                  <a:lnTo>
                    <a:pt x="54" y="212"/>
                  </a:lnTo>
                  <a:lnTo>
                    <a:pt x="56" y="209"/>
                  </a:lnTo>
                  <a:lnTo>
                    <a:pt x="56" y="207"/>
                  </a:lnTo>
                  <a:lnTo>
                    <a:pt x="56" y="205"/>
                  </a:lnTo>
                  <a:lnTo>
                    <a:pt x="54" y="205"/>
                  </a:lnTo>
                  <a:lnTo>
                    <a:pt x="53" y="205"/>
                  </a:lnTo>
                  <a:lnTo>
                    <a:pt x="51" y="204"/>
                  </a:lnTo>
                  <a:lnTo>
                    <a:pt x="50" y="204"/>
                  </a:lnTo>
                  <a:lnTo>
                    <a:pt x="48" y="204"/>
                  </a:lnTo>
                  <a:lnTo>
                    <a:pt x="46" y="204"/>
                  </a:lnTo>
                  <a:lnTo>
                    <a:pt x="45" y="202"/>
                  </a:lnTo>
                  <a:lnTo>
                    <a:pt x="45" y="201"/>
                  </a:lnTo>
                  <a:lnTo>
                    <a:pt x="43" y="201"/>
                  </a:lnTo>
                  <a:lnTo>
                    <a:pt x="45" y="201"/>
                  </a:lnTo>
                  <a:lnTo>
                    <a:pt x="45" y="199"/>
                  </a:lnTo>
                  <a:lnTo>
                    <a:pt x="45" y="198"/>
                  </a:lnTo>
                  <a:lnTo>
                    <a:pt x="45" y="196"/>
                  </a:lnTo>
                  <a:lnTo>
                    <a:pt x="45" y="194"/>
                  </a:lnTo>
                  <a:lnTo>
                    <a:pt x="45" y="193"/>
                  </a:lnTo>
                  <a:lnTo>
                    <a:pt x="46" y="193"/>
                  </a:lnTo>
                  <a:lnTo>
                    <a:pt x="48" y="191"/>
                  </a:lnTo>
                  <a:lnTo>
                    <a:pt x="48" y="190"/>
                  </a:lnTo>
                  <a:lnTo>
                    <a:pt x="50" y="188"/>
                  </a:lnTo>
                  <a:lnTo>
                    <a:pt x="50" y="187"/>
                  </a:lnTo>
                  <a:lnTo>
                    <a:pt x="51" y="187"/>
                  </a:lnTo>
                  <a:lnTo>
                    <a:pt x="51" y="185"/>
                  </a:lnTo>
                  <a:lnTo>
                    <a:pt x="53" y="185"/>
                  </a:lnTo>
                  <a:lnTo>
                    <a:pt x="54" y="185"/>
                  </a:lnTo>
                  <a:lnTo>
                    <a:pt x="54" y="183"/>
                  </a:lnTo>
                  <a:lnTo>
                    <a:pt x="54" y="182"/>
                  </a:lnTo>
                  <a:lnTo>
                    <a:pt x="54" y="180"/>
                  </a:lnTo>
                  <a:lnTo>
                    <a:pt x="53" y="180"/>
                  </a:lnTo>
                  <a:lnTo>
                    <a:pt x="51" y="179"/>
                  </a:lnTo>
                  <a:lnTo>
                    <a:pt x="50" y="179"/>
                  </a:lnTo>
                  <a:lnTo>
                    <a:pt x="50" y="177"/>
                  </a:lnTo>
                  <a:lnTo>
                    <a:pt x="50" y="176"/>
                  </a:lnTo>
                  <a:lnTo>
                    <a:pt x="50" y="174"/>
                  </a:lnTo>
                  <a:lnTo>
                    <a:pt x="51" y="174"/>
                  </a:lnTo>
                  <a:lnTo>
                    <a:pt x="53" y="173"/>
                  </a:lnTo>
                  <a:lnTo>
                    <a:pt x="54" y="171"/>
                  </a:lnTo>
                  <a:lnTo>
                    <a:pt x="54" y="169"/>
                  </a:lnTo>
                  <a:lnTo>
                    <a:pt x="53" y="168"/>
                  </a:lnTo>
                  <a:lnTo>
                    <a:pt x="53" y="166"/>
                  </a:lnTo>
                  <a:lnTo>
                    <a:pt x="53" y="165"/>
                  </a:lnTo>
                  <a:lnTo>
                    <a:pt x="53" y="162"/>
                  </a:lnTo>
                  <a:lnTo>
                    <a:pt x="53" y="160"/>
                  </a:lnTo>
                  <a:lnTo>
                    <a:pt x="53" y="158"/>
                  </a:lnTo>
                  <a:lnTo>
                    <a:pt x="51" y="158"/>
                  </a:lnTo>
                  <a:lnTo>
                    <a:pt x="51" y="157"/>
                  </a:lnTo>
                  <a:lnTo>
                    <a:pt x="50" y="157"/>
                  </a:lnTo>
                  <a:lnTo>
                    <a:pt x="48" y="155"/>
                  </a:lnTo>
                  <a:lnTo>
                    <a:pt x="46" y="154"/>
                  </a:lnTo>
                  <a:lnTo>
                    <a:pt x="45" y="154"/>
                  </a:lnTo>
                  <a:lnTo>
                    <a:pt x="45" y="152"/>
                  </a:lnTo>
                  <a:lnTo>
                    <a:pt x="45" y="151"/>
                  </a:lnTo>
                  <a:lnTo>
                    <a:pt x="45" y="149"/>
                  </a:lnTo>
                  <a:lnTo>
                    <a:pt x="46" y="146"/>
                  </a:lnTo>
                  <a:lnTo>
                    <a:pt x="46" y="144"/>
                  </a:lnTo>
                  <a:lnTo>
                    <a:pt x="46" y="143"/>
                  </a:lnTo>
                  <a:lnTo>
                    <a:pt x="45" y="141"/>
                  </a:lnTo>
                  <a:lnTo>
                    <a:pt x="43" y="141"/>
                  </a:lnTo>
                  <a:lnTo>
                    <a:pt x="43" y="140"/>
                  </a:lnTo>
                  <a:lnTo>
                    <a:pt x="43" y="138"/>
                  </a:lnTo>
                  <a:lnTo>
                    <a:pt x="43" y="137"/>
                  </a:lnTo>
                  <a:lnTo>
                    <a:pt x="42" y="137"/>
                  </a:lnTo>
                  <a:lnTo>
                    <a:pt x="43" y="135"/>
                  </a:lnTo>
                  <a:lnTo>
                    <a:pt x="43" y="133"/>
                  </a:lnTo>
                  <a:lnTo>
                    <a:pt x="45" y="132"/>
                  </a:lnTo>
                  <a:lnTo>
                    <a:pt x="45" y="130"/>
                  </a:lnTo>
                  <a:lnTo>
                    <a:pt x="46" y="130"/>
                  </a:lnTo>
                  <a:lnTo>
                    <a:pt x="48" y="129"/>
                  </a:lnTo>
                  <a:lnTo>
                    <a:pt x="48" y="127"/>
                  </a:lnTo>
                  <a:lnTo>
                    <a:pt x="46" y="126"/>
                  </a:lnTo>
                  <a:lnTo>
                    <a:pt x="45" y="124"/>
                  </a:lnTo>
                  <a:lnTo>
                    <a:pt x="45" y="121"/>
                  </a:lnTo>
                  <a:lnTo>
                    <a:pt x="45" y="119"/>
                  </a:lnTo>
                  <a:lnTo>
                    <a:pt x="46" y="116"/>
                  </a:lnTo>
                  <a:lnTo>
                    <a:pt x="46" y="113"/>
                  </a:lnTo>
                  <a:lnTo>
                    <a:pt x="45" y="111"/>
                  </a:lnTo>
                  <a:lnTo>
                    <a:pt x="43" y="110"/>
                  </a:lnTo>
                  <a:lnTo>
                    <a:pt x="43" y="108"/>
                  </a:lnTo>
                  <a:lnTo>
                    <a:pt x="43" y="107"/>
                  </a:lnTo>
                  <a:lnTo>
                    <a:pt x="43" y="105"/>
                  </a:lnTo>
                  <a:lnTo>
                    <a:pt x="43" y="104"/>
                  </a:lnTo>
                  <a:lnTo>
                    <a:pt x="42" y="102"/>
                  </a:lnTo>
                  <a:lnTo>
                    <a:pt x="43" y="99"/>
                  </a:lnTo>
                  <a:lnTo>
                    <a:pt x="43" y="97"/>
                  </a:lnTo>
                  <a:lnTo>
                    <a:pt x="42" y="96"/>
                  </a:lnTo>
                  <a:lnTo>
                    <a:pt x="42" y="94"/>
                  </a:lnTo>
                  <a:lnTo>
                    <a:pt x="43" y="93"/>
                  </a:lnTo>
                  <a:lnTo>
                    <a:pt x="45" y="91"/>
                  </a:lnTo>
                  <a:lnTo>
                    <a:pt x="45" y="90"/>
                  </a:lnTo>
                  <a:lnTo>
                    <a:pt x="46" y="90"/>
                  </a:lnTo>
                  <a:lnTo>
                    <a:pt x="45" y="88"/>
                  </a:lnTo>
                  <a:lnTo>
                    <a:pt x="45" y="86"/>
                  </a:lnTo>
                  <a:lnTo>
                    <a:pt x="42" y="85"/>
                  </a:lnTo>
                  <a:lnTo>
                    <a:pt x="39" y="83"/>
                  </a:lnTo>
                  <a:lnTo>
                    <a:pt x="37" y="83"/>
                  </a:lnTo>
                  <a:lnTo>
                    <a:pt x="37" y="82"/>
                  </a:lnTo>
                  <a:lnTo>
                    <a:pt x="37" y="80"/>
                  </a:lnTo>
                  <a:lnTo>
                    <a:pt x="37" y="79"/>
                  </a:lnTo>
                  <a:lnTo>
                    <a:pt x="39" y="77"/>
                  </a:lnTo>
                  <a:lnTo>
                    <a:pt x="39" y="75"/>
                  </a:lnTo>
                  <a:lnTo>
                    <a:pt x="40" y="74"/>
                  </a:lnTo>
                  <a:lnTo>
                    <a:pt x="42" y="74"/>
                  </a:lnTo>
                  <a:lnTo>
                    <a:pt x="43" y="74"/>
                  </a:lnTo>
                  <a:lnTo>
                    <a:pt x="43" y="72"/>
                  </a:lnTo>
                  <a:lnTo>
                    <a:pt x="45" y="72"/>
                  </a:lnTo>
                  <a:lnTo>
                    <a:pt x="43" y="72"/>
                  </a:lnTo>
                  <a:lnTo>
                    <a:pt x="42" y="71"/>
                  </a:lnTo>
                  <a:lnTo>
                    <a:pt x="40" y="71"/>
                  </a:lnTo>
                  <a:lnTo>
                    <a:pt x="37" y="69"/>
                  </a:lnTo>
                  <a:lnTo>
                    <a:pt x="36" y="69"/>
                  </a:lnTo>
                  <a:lnTo>
                    <a:pt x="36" y="68"/>
                  </a:lnTo>
                  <a:lnTo>
                    <a:pt x="36" y="66"/>
                  </a:lnTo>
                  <a:lnTo>
                    <a:pt x="34" y="64"/>
                  </a:lnTo>
                  <a:lnTo>
                    <a:pt x="32" y="63"/>
                  </a:lnTo>
                  <a:lnTo>
                    <a:pt x="32" y="61"/>
                  </a:lnTo>
                  <a:lnTo>
                    <a:pt x="32" y="60"/>
                  </a:lnTo>
                  <a:lnTo>
                    <a:pt x="31" y="58"/>
                  </a:lnTo>
                  <a:lnTo>
                    <a:pt x="31" y="57"/>
                  </a:lnTo>
                  <a:lnTo>
                    <a:pt x="29" y="54"/>
                  </a:lnTo>
                  <a:lnTo>
                    <a:pt x="28" y="52"/>
                  </a:lnTo>
                  <a:lnTo>
                    <a:pt x="29" y="50"/>
                  </a:lnTo>
                  <a:lnTo>
                    <a:pt x="31" y="49"/>
                  </a:lnTo>
                  <a:lnTo>
                    <a:pt x="31" y="47"/>
                  </a:lnTo>
                  <a:lnTo>
                    <a:pt x="32" y="47"/>
                  </a:lnTo>
                  <a:lnTo>
                    <a:pt x="31" y="46"/>
                  </a:lnTo>
                  <a:lnTo>
                    <a:pt x="29" y="46"/>
                  </a:lnTo>
                  <a:lnTo>
                    <a:pt x="29" y="44"/>
                  </a:lnTo>
                  <a:lnTo>
                    <a:pt x="29" y="43"/>
                  </a:lnTo>
                  <a:lnTo>
                    <a:pt x="31" y="43"/>
                  </a:lnTo>
                  <a:lnTo>
                    <a:pt x="32" y="39"/>
                  </a:lnTo>
                  <a:lnTo>
                    <a:pt x="34" y="38"/>
                  </a:lnTo>
                  <a:lnTo>
                    <a:pt x="34" y="36"/>
                  </a:lnTo>
                  <a:lnTo>
                    <a:pt x="34" y="35"/>
                  </a:lnTo>
                  <a:lnTo>
                    <a:pt x="34" y="33"/>
                  </a:lnTo>
                  <a:lnTo>
                    <a:pt x="36" y="32"/>
                  </a:lnTo>
                  <a:lnTo>
                    <a:pt x="36" y="30"/>
                  </a:lnTo>
                  <a:lnTo>
                    <a:pt x="36" y="28"/>
                  </a:lnTo>
                  <a:lnTo>
                    <a:pt x="37" y="28"/>
                  </a:lnTo>
                  <a:lnTo>
                    <a:pt x="39" y="27"/>
                  </a:lnTo>
                  <a:lnTo>
                    <a:pt x="40" y="25"/>
                  </a:lnTo>
                  <a:lnTo>
                    <a:pt x="40" y="24"/>
                  </a:lnTo>
                  <a:lnTo>
                    <a:pt x="40" y="22"/>
                  </a:lnTo>
                  <a:lnTo>
                    <a:pt x="39" y="22"/>
                  </a:lnTo>
                  <a:lnTo>
                    <a:pt x="39" y="21"/>
                  </a:lnTo>
                  <a:lnTo>
                    <a:pt x="39" y="19"/>
                  </a:lnTo>
                  <a:lnTo>
                    <a:pt x="39" y="18"/>
                  </a:lnTo>
                  <a:lnTo>
                    <a:pt x="39" y="16"/>
                  </a:lnTo>
                  <a:lnTo>
                    <a:pt x="40" y="16"/>
                  </a:lnTo>
                  <a:lnTo>
                    <a:pt x="42" y="16"/>
                  </a:lnTo>
                  <a:lnTo>
                    <a:pt x="43" y="16"/>
                  </a:lnTo>
                  <a:lnTo>
                    <a:pt x="45" y="16"/>
                  </a:lnTo>
                  <a:lnTo>
                    <a:pt x="46" y="18"/>
                  </a:lnTo>
                  <a:lnTo>
                    <a:pt x="48" y="18"/>
                  </a:lnTo>
                  <a:lnTo>
                    <a:pt x="50" y="18"/>
                  </a:lnTo>
                  <a:lnTo>
                    <a:pt x="51" y="18"/>
                  </a:lnTo>
                  <a:lnTo>
                    <a:pt x="54" y="18"/>
                  </a:lnTo>
                  <a:lnTo>
                    <a:pt x="57" y="18"/>
                  </a:lnTo>
                  <a:lnTo>
                    <a:pt x="61" y="18"/>
                  </a:lnTo>
                  <a:lnTo>
                    <a:pt x="62" y="18"/>
                  </a:lnTo>
                  <a:lnTo>
                    <a:pt x="64" y="18"/>
                  </a:lnTo>
                  <a:lnTo>
                    <a:pt x="65" y="18"/>
                  </a:lnTo>
                  <a:lnTo>
                    <a:pt x="67" y="18"/>
                  </a:lnTo>
                  <a:lnTo>
                    <a:pt x="68" y="18"/>
                  </a:lnTo>
                  <a:lnTo>
                    <a:pt x="70" y="19"/>
                  </a:lnTo>
                  <a:lnTo>
                    <a:pt x="76" y="18"/>
                  </a:lnTo>
                  <a:lnTo>
                    <a:pt x="79" y="18"/>
                  </a:lnTo>
                  <a:lnTo>
                    <a:pt x="81" y="19"/>
                  </a:lnTo>
                  <a:lnTo>
                    <a:pt x="82" y="18"/>
                  </a:lnTo>
                  <a:lnTo>
                    <a:pt x="84" y="19"/>
                  </a:lnTo>
                  <a:lnTo>
                    <a:pt x="86" y="19"/>
                  </a:lnTo>
                  <a:lnTo>
                    <a:pt x="90" y="18"/>
                  </a:lnTo>
                  <a:lnTo>
                    <a:pt x="92" y="18"/>
                  </a:lnTo>
                  <a:lnTo>
                    <a:pt x="93" y="18"/>
                  </a:lnTo>
                  <a:lnTo>
                    <a:pt x="95" y="18"/>
                  </a:lnTo>
                  <a:lnTo>
                    <a:pt x="98" y="18"/>
                  </a:lnTo>
                  <a:lnTo>
                    <a:pt x="98" y="19"/>
                  </a:lnTo>
                  <a:lnTo>
                    <a:pt x="100" y="19"/>
                  </a:lnTo>
                  <a:lnTo>
                    <a:pt x="103" y="19"/>
                  </a:lnTo>
                  <a:lnTo>
                    <a:pt x="106" y="19"/>
                  </a:lnTo>
                  <a:lnTo>
                    <a:pt x="109" y="19"/>
                  </a:lnTo>
                  <a:lnTo>
                    <a:pt x="112" y="19"/>
                  </a:lnTo>
                  <a:lnTo>
                    <a:pt x="114" y="19"/>
                  </a:lnTo>
                  <a:lnTo>
                    <a:pt x="118" y="19"/>
                  </a:lnTo>
                  <a:lnTo>
                    <a:pt x="120" y="19"/>
                  </a:lnTo>
                  <a:lnTo>
                    <a:pt x="122" y="19"/>
                  </a:lnTo>
                  <a:lnTo>
                    <a:pt x="125" y="19"/>
                  </a:lnTo>
                  <a:lnTo>
                    <a:pt x="128" y="19"/>
                  </a:lnTo>
                  <a:lnTo>
                    <a:pt x="134" y="19"/>
                  </a:lnTo>
                  <a:lnTo>
                    <a:pt x="136" y="19"/>
                  </a:lnTo>
                  <a:lnTo>
                    <a:pt x="137" y="19"/>
                  </a:lnTo>
                  <a:lnTo>
                    <a:pt x="140" y="19"/>
                  </a:lnTo>
                  <a:lnTo>
                    <a:pt x="142" y="19"/>
                  </a:lnTo>
                  <a:lnTo>
                    <a:pt x="145" y="19"/>
                  </a:lnTo>
                  <a:lnTo>
                    <a:pt x="147" y="19"/>
                  </a:lnTo>
                  <a:lnTo>
                    <a:pt x="150" y="18"/>
                  </a:lnTo>
                  <a:lnTo>
                    <a:pt x="151" y="18"/>
                  </a:lnTo>
                  <a:lnTo>
                    <a:pt x="153" y="18"/>
                  </a:lnTo>
                  <a:lnTo>
                    <a:pt x="154" y="18"/>
                  </a:lnTo>
                  <a:lnTo>
                    <a:pt x="156" y="18"/>
                  </a:lnTo>
                  <a:lnTo>
                    <a:pt x="158" y="18"/>
                  </a:lnTo>
                  <a:lnTo>
                    <a:pt x="156" y="16"/>
                  </a:lnTo>
                  <a:lnTo>
                    <a:pt x="158" y="14"/>
                  </a:lnTo>
                  <a:lnTo>
                    <a:pt x="161" y="14"/>
                  </a:lnTo>
                  <a:lnTo>
                    <a:pt x="162" y="14"/>
                  </a:lnTo>
                  <a:lnTo>
                    <a:pt x="162" y="16"/>
                  </a:lnTo>
                  <a:lnTo>
                    <a:pt x="164" y="14"/>
                  </a:lnTo>
                  <a:lnTo>
                    <a:pt x="167" y="16"/>
                  </a:lnTo>
                  <a:lnTo>
                    <a:pt x="169" y="14"/>
                  </a:lnTo>
                  <a:lnTo>
                    <a:pt x="172" y="14"/>
                  </a:lnTo>
                  <a:lnTo>
                    <a:pt x="172" y="16"/>
                  </a:lnTo>
                  <a:lnTo>
                    <a:pt x="175" y="18"/>
                  </a:lnTo>
                  <a:lnTo>
                    <a:pt x="176" y="18"/>
                  </a:lnTo>
                  <a:lnTo>
                    <a:pt x="178" y="18"/>
                  </a:lnTo>
                  <a:lnTo>
                    <a:pt x="180" y="18"/>
                  </a:lnTo>
                  <a:lnTo>
                    <a:pt x="183" y="18"/>
                  </a:lnTo>
                  <a:lnTo>
                    <a:pt x="184" y="18"/>
                  </a:lnTo>
                  <a:lnTo>
                    <a:pt x="186" y="18"/>
                  </a:lnTo>
                  <a:lnTo>
                    <a:pt x="190" y="18"/>
                  </a:lnTo>
                  <a:lnTo>
                    <a:pt x="194" y="18"/>
                  </a:lnTo>
                  <a:lnTo>
                    <a:pt x="195" y="18"/>
                  </a:lnTo>
                  <a:lnTo>
                    <a:pt x="197" y="18"/>
                  </a:lnTo>
                  <a:lnTo>
                    <a:pt x="198" y="19"/>
                  </a:lnTo>
                  <a:lnTo>
                    <a:pt x="201" y="19"/>
                  </a:lnTo>
                  <a:lnTo>
                    <a:pt x="201" y="18"/>
                  </a:lnTo>
                  <a:lnTo>
                    <a:pt x="205" y="18"/>
                  </a:lnTo>
                  <a:lnTo>
                    <a:pt x="206" y="18"/>
                  </a:lnTo>
                  <a:lnTo>
                    <a:pt x="209" y="18"/>
                  </a:lnTo>
                  <a:lnTo>
                    <a:pt x="211" y="18"/>
                  </a:lnTo>
                  <a:lnTo>
                    <a:pt x="212" y="18"/>
                  </a:lnTo>
                  <a:lnTo>
                    <a:pt x="215" y="18"/>
                  </a:lnTo>
                  <a:lnTo>
                    <a:pt x="219" y="18"/>
                  </a:lnTo>
                  <a:lnTo>
                    <a:pt x="220" y="18"/>
                  </a:lnTo>
                  <a:lnTo>
                    <a:pt x="220" y="19"/>
                  </a:lnTo>
                  <a:lnTo>
                    <a:pt x="222" y="19"/>
                  </a:lnTo>
                  <a:lnTo>
                    <a:pt x="222" y="21"/>
                  </a:lnTo>
                  <a:lnTo>
                    <a:pt x="223" y="21"/>
                  </a:lnTo>
                  <a:lnTo>
                    <a:pt x="225" y="19"/>
                  </a:lnTo>
                  <a:lnTo>
                    <a:pt x="225" y="18"/>
                  </a:lnTo>
                  <a:lnTo>
                    <a:pt x="226" y="18"/>
                  </a:lnTo>
                  <a:lnTo>
                    <a:pt x="228" y="18"/>
                  </a:lnTo>
                  <a:lnTo>
                    <a:pt x="228" y="16"/>
                  </a:lnTo>
                  <a:lnTo>
                    <a:pt x="230" y="16"/>
                  </a:lnTo>
                  <a:lnTo>
                    <a:pt x="231" y="18"/>
                  </a:lnTo>
                  <a:lnTo>
                    <a:pt x="233" y="18"/>
                  </a:lnTo>
                  <a:lnTo>
                    <a:pt x="234" y="18"/>
                  </a:lnTo>
                  <a:lnTo>
                    <a:pt x="236" y="18"/>
                  </a:lnTo>
                  <a:lnTo>
                    <a:pt x="237" y="18"/>
                  </a:lnTo>
                  <a:lnTo>
                    <a:pt x="239" y="18"/>
                  </a:lnTo>
                  <a:lnTo>
                    <a:pt x="242" y="18"/>
                  </a:lnTo>
                  <a:lnTo>
                    <a:pt x="242" y="19"/>
                  </a:lnTo>
                  <a:lnTo>
                    <a:pt x="244" y="19"/>
                  </a:lnTo>
                  <a:lnTo>
                    <a:pt x="245" y="19"/>
                  </a:lnTo>
                  <a:lnTo>
                    <a:pt x="244" y="19"/>
                  </a:lnTo>
                  <a:lnTo>
                    <a:pt x="244" y="21"/>
                  </a:lnTo>
                  <a:lnTo>
                    <a:pt x="244" y="22"/>
                  </a:lnTo>
                  <a:lnTo>
                    <a:pt x="244" y="21"/>
                  </a:lnTo>
                  <a:lnTo>
                    <a:pt x="245" y="21"/>
                  </a:lnTo>
                  <a:lnTo>
                    <a:pt x="245" y="22"/>
                  </a:lnTo>
                  <a:lnTo>
                    <a:pt x="247" y="22"/>
                  </a:lnTo>
                  <a:lnTo>
                    <a:pt x="247" y="24"/>
                  </a:lnTo>
                  <a:lnTo>
                    <a:pt x="248" y="25"/>
                  </a:lnTo>
                  <a:lnTo>
                    <a:pt x="250" y="25"/>
                  </a:lnTo>
                  <a:lnTo>
                    <a:pt x="250" y="24"/>
                  </a:lnTo>
                  <a:lnTo>
                    <a:pt x="250" y="22"/>
                  </a:lnTo>
                  <a:lnTo>
                    <a:pt x="251" y="21"/>
                  </a:lnTo>
                  <a:lnTo>
                    <a:pt x="251" y="19"/>
                  </a:lnTo>
                  <a:lnTo>
                    <a:pt x="253" y="19"/>
                  </a:lnTo>
                  <a:lnTo>
                    <a:pt x="255" y="19"/>
                  </a:lnTo>
                  <a:lnTo>
                    <a:pt x="256" y="19"/>
                  </a:lnTo>
                  <a:lnTo>
                    <a:pt x="256" y="18"/>
                  </a:lnTo>
                  <a:lnTo>
                    <a:pt x="258" y="18"/>
                  </a:lnTo>
                  <a:lnTo>
                    <a:pt x="258" y="19"/>
                  </a:lnTo>
                  <a:lnTo>
                    <a:pt x="258" y="18"/>
                  </a:lnTo>
                  <a:lnTo>
                    <a:pt x="259" y="18"/>
                  </a:lnTo>
                  <a:lnTo>
                    <a:pt x="259" y="16"/>
                  </a:lnTo>
                  <a:lnTo>
                    <a:pt x="261" y="16"/>
                  </a:lnTo>
                  <a:lnTo>
                    <a:pt x="261" y="14"/>
                  </a:lnTo>
                  <a:lnTo>
                    <a:pt x="262" y="14"/>
                  </a:lnTo>
                  <a:lnTo>
                    <a:pt x="264" y="14"/>
                  </a:lnTo>
                  <a:lnTo>
                    <a:pt x="266" y="14"/>
                  </a:lnTo>
                  <a:lnTo>
                    <a:pt x="266" y="13"/>
                  </a:lnTo>
                  <a:lnTo>
                    <a:pt x="266" y="11"/>
                  </a:lnTo>
                  <a:lnTo>
                    <a:pt x="266" y="10"/>
                  </a:lnTo>
                  <a:lnTo>
                    <a:pt x="266" y="8"/>
                  </a:lnTo>
                  <a:lnTo>
                    <a:pt x="269" y="5"/>
                  </a:lnTo>
                  <a:lnTo>
                    <a:pt x="270" y="5"/>
                  </a:lnTo>
                  <a:lnTo>
                    <a:pt x="270" y="7"/>
                  </a:lnTo>
                  <a:lnTo>
                    <a:pt x="272" y="7"/>
                  </a:lnTo>
                  <a:lnTo>
                    <a:pt x="270" y="7"/>
                  </a:lnTo>
                  <a:lnTo>
                    <a:pt x="272" y="7"/>
                  </a:lnTo>
                  <a:lnTo>
                    <a:pt x="272" y="8"/>
                  </a:lnTo>
                  <a:lnTo>
                    <a:pt x="273" y="10"/>
                  </a:lnTo>
                  <a:lnTo>
                    <a:pt x="275" y="8"/>
                  </a:lnTo>
                  <a:lnTo>
                    <a:pt x="275" y="7"/>
                  </a:lnTo>
                  <a:lnTo>
                    <a:pt x="277" y="7"/>
                  </a:lnTo>
                  <a:lnTo>
                    <a:pt x="278" y="7"/>
                  </a:lnTo>
                  <a:lnTo>
                    <a:pt x="280" y="7"/>
                  </a:lnTo>
                  <a:lnTo>
                    <a:pt x="281" y="5"/>
                  </a:lnTo>
                  <a:lnTo>
                    <a:pt x="280" y="3"/>
                  </a:lnTo>
                  <a:lnTo>
                    <a:pt x="280" y="2"/>
                  </a:lnTo>
                  <a:lnTo>
                    <a:pt x="281" y="0"/>
                  </a:lnTo>
                  <a:lnTo>
                    <a:pt x="286" y="2"/>
                  </a:lnTo>
                  <a:lnTo>
                    <a:pt x="287" y="2"/>
                  </a:lnTo>
                  <a:lnTo>
                    <a:pt x="289" y="2"/>
                  </a:lnTo>
                  <a:close/>
                </a:path>
              </a:pathLst>
            </a:custGeom>
            <a:solidFill>
              <a:srgbClr val="DE625E"/>
            </a:solidFill>
            <a:ln w="635">
              <a:solidFill>
                <a:schemeClr val="bg2">
                  <a:lumMod val="90000"/>
                </a:schemeClr>
              </a:solidFill>
              <a:round/>
              <a:headEnd/>
              <a:tailEnd/>
            </a:ln>
          </p:spPr>
          <p:txBody>
            <a:bodyPr vert="horz" wrap="square" lIns="91441" tIns="45720" rIns="91441" bIns="45720" numCol="1" anchor="t" anchorCtr="0" compatLnSpc="1">
              <a:prstTxWarp prst="textNoShape">
                <a:avLst/>
              </a:prstTxWarp>
            </a:bodyPr>
            <a:lstStyle/>
            <a:p>
              <a:endParaRPr lang="en-US"/>
            </a:p>
          </p:txBody>
        </p:sp>
        <p:sp>
          <p:nvSpPr>
            <p:cNvPr id="72" name="Freeform 44">
              <a:extLst>
                <a:ext uri="{FF2B5EF4-FFF2-40B4-BE49-F238E27FC236}">
                  <a16:creationId xmlns:a16="http://schemas.microsoft.com/office/drawing/2014/main" id="{C1F24FCE-5501-406A-56C4-44D76F560C88}"/>
                </a:ext>
              </a:extLst>
            </p:cNvPr>
            <p:cNvSpPr>
              <a:spLocks noEditPoints="1"/>
            </p:cNvSpPr>
            <p:nvPr/>
          </p:nvSpPr>
          <p:spPr bwMode="auto">
            <a:xfrm>
              <a:off x="3386138" y="2565400"/>
              <a:ext cx="1117600" cy="825500"/>
            </a:xfrm>
            <a:custGeom>
              <a:avLst/>
              <a:gdLst>
                <a:gd name="T0" fmla="*/ 126 w 704"/>
                <a:gd name="T1" fmla="*/ 277 h 520"/>
                <a:gd name="T2" fmla="*/ 17 w 704"/>
                <a:gd name="T3" fmla="*/ 166 h 520"/>
                <a:gd name="T4" fmla="*/ 1 w 704"/>
                <a:gd name="T5" fmla="*/ 174 h 520"/>
                <a:gd name="T6" fmla="*/ 170 w 704"/>
                <a:gd name="T7" fmla="*/ 3 h 520"/>
                <a:gd name="T8" fmla="*/ 212 w 704"/>
                <a:gd name="T9" fmla="*/ 15 h 520"/>
                <a:gd name="T10" fmla="*/ 269 w 704"/>
                <a:gd name="T11" fmla="*/ 31 h 520"/>
                <a:gd name="T12" fmla="*/ 336 w 704"/>
                <a:gd name="T13" fmla="*/ 22 h 520"/>
                <a:gd name="T14" fmla="*/ 361 w 704"/>
                <a:gd name="T15" fmla="*/ 66 h 520"/>
                <a:gd name="T16" fmla="*/ 405 w 704"/>
                <a:gd name="T17" fmla="*/ 53 h 520"/>
                <a:gd name="T18" fmla="*/ 439 w 704"/>
                <a:gd name="T19" fmla="*/ 51 h 520"/>
                <a:gd name="T20" fmla="*/ 477 w 704"/>
                <a:gd name="T21" fmla="*/ 51 h 520"/>
                <a:gd name="T22" fmla="*/ 530 w 704"/>
                <a:gd name="T23" fmla="*/ 41 h 520"/>
                <a:gd name="T24" fmla="*/ 549 w 704"/>
                <a:gd name="T25" fmla="*/ 17 h 520"/>
                <a:gd name="T26" fmla="*/ 585 w 704"/>
                <a:gd name="T27" fmla="*/ 50 h 520"/>
                <a:gd name="T28" fmla="*/ 604 w 704"/>
                <a:gd name="T29" fmla="*/ 97 h 520"/>
                <a:gd name="T30" fmla="*/ 636 w 704"/>
                <a:gd name="T31" fmla="*/ 124 h 520"/>
                <a:gd name="T32" fmla="*/ 613 w 704"/>
                <a:gd name="T33" fmla="*/ 149 h 520"/>
                <a:gd name="T34" fmla="*/ 632 w 704"/>
                <a:gd name="T35" fmla="*/ 153 h 520"/>
                <a:gd name="T36" fmla="*/ 643 w 704"/>
                <a:gd name="T37" fmla="*/ 194 h 520"/>
                <a:gd name="T38" fmla="*/ 672 w 704"/>
                <a:gd name="T39" fmla="*/ 225 h 520"/>
                <a:gd name="T40" fmla="*/ 658 w 704"/>
                <a:gd name="T41" fmla="*/ 261 h 520"/>
                <a:gd name="T42" fmla="*/ 655 w 704"/>
                <a:gd name="T43" fmla="*/ 291 h 520"/>
                <a:gd name="T44" fmla="*/ 682 w 704"/>
                <a:gd name="T45" fmla="*/ 308 h 520"/>
                <a:gd name="T46" fmla="*/ 687 w 704"/>
                <a:gd name="T47" fmla="*/ 341 h 520"/>
                <a:gd name="T48" fmla="*/ 691 w 704"/>
                <a:gd name="T49" fmla="*/ 369 h 520"/>
                <a:gd name="T50" fmla="*/ 691 w 704"/>
                <a:gd name="T51" fmla="*/ 399 h 520"/>
                <a:gd name="T52" fmla="*/ 657 w 704"/>
                <a:gd name="T53" fmla="*/ 396 h 520"/>
                <a:gd name="T54" fmla="*/ 655 w 704"/>
                <a:gd name="T55" fmla="*/ 424 h 520"/>
                <a:gd name="T56" fmla="*/ 666 w 704"/>
                <a:gd name="T57" fmla="*/ 440 h 520"/>
                <a:gd name="T58" fmla="*/ 652 w 704"/>
                <a:gd name="T59" fmla="*/ 484 h 520"/>
                <a:gd name="T60" fmla="*/ 616 w 704"/>
                <a:gd name="T61" fmla="*/ 479 h 520"/>
                <a:gd name="T62" fmla="*/ 597 w 704"/>
                <a:gd name="T63" fmla="*/ 493 h 520"/>
                <a:gd name="T64" fmla="*/ 575 w 704"/>
                <a:gd name="T65" fmla="*/ 513 h 520"/>
                <a:gd name="T66" fmla="*/ 546 w 704"/>
                <a:gd name="T67" fmla="*/ 498 h 520"/>
                <a:gd name="T68" fmla="*/ 538 w 704"/>
                <a:gd name="T69" fmla="*/ 484 h 520"/>
                <a:gd name="T70" fmla="*/ 536 w 704"/>
                <a:gd name="T71" fmla="*/ 441 h 520"/>
                <a:gd name="T72" fmla="*/ 530 w 704"/>
                <a:gd name="T73" fmla="*/ 408 h 520"/>
                <a:gd name="T74" fmla="*/ 505 w 704"/>
                <a:gd name="T75" fmla="*/ 394 h 520"/>
                <a:gd name="T76" fmla="*/ 478 w 704"/>
                <a:gd name="T77" fmla="*/ 402 h 520"/>
                <a:gd name="T78" fmla="*/ 449 w 704"/>
                <a:gd name="T79" fmla="*/ 396 h 520"/>
                <a:gd name="T80" fmla="*/ 416 w 704"/>
                <a:gd name="T81" fmla="*/ 413 h 520"/>
                <a:gd name="T82" fmla="*/ 427 w 704"/>
                <a:gd name="T83" fmla="*/ 385 h 520"/>
                <a:gd name="T84" fmla="*/ 427 w 704"/>
                <a:gd name="T85" fmla="*/ 365 h 520"/>
                <a:gd name="T86" fmla="*/ 413 w 704"/>
                <a:gd name="T87" fmla="*/ 336 h 520"/>
                <a:gd name="T88" fmla="*/ 400 w 704"/>
                <a:gd name="T89" fmla="*/ 305 h 520"/>
                <a:gd name="T90" fmla="*/ 377 w 704"/>
                <a:gd name="T91" fmla="*/ 268 h 520"/>
                <a:gd name="T92" fmla="*/ 289 w 704"/>
                <a:gd name="T93" fmla="*/ 263 h 520"/>
                <a:gd name="T94" fmla="*/ 245 w 704"/>
                <a:gd name="T95" fmla="*/ 268 h 520"/>
                <a:gd name="T96" fmla="*/ 231 w 704"/>
                <a:gd name="T97" fmla="*/ 299 h 520"/>
                <a:gd name="T98" fmla="*/ 205 w 704"/>
                <a:gd name="T99" fmla="*/ 321 h 520"/>
                <a:gd name="T100" fmla="*/ 170 w 704"/>
                <a:gd name="T101" fmla="*/ 343 h 520"/>
                <a:gd name="T102" fmla="*/ 161 w 704"/>
                <a:gd name="T103" fmla="*/ 322 h 520"/>
                <a:gd name="T104" fmla="*/ 128 w 704"/>
                <a:gd name="T105" fmla="*/ 300 h 520"/>
                <a:gd name="T106" fmla="*/ 126 w 704"/>
                <a:gd name="T107" fmla="*/ 271 h 520"/>
                <a:gd name="T108" fmla="*/ 98 w 704"/>
                <a:gd name="T109" fmla="*/ 241 h 520"/>
                <a:gd name="T110" fmla="*/ 65 w 704"/>
                <a:gd name="T111" fmla="*/ 232 h 520"/>
                <a:gd name="T112" fmla="*/ 45 w 704"/>
                <a:gd name="T113" fmla="*/ 197 h 520"/>
                <a:gd name="T114" fmla="*/ 39 w 704"/>
                <a:gd name="T115" fmla="*/ 180 h 520"/>
                <a:gd name="T116" fmla="*/ 34 w 704"/>
                <a:gd name="T117" fmla="*/ 161 h 520"/>
                <a:gd name="T118" fmla="*/ 37 w 704"/>
                <a:gd name="T119" fmla="*/ 113 h 520"/>
                <a:gd name="T120" fmla="*/ 115 w 704"/>
                <a:gd name="T121" fmla="*/ 92 h 520"/>
                <a:gd name="T122" fmla="*/ 118 w 704"/>
                <a:gd name="T123" fmla="*/ 56 h 520"/>
                <a:gd name="T124" fmla="*/ 131 w 704"/>
                <a:gd name="T125" fmla="*/ 36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4" h="520">
                  <a:moveTo>
                    <a:pt x="123" y="304"/>
                  </a:moveTo>
                  <a:lnTo>
                    <a:pt x="122" y="304"/>
                  </a:lnTo>
                  <a:lnTo>
                    <a:pt x="122" y="305"/>
                  </a:lnTo>
                  <a:lnTo>
                    <a:pt x="120" y="305"/>
                  </a:lnTo>
                  <a:lnTo>
                    <a:pt x="122" y="304"/>
                  </a:lnTo>
                  <a:lnTo>
                    <a:pt x="123" y="304"/>
                  </a:lnTo>
                  <a:close/>
                  <a:moveTo>
                    <a:pt x="126" y="307"/>
                  </a:moveTo>
                  <a:lnTo>
                    <a:pt x="125" y="307"/>
                  </a:lnTo>
                  <a:lnTo>
                    <a:pt x="125" y="305"/>
                  </a:lnTo>
                  <a:lnTo>
                    <a:pt x="125" y="304"/>
                  </a:lnTo>
                  <a:lnTo>
                    <a:pt x="125" y="302"/>
                  </a:lnTo>
                  <a:lnTo>
                    <a:pt x="123" y="300"/>
                  </a:lnTo>
                  <a:lnTo>
                    <a:pt x="125" y="300"/>
                  </a:lnTo>
                  <a:lnTo>
                    <a:pt x="125" y="302"/>
                  </a:lnTo>
                  <a:lnTo>
                    <a:pt x="126" y="304"/>
                  </a:lnTo>
                  <a:lnTo>
                    <a:pt x="126" y="305"/>
                  </a:lnTo>
                  <a:lnTo>
                    <a:pt x="126" y="307"/>
                  </a:lnTo>
                  <a:close/>
                  <a:moveTo>
                    <a:pt x="118" y="305"/>
                  </a:moveTo>
                  <a:lnTo>
                    <a:pt x="117" y="305"/>
                  </a:lnTo>
                  <a:lnTo>
                    <a:pt x="117" y="304"/>
                  </a:lnTo>
                  <a:lnTo>
                    <a:pt x="117" y="302"/>
                  </a:lnTo>
                  <a:lnTo>
                    <a:pt x="118" y="302"/>
                  </a:lnTo>
                  <a:lnTo>
                    <a:pt x="120" y="300"/>
                  </a:lnTo>
                  <a:lnTo>
                    <a:pt x="120" y="299"/>
                  </a:lnTo>
                  <a:lnTo>
                    <a:pt x="122" y="299"/>
                  </a:lnTo>
                  <a:lnTo>
                    <a:pt x="122" y="300"/>
                  </a:lnTo>
                  <a:lnTo>
                    <a:pt x="120" y="300"/>
                  </a:lnTo>
                  <a:lnTo>
                    <a:pt x="120" y="302"/>
                  </a:lnTo>
                  <a:lnTo>
                    <a:pt x="118" y="302"/>
                  </a:lnTo>
                  <a:lnTo>
                    <a:pt x="118" y="304"/>
                  </a:lnTo>
                  <a:lnTo>
                    <a:pt x="118" y="305"/>
                  </a:lnTo>
                  <a:close/>
                  <a:moveTo>
                    <a:pt x="134" y="271"/>
                  </a:moveTo>
                  <a:lnTo>
                    <a:pt x="136" y="272"/>
                  </a:lnTo>
                  <a:lnTo>
                    <a:pt x="137" y="274"/>
                  </a:lnTo>
                  <a:lnTo>
                    <a:pt x="136" y="275"/>
                  </a:lnTo>
                  <a:lnTo>
                    <a:pt x="134" y="277"/>
                  </a:lnTo>
                  <a:lnTo>
                    <a:pt x="133" y="279"/>
                  </a:lnTo>
                  <a:lnTo>
                    <a:pt x="131" y="279"/>
                  </a:lnTo>
                  <a:lnTo>
                    <a:pt x="129" y="279"/>
                  </a:lnTo>
                  <a:lnTo>
                    <a:pt x="128" y="277"/>
                  </a:lnTo>
                  <a:lnTo>
                    <a:pt x="126" y="277"/>
                  </a:lnTo>
                  <a:lnTo>
                    <a:pt x="126" y="275"/>
                  </a:lnTo>
                  <a:lnTo>
                    <a:pt x="126" y="274"/>
                  </a:lnTo>
                  <a:lnTo>
                    <a:pt x="128" y="272"/>
                  </a:lnTo>
                  <a:lnTo>
                    <a:pt x="128" y="271"/>
                  </a:lnTo>
                  <a:lnTo>
                    <a:pt x="129" y="271"/>
                  </a:lnTo>
                  <a:lnTo>
                    <a:pt x="131" y="272"/>
                  </a:lnTo>
                  <a:lnTo>
                    <a:pt x="133" y="271"/>
                  </a:lnTo>
                  <a:lnTo>
                    <a:pt x="134" y="271"/>
                  </a:lnTo>
                  <a:close/>
                  <a:moveTo>
                    <a:pt x="125" y="271"/>
                  </a:moveTo>
                  <a:lnTo>
                    <a:pt x="123" y="272"/>
                  </a:lnTo>
                  <a:lnTo>
                    <a:pt x="123" y="271"/>
                  </a:lnTo>
                  <a:lnTo>
                    <a:pt x="123" y="269"/>
                  </a:lnTo>
                  <a:lnTo>
                    <a:pt x="125" y="269"/>
                  </a:lnTo>
                  <a:lnTo>
                    <a:pt x="126" y="268"/>
                  </a:lnTo>
                  <a:lnTo>
                    <a:pt x="128" y="268"/>
                  </a:lnTo>
                  <a:lnTo>
                    <a:pt x="126" y="269"/>
                  </a:lnTo>
                  <a:lnTo>
                    <a:pt x="125" y="269"/>
                  </a:lnTo>
                  <a:lnTo>
                    <a:pt x="125" y="271"/>
                  </a:lnTo>
                  <a:close/>
                  <a:moveTo>
                    <a:pt x="131" y="263"/>
                  </a:moveTo>
                  <a:lnTo>
                    <a:pt x="131" y="264"/>
                  </a:lnTo>
                  <a:lnTo>
                    <a:pt x="131" y="263"/>
                  </a:lnTo>
                  <a:lnTo>
                    <a:pt x="131" y="261"/>
                  </a:lnTo>
                  <a:lnTo>
                    <a:pt x="133" y="263"/>
                  </a:lnTo>
                  <a:lnTo>
                    <a:pt x="131" y="263"/>
                  </a:lnTo>
                  <a:close/>
                  <a:moveTo>
                    <a:pt x="98" y="243"/>
                  </a:moveTo>
                  <a:lnTo>
                    <a:pt x="97" y="244"/>
                  </a:lnTo>
                  <a:lnTo>
                    <a:pt x="95" y="243"/>
                  </a:lnTo>
                  <a:lnTo>
                    <a:pt x="97" y="241"/>
                  </a:lnTo>
                  <a:lnTo>
                    <a:pt x="97" y="243"/>
                  </a:lnTo>
                  <a:lnTo>
                    <a:pt x="98" y="243"/>
                  </a:lnTo>
                  <a:close/>
                  <a:moveTo>
                    <a:pt x="17" y="177"/>
                  </a:moveTo>
                  <a:lnTo>
                    <a:pt x="15" y="177"/>
                  </a:lnTo>
                  <a:lnTo>
                    <a:pt x="15" y="175"/>
                  </a:lnTo>
                  <a:lnTo>
                    <a:pt x="14" y="175"/>
                  </a:lnTo>
                  <a:lnTo>
                    <a:pt x="14" y="174"/>
                  </a:lnTo>
                  <a:lnTo>
                    <a:pt x="14" y="172"/>
                  </a:lnTo>
                  <a:lnTo>
                    <a:pt x="15" y="170"/>
                  </a:lnTo>
                  <a:lnTo>
                    <a:pt x="15" y="169"/>
                  </a:lnTo>
                  <a:lnTo>
                    <a:pt x="17" y="169"/>
                  </a:lnTo>
                  <a:lnTo>
                    <a:pt x="17" y="167"/>
                  </a:lnTo>
                  <a:lnTo>
                    <a:pt x="17" y="166"/>
                  </a:lnTo>
                  <a:lnTo>
                    <a:pt x="18" y="167"/>
                  </a:lnTo>
                  <a:lnTo>
                    <a:pt x="17" y="169"/>
                  </a:lnTo>
                  <a:lnTo>
                    <a:pt x="17" y="170"/>
                  </a:lnTo>
                  <a:lnTo>
                    <a:pt x="18" y="170"/>
                  </a:lnTo>
                  <a:lnTo>
                    <a:pt x="18" y="172"/>
                  </a:lnTo>
                  <a:lnTo>
                    <a:pt x="18" y="174"/>
                  </a:lnTo>
                  <a:lnTo>
                    <a:pt x="18" y="175"/>
                  </a:lnTo>
                  <a:lnTo>
                    <a:pt x="18" y="177"/>
                  </a:lnTo>
                  <a:lnTo>
                    <a:pt x="17" y="177"/>
                  </a:lnTo>
                  <a:close/>
                  <a:moveTo>
                    <a:pt x="21" y="167"/>
                  </a:moveTo>
                  <a:lnTo>
                    <a:pt x="21" y="169"/>
                  </a:lnTo>
                  <a:lnTo>
                    <a:pt x="20" y="169"/>
                  </a:lnTo>
                  <a:lnTo>
                    <a:pt x="20" y="167"/>
                  </a:lnTo>
                  <a:lnTo>
                    <a:pt x="18" y="166"/>
                  </a:lnTo>
                  <a:lnTo>
                    <a:pt x="18" y="164"/>
                  </a:lnTo>
                  <a:lnTo>
                    <a:pt x="20" y="164"/>
                  </a:lnTo>
                  <a:lnTo>
                    <a:pt x="21" y="166"/>
                  </a:lnTo>
                  <a:lnTo>
                    <a:pt x="21" y="167"/>
                  </a:lnTo>
                  <a:close/>
                  <a:moveTo>
                    <a:pt x="15" y="169"/>
                  </a:moveTo>
                  <a:lnTo>
                    <a:pt x="14" y="170"/>
                  </a:lnTo>
                  <a:lnTo>
                    <a:pt x="12" y="172"/>
                  </a:lnTo>
                  <a:lnTo>
                    <a:pt x="10" y="170"/>
                  </a:lnTo>
                  <a:lnTo>
                    <a:pt x="10" y="169"/>
                  </a:lnTo>
                  <a:lnTo>
                    <a:pt x="10" y="170"/>
                  </a:lnTo>
                  <a:lnTo>
                    <a:pt x="10" y="172"/>
                  </a:lnTo>
                  <a:lnTo>
                    <a:pt x="10" y="174"/>
                  </a:lnTo>
                  <a:lnTo>
                    <a:pt x="12" y="174"/>
                  </a:lnTo>
                  <a:lnTo>
                    <a:pt x="10" y="175"/>
                  </a:lnTo>
                  <a:lnTo>
                    <a:pt x="10" y="177"/>
                  </a:lnTo>
                  <a:lnTo>
                    <a:pt x="12" y="177"/>
                  </a:lnTo>
                  <a:lnTo>
                    <a:pt x="10" y="177"/>
                  </a:lnTo>
                  <a:lnTo>
                    <a:pt x="12" y="177"/>
                  </a:lnTo>
                  <a:lnTo>
                    <a:pt x="14" y="178"/>
                  </a:lnTo>
                  <a:lnTo>
                    <a:pt x="12" y="180"/>
                  </a:lnTo>
                  <a:lnTo>
                    <a:pt x="10" y="180"/>
                  </a:lnTo>
                  <a:lnTo>
                    <a:pt x="9" y="180"/>
                  </a:lnTo>
                  <a:lnTo>
                    <a:pt x="7" y="180"/>
                  </a:lnTo>
                  <a:lnTo>
                    <a:pt x="6" y="180"/>
                  </a:lnTo>
                  <a:lnTo>
                    <a:pt x="4" y="178"/>
                  </a:lnTo>
                  <a:lnTo>
                    <a:pt x="3" y="177"/>
                  </a:lnTo>
                  <a:lnTo>
                    <a:pt x="1" y="174"/>
                  </a:lnTo>
                  <a:lnTo>
                    <a:pt x="0" y="174"/>
                  </a:lnTo>
                  <a:lnTo>
                    <a:pt x="0" y="172"/>
                  </a:lnTo>
                  <a:lnTo>
                    <a:pt x="0" y="170"/>
                  </a:lnTo>
                  <a:lnTo>
                    <a:pt x="1" y="169"/>
                  </a:lnTo>
                  <a:lnTo>
                    <a:pt x="1" y="167"/>
                  </a:lnTo>
                  <a:lnTo>
                    <a:pt x="3" y="167"/>
                  </a:lnTo>
                  <a:lnTo>
                    <a:pt x="3" y="166"/>
                  </a:lnTo>
                  <a:lnTo>
                    <a:pt x="4" y="166"/>
                  </a:lnTo>
                  <a:lnTo>
                    <a:pt x="6" y="166"/>
                  </a:lnTo>
                  <a:lnTo>
                    <a:pt x="6" y="164"/>
                  </a:lnTo>
                  <a:lnTo>
                    <a:pt x="7" y="164"/>
                  </a:lnTo>
                  <a:lnTo>
                    <a:pt x="7" y="163"/>
                  </a:lnTo>
                  <a:lnTo>
                    <a:pt x="9" y="163"/>
                  </a:lnTo>
                  <a:lnTo>
                    <a:pt x="12" y="161"/>
                  </a:lnTo>
                  <a:lnTo>
                    <a:pt x="14" y="163"/>
                  </a:lnTo>
                  <a:lnTo>
                    <a:pt x="15" y="163"/>
                  </a:lnTo>
                  <a:lnTo>
                    <a:pt x="15" y="164"/>
                  </a:lnTo>
                  <a:lnTo>
                    <a:pt x="17" y="164"/>
                  </a:lnTo>
                  <a:lnTo>
                    <a:pt x="17" y="166"/>
                  </a:lnTo>
                  <a:lnTo>
                    <a:pt x="15" y="169"/>
                  </a:lnTo>
                  <a:close/>
                  <a:moveTo>
                    <a:pt x="17" y="160"/>
                  </a:moveTo>
                  <a:lnTo>
                    <a:pt x="17" y="161"/>
                  </a:lnTo>
                  <a:lnTo>
                    <a:pt x="17" y="163"/>
                  </a:lnTo>
                  <a:lnTo>
                    <a:pt x="15" y="163"/>
                  </a:lnTo>
                  <a:lnTo>
                    <a:pt x="14" y="163"/>
                  </a:lnTo>
                  <a:lnTo>
                    <a:pt x="12" y="161"/>
                  </a:lnTo>
                  <a:lnTo>
                    <a:pt x="10" y="161"/>
                  </a:lnTo>
                  <a:lnTo>
                    <a:pt x="10" y="160"/>
                  </a:lnTo>
                  <a:lnTo>
                    <a:pt x="12" y="158"/>
                  </a:lnTo>
                  <a:lnTo>
                    <a:pt x="14" y="155"/>
                  </a:lnTo>
                  <a:lnTo>
                    <a:pt x="15" y="156"/>
                  </a:lnTo>
                  <a:lnTo>
                    <a:pt x="17" y="160"/>
                  </a:lnTo>
                  <a:close/>
                  <a:moveTo>
                    <a:pt x="153" y="1"/>
                  </a:moveTo>
                  <a:lnTo>
                    <a:pt x="154" y="1"/>
                  </a:lnTo>
                  <a:lnTo>
                    <a:pt x="159" y="1"/>
                  </a:lnTo>
                  <a:lnTo>
                    <a:pt x="162" y="1"/>
                  </a:lnTo>
                  <a:lnTo>
                    <a:pt x="164" y="1"/>
                  </a:lnTo>
                  <a:lnTo>
                    <a:pt x="164" y="3"/>
                  </a:lnTo>
                  <a:lnTo>
                    <a:pt x="165" y="3"/>
                  </a:lnTo>
                  <a:lnTo>
                    <a:pt x="169" y="3"/>
                  </a:lnTo>
                  <a:lnTo>
                    <a:pt x="170" y="3"/>
                  </a:lnTo>
                  <a:lnTo>
                    <a:pt x="172" y="3"/>
                  </a:lnTo>
                  <a:lnTo>
                    <a:pt x="173" y="3"/>
                  </a:lnTo>
                  <a:lnTo>
                    <a:pt x="175" y="5"/>
                  </a:lnTo>
                  <a:lnTo>
                    <a:pt x="176" y="3"/>
                  </a:lnTo>
                  <a:lnTo>
                    <a:pt x="178" y="5"/>
                  </a:lnTo>
                  <a:lnTo>
                    <a:pt x="180" y="5"/>
                  </a:lnTo>
                  <a:lnTo>
                    <a:pt x="181" y="5"/>
                  </a:lnTo>
                  <a:lnTo>
                    <a:pt x="183" y="5"/>
                  </a:lnTo>
                  <a:lnTo>
                    <a:pt x="184" y="3"/>
                  </a:lnTo>
                  <a:lnTo>
                    <a:pt x="184" y="5"/>
                  </a:lnTo>
                  <a:lnTo>
                    <a:pt x="186" y="5"/>
                  </a:lnTo>
                  <a:lnTo>
                    <a:pt x="187" y="5"/>
                  </a:lnTo>
                  <a:lnTo>
                    <a:pt x="189" y="5"/>
                  </a:lnTo>
                  <a:lnTo>
                    <a:pt x="190" y="5"/>
                  </a:lnTo>
                  <a:lnTo>
                    <a:pt x="192" y="6"/>
                  </a:lnTo>
                  <a:lnTo>
                    <a:pt x="192" y="8"/>
                  </a:lnTo>
                  <a:lnTo>
                    <a:pt x="192" y="9"/>
                  </a:lnTo>
                  <a:lnTo>
                    <a:pt x="190" y="11"/>
                  </a:lnTo>
                  <a:lnTo>
                    <a:pt x="190" y="12"/>
                  </a:lnTo>
                  <a:lnTo>
                    <a:pt x="190" y="14"/>
                  </a:lnTo>
                  <a:lnTo>
                    <a:pt x="189" y="14"/>
                  </a:lnTo>
                  <a:lnTo>
                    <a:pt x="190" y="15"/>
                  </a:lnTo>
                  <a:lnTo>
                    <a:pt x="190" y="17"/>
                  </a:lnTo>
                  <a:lnTo>
                    <a:pt x="190" y="19"/>
                  </a:lnTo>
                  <a:lnTo>
                    <a:pt x="192" y="20"/>
                  </a:lnTo>
                  <a:lnTo>
                    <a:pt x="194" y="19"/>
                  </a:lnTo>
                  <a:lnTo>
                    <a:pt x="195" y="19"/>
                  </a:lnTo>
                  <a:lnTo>
                    <a:pt x="197" y="20"/>
                  </a:lnTo>
                  <a:lnTo>
                    <a:pt x="200" y="20"/>
                  </a:lnTo>
                  <a:lnTo>
                    <a:pt x="201" y="19"/>
                  </a:lnTo>
                  <a:lnTo>
                    <a:pt x="203" y="19"/>
                  </a:lnTo>
                  <a:lnTo>
                    <a:pt x="203" y="15"/>
                  </a:lnTo>
                  <a:lnTo>
                    <a:pt x="203" y="14"/>
                  </a:lnTo>
                  <a:lnTo>
                    <a:pt x="205" y="14"/>
                  </a:lnTo>
                  <a:lnTo>
                    <a:pt x="206" y="12"/>
                  </a:lnTo>
                  <a:lnTo>
                    <a:pt x="206" y="14"/>
                  </a:lnTo>
                  <a:lnTo>
                    <a:pt x="208" y="14"/>
                  </a:lnTo>
                  <a:lnTo>
                    <a:pt x="209" y="14"/>
                  </a:lnTo>
                  <a:lnTo>
                    <a:pt x="209" y="15"/>
                  </a:lnTo>
                  <a:lnTo>
                    <a:pt x="211" y="15"/>
                  </a:lnTo>
                  <a:lnTo>
                    <a:pt x="212" y="15"/>
                  </a:lnTo>
                  <a:lnTo>
                    <a:pt x="212" y="17"/>
                  </a:lnTo>
                  <a:lnTo>
                    <a:pt x="212" y="19"/>
                  </a:lnTo>
                  <a:lnTo>
                    <a:pt x="214" y="19"/>
                  </a:lnTo>
                  <a:lnTo>
                    <a:pt x="216" y="20"/>
                  </a:lnTo>
                  <a:lnTo>
                    <a:pt x="217" y="19"/>
                  </a:lnTo>
                  <a:lnTo>
                    <a:pt x="219" y="20"/>
                  </a:lnTo>
                  <a:lnTo>
                    <a:pt x="220" y="22"/>
                  </a:lnTo>
                  <a:lnTo>
                    <a:pt x="220" y="23"/>
                  </a:lnTo>
                  <a:lnTo>
                    <a:pt x="222" y="23"/>
                  </a:lnTo>
                  <a:lnTo>
                    <a:pt x="223" y="23"/>
                  </a:lnTo>
                  <a:lnTo>
                    <a:pt x="228" y="23"/>
                  </a:lnTo>
                  <a:lnTo>
                    <a:pt x="230" y="23"/>
                  </a:lnTo>
                  <a:lnTo>
                    <a:pt x="231" y="23"/>
                  </a:lnTo>
                  <a:lnTo>
                    <a:pt x="233" y="23"/>
                  </a:lnTo>
                  <a:lnTo>
                    <a:pt x="233" y="25"/>
                  </a:lnTo>
                  <a:lnTo>
                    <a:pt x="234" y="26"/>
                  </a:lnTo>
                  <a:lnTo>
                    <a:pt x="236" y="26"/>
                  </a:lnTo>
                  <a:lnTo>
                    <a:pt x="237" y="28"/>
                  </a:lnTo>
                  <a:lnTo>
                    <a:pt x="237" y="30"/>
                  </a:lnTo>
                  <a:lnTo>
                    <a:pt x="239" y="30"/>
                  </a:lnTo>
                  <a:lnTo>
                    <a:pt x="241" y="30"/>
                  </a:lnTo>
                  <a:lnTo>
                    <a:pt x="242" y="28"/>
                  </a:lnTo>
                  <a:lnTo>
                    <a:pt x="244" y="26"/>
                  </a:lnTo>
                  <a:lnTo>
                    <a:pt x="245" y="26"/>
                  </a:lnTo>
                  <a:lnTo>
                    <a:pt x="247" y="26"/>
                  </a:lnTo>
                  <a:lnTo>
                    <a:pt x="248" y="28"/>
                  </a:lnTo>
                  <a:lnTo>
                    <a:pt x="250" y="28"/>
                  </a:lnTo>
                  <a:lnTo>
                    <a:pt x="251" y="30"/>
                  </a:lnTo>
                  <a:lnTo>
                    <a:pt x="253" y="30"/>
                  </a:lnTo>
                  <a:lnTo>
                    <a:pt x="255" y="30"/>
                  </a:lnTo>
                  <a:lnTo>
                    <a:pt x="255" y="31"/>
                  </a:lnTo>
                  <a:lnTo>
                    <a:pt x="256" y="33"/>
                  </a:lnTo>
                  <a:lnTo>
                    <a:pt x="256" y="34"/>
                  </a:lnTo>
                  <a:lnTo>
                    <a:pt x="258" y="34"/>
                  </a:lnTo>
                  <a:lnTo>
                    <a:pt x="258" y="36"/>
                  </a:lnTo>
                  <a:lnTo>
                    <a:pt x="259" y="36"/>
                  </a:lnTo>
                  <a:lnTo>
                    <a:pt x="259" y="34"/>
                  </a:lnTo>
                  <a:lnTo>
                    <a:pt x="262" y="34"/>
                  </a:lnTo>
                  <a:lnTo>
                    <a:pt x="262" y="33"/>
                  </a:lnTo>
                  <a:lnTo>
                    <a:pt x="264" y="33"/>
                  </a:lnTo>
                  <a:lnTo>
                    <a:pt x="269" y="31"/>
                  </a:lnTo>
                  <a:lnTo>
                    <a:pt x="272" y="31"/>
                  </a:lnTo>
                  <a:lnTo>
                    <a:pt x="273" y="31"/>
                  </a:lnTo>
                  <a:lnTo>
                    <a:pt x="273" y="30"/>
                  </a:lnTo>
                  <a:lnTo>
                    <a:pt x="275" y="30"/>
                  </a:lnTo>
                  <a:lnTo>
                    <a:pt x="277" y="30"/>
                  </a:lnTo>
                  <a:lnTo>
                    <a:pt x="278" y="28"/>
                  </a:lnTo>
                  <a:lnTo>
                    <a:pt x="280" y="26"/>
                  </a:lnTo>
                  <a:lnTo>
                    <a:pt x="281" y="25"/>
                  </a:lnTo>
                  <a:lnTo>
                    <a:pt x="283" y="25"/>
                  </a:lnTo>
                  <a:lnTo>
                    <a:pt x="284" y="25"/>
                  </a:lnTo>
                  <a:lnTo>
                    <a:pt x="286" y="25"/>
                  </a:lnTo>
                  <a:lnTo>
                    <a:pt x="287" y="25"/>
                  </a:lnTo>
                  <a:lnTo>
                    <a:pt x="287" y="26"/>
                  </a:lnTo>
                  <a:lnTo>
                    <a:pt x="289" y="26"/>
                  </a:lnTo>
                  <a:lnTo>
                    <a:pt x="292" y="26"/>
                  </a:lnTo>
                  <a:lnTo>
                    <a:pt x="294" y="26"/>
                  </a:lnTo>
                  <a:lnTo>
                    <a:pt x="295" y="26"/>
                  </a:lnTo>
                  <a:lnTo>
                    <a:pt x="297" y="25"/>
                  </a:lnTo>
                  <a:lnTo>
                    <a:pt x="298" y="23"/>
                  </a:lnTo>
                  <a:lnTo>
                    <a:pt x="300" y="23"/>
                  </a:lnTo>
                  <a:lnTo>
                    <a:pt x="302" y="23"/>
                  </a:lnTo>
                  <a:lnTo>
                    <a:pt x="302" y="25"/>
                  </a:lnTo>
                  <a:lnTo>
                    <a:pt x="303" y="25"/>
                  </a:lnTo>
                  <a:lnTo>
                    <a:pt x="303" y="26"/>
                  </a:lnTo>
                  <a:lnTo>
                    <a:pt x="305" y="26"/>
                  </a:lnTo>
                  <a:lnTo>
                    <a:pt x="306" y="26"/>
                  </a:lnTo>
                  <a:lnTo>
                    <a:pt x="309" y="26"/>
                  </a:lnTo>
                  <a:lnTo>
                    <a:pt x="311" y="26"/>
                  </a:lnTo>
                  <a:lnTo>
                    <a:pt x="314" y="28"/>
                  </a:lnTo>
                  <a:lnTo>
                    <a:pt x="317" y="26"/>
                  </a:lnTo>
                  <a:lnTo>
                    <a:pt x="319" y="26"/>
                  </a:lnTo>
                  <a:lnTo>
                    <a:pt x="320" y="25"/>
                  </a:lnTo>
                  <a:lnTo>
                    <a:pt x="322" y="25"/>
                  </a:lnTo>
                  <a:lnTo>
                    <a:pt x="323" y="25"/>
                  </a:lnTo>
                  <a:lnTo>
                    <a:pt x="325" y="23"/>
                  </a:lnTo>
                  <a:lnTo>
                    <a:pt x="325" y="25"/>
                  </a:lnTo>
                  <a:lnTo>
                    <a:pt x="328" y="23"/>
                  </a:lnTo>
                  <a:lnTo>
                    <a:pt x="330" y="23"/>
                  </a:lnTo>
                  <a:lnTo>
                    <a:pt x="331" y="23"/>
                  </a:lnTo>
                  <a:lnTo>
                    <a:pt x="334" y="23"/>
                  </a:lnTo>
                  <a:lnTo>
                    <a:pt x="336" y="22"/>
                  </a:lnTo>
                  <a:lnTo>
                    <a:pt x="341" y="22"/>
                  </a:lnTo>
                  <a:lnTo>
                    <a:pt x="342" y="22"/>
                  </a:lnTo>
                  <a:lnTo>
                    <a:pt x="345" y="23"/>
                  </a:lnTo>
                  <a:lnTo>
                    <a:pt x="347" y="25"/>
                  </a:lnTo>
                  <a:lnTo>
                    <a:pt x="349" y="25"/>
                  </a:lnTo>
                  <a:lnTo>
                    <a:pt x="350" y="25"/>
                  </a:lnTo>
                  <a:lnTo>
                    <a:pt x="350" y="26"/>
                  </a:lnTo>
                  <a:lnTo>
                    <a:pt x="350" y="28"/>
                  </a:lnTo>
                  <a:lnTo>
                    <a:pt x="349" y="28"/>
                  </a:lnTo>
                  <a:lnTo>
                    <a:pt x="347" y="28"/>
                  </a:lnTo>
                  <a:lnTo>
                    <a:pt x="347" y="26"/>
                  </a:lnTo>
                  <a:lnTo>
                    <a:pt x="345" y="28"/>
                  </a:lnTo>
                  <a:lnTo>
                    <a:pt x="344" y="28"/>
                  </a:lnTo>
                  <a:lnTo>
                    <a:pt x="344" y="30"/>
                  </a:lnTo>
                  <a:lnTo>
                    <a:pt x="344" y="31"/>
                  </a:lnTo>
                  <a:lnTo>
                    <a:pt x="344" y="33"/>
                  </a:lnTo>
                  <a:lnTo>
                    <a:pt x="344" y="34"/>
                  </a:lnTo>
                  <a:lnTo>
                    <a:pt x="344" y="36"/>
                  </a:lnTo>
                  <a:lnTo>
                    <a:pt x="345" y="36"/>
                  </a:lnTo>
                  <a:lnTo>
                    <a:pt x="345" y="37"/>
                  </a:lnTo>
                  <a:lnTo>
                    <a:pt x="344" y="37"/>
                  </a:lnTo>
                  <a:lnTo>
                    <a:pt x="344" y="39"/>
                  </a:lnTo>
                  <a:lnTo>
                    <a:pt x="342" y="41"/>
                  </a:lnTo>
                  <a:lnTo>
                    <a:pt x="342" y="42"/>
                  </a:lnTo>
                  <a:lnTo>
                    <a:pt x="341" y="42"/>
                  </a:lnTo>
                  <a:lnTo>
                    <a:pt x="339" y="44"/>
                  </a:lnTo>
                  <a:lnTo>
                    <a:pt x="339" y="45"/>
                  </a:lnTo>
                  <a:lnTo>
                    <a:pt x="339" y="47"/>
                  </a:lnTo>
                  <a:lnTo>
                    <a:pt x="341" y="48"/>
                  </a:lnTo>
                  <a:lnTo>
                    <a:pt x="341" y="50"/>
                  </a:lnTo>
                  <a:lnTo>
                    <a:pt x="342" y="51"/>
                  </a:lnTo>
                  <a:lnTo>
                    <a:pt x="344" y="53"/>
                  </a:lnTo>
                  <a:lnTo>
                    <a:pt x="345" y="53"/>
                  </a:lnTo>
                  <a:lnTo>
                    <a:pt x="347" y="53"/>
                  </a:lnTo>
                  <a:lnTo>
                    <a:pt x="349" y="55"/>
                  </a:lnTo>
                  <a:lnTo>
                    <a:pt x="350" y="55"/>
                  </a:lnTo>
                  <a:lnTo>
                    <a:pt x="352" y="56"/>
                  </a:lnTo>
                  <a:lnTo>
                    <a:pt x="352" y="59"/>
                  </a:lnTo>
                  <a:lnTo>
                    <a:pt x="356" y="62"/>
                  </a:lnTo>
                  <a:lnTo>
                    <a:pt x="358" y="62"/>
                  </a:lnTo>
                  <a:lnTo>
                    <a:pt x="361" y="66"/>
                  </a:lnTo>
                  <a:lnTo>
                    <a:pt x="363" y="66"/>
                  </a:lnTo>
                  <a:lnTo>
                    <a:pt x="363" y="64"/>
                  </a:lnTo>
                  <a:lnTo>
                    <a:pt x="364" y="62"/>
                  </a:lnTo>
                  <a:lnTo>
                    <a:pt x="366" y="62"/>
                  </a:lnTo>
                  <a:lnTo>
                    <a:pt x="367" y="62"/>
                  </a:lnTo>
                  <a:lnTo>
                    <a:pt x="369" y="62"/>
                  </a:lnTo>
                  <a:lnTo>
                    <a:pt x="369" y="61"/>
                  </a:lnTo>
                  <a:lnTo>
                    <a:pt x="370" y="61"/>
                  </a:lnTo>
                  <a:lnTo>
                    <a:pt x="372" y="61"/>
                  </a:lnTo>
                  <a:lnTo>
                    <a:pt x="372" y="59"/>
                  </a:lnTo>
                  <a:lnTo>
                    <a:pt x="374" y="59"/>
                  </a:lnTo>
                  <a:lnTo>
                    <a:pt x="372" y="56"/>
                  </a:lnTo>
                  <a:lnTo>
                    <a:pt x="374" y="55"/>
                  </a:lnTo>
                  <a:lnTo>
                    <a:pt x="375" y="55"/>
                  </a:lnTo>
                  <a:lnTo>
                    <a:pt x="377" y="55"/>
                  </a:lnTo>
                  <a:lnTo>
                    <a:pt x="375" y="53"/>
                  </a:lnTo>
                  <a:lnTo>
                    <a:pt x="377" y="53"/>
                  </a:lnTo>
                  <a:lnTo>
                    <a:pt x="378" y="51"/>
                  </a:lnTo>
                  <a:lnTo>
                    <a:pt x="380" y="50"/>
                  </a:lnTo>
                  <a:lnTo>
                    <a:pt x="380" y="48"/>
                  </a:lnTo>
                  <a:lnTo>
                    <a:pt x="381" y="47"/>
                  </a:lnTo>
                  <a:lnTo>
                    <a:pt x="381" y="45"/>
                  </a:lnTo>
                  <a:lnTo>
                    <a:pt x="381" y="44"/>
                  </a:lnTo>
                  <a:lnTo>
                    <a:pt x="383" y="44"/>
                  </a:lnTo>
                  <a:lnTo>
                    <a:pt x="385" y="44"/>
                  </a:lnTo>
                  <a:lnTo>
                    <a:pt x="385" y="45"/>
                  </a:lnTo>
                  <a:lnTo>
                    <a:pt x="386" y="45"/>
                  </a:lnTo>
                  <a:lnTo>
                    <a:pt x="388" y="45"/>
                  </a:lnTo>
                  <a:lnTo>
                    <a:pt x="388" y="44"/>
                  </a:lnTo>
                  <a:lnTo>
                    <a:pt x="389" y="44"/>
                  </a:lnTo>
                  <a:lnTo>
                    <a:pt x="391" y="44"/>
                  </a:lnTo>
                  <a:lnTo>
                    <a:pt x="392" y="44"/>
                  </a:lnTo>
                  <a:lnTo>
                    <a:pt x="394" y="44"/>
                  </a:lnTo>
                  <a:lnTo>
                    <a:pt x="395" y="45"/>
                  </a:lnTo>
                  <a:lnTo>
                    <a:pt x="397" y="47"/>
                  </a:lnTo>
                  <a:lnTo>
                    <a:pt x="397" y="48"/>
                  </a:lnTo>
                  <a:lnTo>
                    <a:pt x="399" y="50"/>
                  </a:lnTo>
                  <a:lnTo>
                    <a:pt x="400" y="51"/>
                  </a:lnTo>
                  <a:lnTo>
                    <a:pt x="402" y="53"/>
                  </a:lnTo>
                  <a:lnTo>
                    <a:pt x="403" y="53"/>
                  </a:lnTo>
                  <a:lnTo>
                    <a:pt x="405" y="53"/>
                  </a:lnTo>
                  <a:lnTo>
                    <a:pt x="406" y="55"/>
                  </a:lnTo>
                  <a:lnTo>
                    <a:pt x="406" y="58"/>
                  </a:lnTo>
                  <a:lnTo>
                    <a:pt x="406" y="59"/>
                  </a:lnTo>
                  <a:lnTo>
                    <a:pt x="405" y="61"/>
                  </a:lnTo>
                  <a:lnTo>
                    <a:pt x="406" y="62"/>
                  </a:lnTo>
                  <a:lnTo>
                    <a:pt x="406" y="64"/>
                  </a:lnTo>
                  <a:lnTo>
                    <a:pt x="408" y="64"/>
                  </a:lnTo>
                  <a:lnTo>
                    <a:pt x="410" y="66"/>
                  </a:lnTo>
                  <a:lnTo>
                    <a:pt x="410" y="67"/>
                  </a:lnTo>
                  <a:lnTo>
                    <a:pt x="410" y="70"/>
                  </a:lnTo>
                  <a:lnTo>
                    <a:pt x="411" y="72"/>
                  </a:lnTo>
                  <a:lnTo>
                    <a:pt x="413" y="72"/>
                  </a:lnTo>
                  <a:lnTo>
                    <a:pt x="414" y="73"/>
                  </a:lnTo>
                  <a:lnTo>
                    <a:pt x="416" y="75"/>
                  </a:lnTo>
                  <a:lnTo>
                    <a:pt x="417" y="75"/>
                  </a:lnTo>
                  <a:lnTo>
                    <a:pt x="417" y="73"/>
                  </a:lnTo>
                  <a:lnTo>
                    <a:pt x="419" y="73"/>
                  </a:lnTo>
                  <a:lnTo>
                    <a:pt x="421" y="72"/>
                  </a:lnTo>
                  <a:lnTo>
                    <a:pt x="421" y="70"/>
                  </a:lnTo>
                  <a:lnTo>
                    <a:pt x="421" y="69"/>
                  </a:lnTo>
                  <a:lnTo>
                    <a:pt x="422" y="67"/>
                  </a:lnTo>
                  <a:lnTo>
                    <a:pt x="424" y="67"/>
                  </a:lnTo>
                  <a:lnTo>
                    <a:pt x="425" y="66"/>
                  </a:lnTo>
                  <a:lnTo>
                    <a:pt x="427" y="66"/>
                  </a:lnTo>
                  <a:lnTo>
                    <a:pt x="427" y="64"/>
                  </a:lnTo>
                  <a:lnTo>
                    <a:pt x="425" y="62"/>
                  </a:lnTo>
                  <a:lnTo>
                    <a:pt x="427" y="62"/>
                  </a:lnTo>
                  <a:lnTo>
                    <a:pt x="428" y="62"/>
                  </a:lnTo>
                  <a:lnTo>
                    <a:pt x="430" y="61"/>
                  </a:lnTo>
                  <a:lnTo>
                    <a:pt x="431" y="61"/>
                  </a:lnTo>
                  <a:lnTo>
                    <a:pt x="431" y="59"/>
                  </a:lnTo>
                  <a:lnTo>
                    <a:pt x="431" y="58"/>
                  </a:lnTo>
                  <a:lnTo>
                    <a:pt x="431" y="56"/>
                  </a:lnTo>
                  <a:lnTo>
                    <a:pt x="433" y="56"/>
                  </a:lnTo>
                  <a:lnTo>
                    <a:pt x="431" y="55"/>
                  </a:lnTo>
                  <a:lnTo>
                    <a:pt x="431" y="53"/>
                  </a:lnTo>
                  <a:lnTo>
                    <a:pt x="433" y="53"/>
                  </a:lnTo>
                  <a:lnTo>
                    <a:pt x="435" y="53"/>
                  </a:lnTo>
                  <a:lnTo>
                    <a:pt x="436" y="53"/>
                  </a:lnTo>
                  <a:lnTo>
                    <a:pt x="438" y="53"/>
                  </a:lnTo>
                  <a:lnTo>
                    <a:pt x="439" y="51"/>
                  </a:lnTo>
                  <a:lnTo>
                    <a:pt x="441" y="51"/>
                  </a:lnTo>
                  <a:lnTo>
                    <a:pt x="441" y="50"/>
                  </a:lnTo>
                  <a:lnTo>
                    <a:pt x="441" y="48"/>
                  </a:lnTo>
                  <a:lnTo>
                    <a:pt x="442" y="48"/>
                  </a:lnTo>
                  <a:lnTo>
                    <a:pt x="444" y="48"/>
                  </a:lnTo>
                  <a:lnTo>
                    <a:pt x="446" y="48"/>
                  </a:lnTo>
                  <a:lnTo>
                    <a:pt x="446" y="47"/>
                  </a:lnTo>
                  <a:lnTo>
                    <a:pt x="447" y="47"/>
                  </a:lnTo>
                  <a:lnTo>
                    <a:pt x="447" y="45"/>
                  </a:lnTo>
                  <a:lnTo>
                    <a:pt x="449" y="47"/>
                  </a:lnTo>
                  <a:lnTo>
                    <a:pt x="449" y="45"/>
                  </a:lnTo>
                  <a:lnTo>
                    <a:pt x="449" y="44"/>
                  </a:lnTo>
                  <a:lnTo>
                    <a:pt x="450" y="44"/>
                  </a:lnTo>
                  <a:lnTo>
                    <a:pt x="452" y="44"/>
                  </a:lnTo>
                  <a:lnTo>
                    <a:pt x="452" y="47"/>
                  </a:lnTo>
                  <a:lnTo>
                    <a:pt x="453" y="47"/>
                  </a:lnTo>
                  <a:lnTo>
                    <a:pt x="453" y="45"/>
                  </a:lnTo>
                  <a:lnTo>
                    <a:pt x="453" y="44"/>
                  </a:lnTo>
                  <a:lnTo>
                    <a:pt x="455" y="44"/>
                  </a:lnTo>
                  <a:lnTo>
                    <a:pt x="455" y="45"/>
                  </a:lnTo>
                  <a:lnTo>
                    <a:pt x="457" y="44"/>
                  </a:lnTo>
                  <a:lnTo>
                    <a:pt x="457" y="45"/>
                  </a:lnTo>
                  <a:lnTo>
                    <a:pt x="458" y="45"/>
                  </a:lnTo>
                  <a:lnTo>
                    <a:pt x="460" y="45"/>
                  </a:lnTo>
                  <a:lnTo>
                    <a:pt x="461" y="45"/>
                  </a:lnTo>
                  <a:lnTo>
                    <a:pt x="463" y="45"/>
                  </a:lnTo>
                  <a:lnTo>
                    <a:pt x="463" y="47"/>
                  </a:lnTo>
                  <a:lnTo>
                    <a:pt x="464" y="47"/>
                  </a:lnTo>
                  <a:lnTo>
                    <a:pt x="466" y="48"/>
                  </a:lnTo>
                  <a:lnTo>
                    <a:pt x="467" y="48"/>
                  </a:lnTo>
                  <a:lnTo>
                    <a:pt x="467" y="47"/>
                  </a:lnTo>
                  <a:lnTo>
                    <a:pt x="469" y="48"/>
                  </a:lnTo>
                  <a:lnTo>
                    <a:pt x="471" y="48"/>
                  </a:lnTo>
                  <a:lnTo>
                    <a:pt x="471" y="47"/>
                  </a:lnTo>
                  <a:lnTo>
                    <a:pt x="472" y="47"/>
                  </a:lnTo>
                  <a:lnTo>
                    <a:pt x="472" y="48"/>
                  </a:lnTo>
                  <a:lnTo>
                    <a:pt x="474" y="50"/>
                  </a:lnTo>
                  <a:lnTo>
                    <a:pt x="474" y="51"/>
                  </a:lnTo>
                  <a:lnTo>
                    <a:pt x="475" y="50"/>
                  </a:lnTo>
                  <a:lnTo>
                    <a:pt x="475" y="51"/>
                  </a:lnTo>
                  <a:lnTo>
                    <a:pt x="477" y="51"/>
                  </a:lnTo>
                  <a:lnTo>
                    <a:pt x="478" y="51"/>
                  </a:lnTo>
                  <a:lnTo>
                    <a:pt x="480" y="51"/>
                  </a:lnTo>
                  <a:lnTo>
                    <a:pt x="482" y="53"/>
                  </a:lnTo>
                  <a:lnTo>
                    <a:pt x="482" y="55"/>
                  </a:lnTo>
                  <a:lnTo>
                    <a:pt x="483" y="55"/>
                  </a:lnTo>
                  <a:lnTo>
                    <a:pt x="485" y="55"/>
                  </a:lnTo>
                  <a:lnTo>
                    <a:pt x="486" y="55"/>
                  </a:lnTo>
                  <a:lnTo>
                    <a:pt x="488" y="55"/>
                  </a:lnTo>
                  <a:lnTo>
                    <a:pt x="489" y="56"/>
                  </a:lnTo>
                  <a:lnTo>
                    <a:pt x="491" y="58"/>
                  </a:lnTo>
                  <a:lnTo>
                    <a:pt x="491" y="59"/>
                  </a:lnTo>
                  <a:lnTo>
                    <a:pt x="493" y="59"/>
                  </a:lnTo>
                  <a:lnTo>
                    <a:pt x="494" y="59"/>
                  </a:lnTo>
                  <a:lnTo>
                    <a:pt x="497" y="59"/>
                  </a:lnTo>
                  <a:lnTo>
                    <a:pt x="499" y="59"/>
                  </a:lnTo>
                  <a:lnTo>
                    <a:pt x="500" y="61"/>
                  </a:lnTo>
                  <a:lnTo>
                    <a:pt x="502" y="61"/>
                  </a:lnTo>
                  <a:lnTo>
                    <a:pt x="505" y="62"/>
                  </a:lnTo>
                  <a:lnTo>
                    <a:pt x="508" y="62"/>
                  </a:lnTo>
                  <a:lnTo>
                    <a:pt x="510" y="61"/>
                  </a:lnTo>
                  <a:lnTo>
                    <a:pt x="510" y="59"/>
                  </a:lnTo>
                  <a:lnTo>
                    <a:pt x="510" y="58"/>
                  </a:lnTo>
                  <a:lnTo>
                    <a:pt x="511" y="58"/>
                  </a:lnTo>
                  <a:lnTo>
                    <a:pt x="511" y="56"/>
                  </a:lnTo>
                  <a:lnTo>
                    <a:pt x="511" y="55"/>
                  </a:lnTo>
                  <a:lnTo>
                    <a:pt x="511" y="53"/>
                  </a:lnTo>
                  <a:lnTo>
                    <a:pt x="511" y="51"/>
                  </a:lnTo>
                  <a:lnTo>
                    <a:pt x="513" y="51"/>
                  </a:lnTo>
                  <a:lnTo>
                    <a:pt x="514" y="48"/>
                  </a:lnTo>
                  <a:lnTo>
                    <a:pt x="516" y="48"/>
                  </a:lnTo>
                  <a:lnTo>
                    <a:pt x="518" y="47"/>
                  </a:lnTo>
                  <a:lnTo>
                    <a:pt x="519" y="47"/>
                  </a:lnTo>
                  <a:lnTo>
                    <a:pt x="521" y="47"/>
                  </a:lnTo>
                  <a:lnTo>
                    <a:pt x="522" y="47"/>
                  </a:lnTo>
                  <a:lnTo>
                    <a:pt x="524" y="45"/>
                  </a:lnTo>
                  <a:lnTo>
                    <a:pt x="524" y="47"/>
                  </a:lnTo>
                  <a:lnTo>
                    <a:pt x="525" y="45"/>
                  </a:lnTo>
                  <a:lnTo>
                    <a:pt x="527" y="44"/>
                  </a:lnTo>
                  <a:lnTo>
                    <a:pt x="529" y="44"/>
                  </a:lnTo>
                  <a:lnTo>
                    <a:pt x="529" y="42"/>
                  </a:lnTo>
                  <a:lnTo>
                    <a:pt x="530" y="41"/>
                  </a:lnTo>
                  <a:lnTo>
                    <a:pt x="532" y="41"/>
                  </a:lnTo>
                  <a:lnTo>
                    <a:pt x="533" y="41"/>
                  </a:lnTo>
                  <a:lnTo>
                    <a:pt x="535" y="41"/>
                  </a:lnTo>
                  <a:lnTo>
                    <a:pt x="536" y="39"/>
                  </a:lnTo>
                  <a:lnTo>
                    <a:pt x="536" y="41"/>
                  </a:lnTo>
                  <a:lnTo>
                    <a:pt x="538" y="41"/>
                  </a:lnTo>
                  <a:lnTo>
                    <a:pt x="541" y="41"/>
                  </a:lnTo>
                  <a:lnTo>
                    <a:pt x="543" y="41"/>
                  </a:lnTo>
                  <a:lnTo>
                    <a:pt x="543" y="39"/>
                  </a:lnTo>
                  <a:lnTo>
                    <a:pt x="544" y="39"/>
                  </a:lnTo>
                  <a:lnTo>
                    <a:pt x="544" y="37"/>
                  </a:lnTo>
                  <a:lnTo>
                    <a:pt x="544" y="34"/>
                  </a:lnTo>
                  <a:lnTo>
                    <a:pt x="546" y="34"/>
                  </a:lnTo>
                  <a:lnTo>
                    <a:pt x="546" y="33"/>
                  </a:lnTo>
                  <a:lnTo>
                    <a:pt x="546" y="31"/>
                  </a:lnTo>
                  <a:lnTo>
                    <a:pt x="547" y="31"/>
                  </a:lnTo>
                  <a:lnTo>
                    <a:pt x="547" y="30"/>
                  </a:lnTo>
                  <a:lnTo>
                    <a:pt x="546" y="30"/>
                  </a:lnTo>
                  <a:lnTo>
                    <a:pt x="544" y="30"/>
                  </a:lnTo>
                  <a:lnTo>
                    <a:pt x="544" y="28"/>
                  </a:lnTo>
                  <a:lnTo>
                    <a:pt x="543" y="28"/>
                  </a:lnTo>
                  <a:lnTo>
                    <a:pt x="543" y="26"/>
                  </a:lnTo>
                  <a:lnTo>
                    <a:pt x="541" y="26"/>
                  </a:lnTo>
                  <a:lnTo>
                    <a:pt x="541" y="25"/>
                  </a:lnTo>
                  <a:lnTo>
                    <a:pt x="539" y="25"/>
                  </a:lnTo>
                  <a:lnTo>
                    <a:pt x="539" y="23"/>
                  </a:lnTo>
                  <a:lnTo>
                    <a:pt x="538" y="22"/>
                  </a:lnTo>
                  <a:lnTo>
                    <a:pt x="536" y="22"/>
                  </a:lnTo>
                  <a:lnTo>
                    <a:pt x="536" y="20"/>
                  </a:lnTo>
                  <a:lnTo>
                    <a:pt x="538" y="20"/>
                  </a:lnTo>
                  <a:lnTo>
                    <a:pt x="539" y="20"/>
                  </a:lnTo>
                  <a:lnTo>
                    <a:pt x="541" y="19"/>
                  </a:lnTo>
                  <a:lnTo>
                    <a:pt x="541" y="17"/>
                  </a:lnTo>
                  <a:lnTo>
                    <a:pt x="543" y="17"/>
                  </a:lnTo>
                  <a:lnTo>
                    <a:pt x="543" y="19"/>
                  </a:lnTo>
                  <a:lnTo>
                    <a:pt x="544" y="19"/>
                  </a:lnTo>
                  <a:lnTo>
                    <a:pt x="544" y="17"/>
                  </a:lnTo>
                  <a:lnTo>
                    <a:pt x="546" y="17"/>
                  </a:lnTo>
                  <a:lnTo>
                    <a:pt x="547" y="19"/>
                  </a:lnTo>
                  <a:lnTo>
                    <a:pt x="549" y="19"/>
                  </a:lnTo>
                  <a:lnTo>
                    <a:pt x="549" y="17"/>
                  </a:lnTo>
                  <a:lnTo>
                    <a:pt x="550" y="17"/>
                  </a:lnTo>
                  <a:lnTo>
                    <a:pt x="552" y="17"/>
                  </a:lnTo>
                  <a:lnTo>
                    <a:pt x="554" y="17"/>
                  </a:lnTo>
                  <a:lnTo>
                    <a:pt x="555" y="19"/>
                  </a:lnTo>
                  <a:lnTo>
                    <a:pt x="557" y="19"/>
                  </a:lnTo>
                  <a:lnTo>
                    <a:pt x="558" y="19"/>
                  </a:lnTo>
                  <a:lnTo>
                    <a:pt x="560" y="19"/>
                  </a:lnTo>
                  <a:lnTo>
                    <a:pt x="561" y="19"/>
                  </a:lnTo>
                  <a:lnTo>
                    <a:pt x="561" y="20"/>
                  </a:lnTo>
                  <a:lnTo>
                    <a:pt x="563" y="20"/>
                  </a:lnTo>
                  <a:lnTo>
                    <a:pt x="565" y="20"/>
                  </a:lnTo>
                  <a:lnTo>
                    <a:pt x="565" y="22"/>
                  </a:lnTo>
                  <a:lnTo>
                    <a:pt x="566" y="22"/>
                  </a:lnTo>
                  <a:lnTo>
                    <a:pt x="568" y="23"/>
                  </a:lnTo>
                  <a:lnTo>
                    <a:pt x="571" y="23"/>
                  </a:lnTo>
                  <a:lnTo>
                    <a:pt x="572" y="25"/>
                  </a:lnTo>
                  <a:lnTo>
                    <a:pt x="574" y="28"/>
                  </a:lnTo>
                  <a:lnTo>
                    <a:pt x="575" y="28"/>
                  </a:lnTo>
                  <a:lnTo>
                    <a:pt x="575" y="30"/>
                  </a:lnTo>
                  <a:lnTo>
                    <a:pt x="579" y="31"/>
                  </a:lnTo>
                  <a:lnTo>
                    <a:pt x="579" y="33"/>
                  </a:lnTo>
                  <a:lnTo>
                    <a:pt x="579" y="34"/>
                  </a:lnTo>
                  <a:lnTo>
                    <a:pt x="579" y="36"/>
                  </a:lnTo>
                  <a:lnTo>
                    <a:pt x="577" y="37"/>
                  </a:lnTo>
                  <a:lnTo>
                    <a:pt x="575" y="37"/>
                  </a:lnTo>
                  <a:lnTo>
                    <a:pt x="575" y="41"/>
                  </a:lnTo>
                  <a:lnTo>
                    <a:pt x="575" y="44"/>
                  </a:lnTo>
                  <a:lnTo>
                    <a:pt x="577" y="44"/>
                  </a:lnTo>
                  <a:lnTo>
                    <a:pt x="577" y="45"/>
                  </a:lnTo>
                  <a:lnTo>
                    <a:pt x="577" y="47"/>
                  </a:lnTo>
                  <a:lnTo>
                    <a:pt x="579" y="47"/>
                  </a:lnTo>
                  <a:lnTo>
                    <a:pt x="580" y="47"/>
                  </a:lnTo>
                  <a:lnTo>
                    <a:pt x="580" y="45"/>
                  </a:lnTo>
                  <a:lnTo>
                    <a:pt x="582" y="45"/>
                  </a:lnTo>
                  <a:lnTo>
                    <a:pt x="582" y="47"/>
                  </a:lnTo>
                  <a:lnTo>
                    <a:pt x="583" y="47"/>
                  </a:lnTo>
                  <a:lnTo>
                    <a:pt x="583" y="48"/>
                  </a:lnTo>
                  <a:lnTo>
                    <a:pt x="585" y="48"/>
                  </a:lnTo>
                  <a:lnTo>
                    <a:pt x="583" y="48"/>
                  </a:lnTo>
                  <a:lnTo>
                    <a:pt x="583" y="50"/>
                  </a:lnTo>
                  <a:lnTo>
                    <a:pt x="585" y="50"/>
                  </a:lnTo>
                  <a:lnTo>
                    <a:pt x="585" y="51"/>
                  </a:lnTo>
                  <a:lnTo>
                    <a:pt x="585" y="55"/>
                  </a:lnTo>
                  <a:lnTo>
                    <a:pt x="583" y="55"/>
                  </a:lnTo>
                  <a:lnTo>
                    <a:pt x="583" y="58"/>
                  </a:lnTo>
                  <a:lnTo>
                    <a:pt x="583" y="59"/>
                  </a:lnTo>
                  <a:lnTo>
                    <a:pt x="583" y="61"/>
                  </a:lnTo>
                  <a:lnTo>
                    <a:pt x="585" y="61"/>
                  </a:lnTo>
                  <a:lnTo>
                    <a:pt x="586" y="61"/>
                  </a:lnTo>
                  <a:lnTo>
                    <a:pt x="586" y="62"/>
                  </a:lnTo>
                  <a:lnTo>
                    <a:pt x="588" y="62"/>
                  </a:lnTo>
                  <a:lnTo>
                    <a:pt x="588" y="61"/>
                  </a:lnTo>
                  <a:lnTo>
                    <a:pt x="590" y="61"/>
                  </a:lnTo>
                  <a:lnTo>
                    <a:pt x="591" y="61"/>
                  </a:lnTo>
                  <a:lnTo>
                    <a:pt x="593" y="62"/>
                  </a:lnTo>
                  <a:lnTo>
                    <a:pt x="593" y="64"/>
                  </a:lnTo>
                  <a:lnTo>
                    <a:pt x="593" y="66"/>
                  </a:lnTo>
                  <a:lnTo>
                    <a:pt x="593" y="67"/>
                  </a:lnTo>
                  <a:lnTo>
                    <a:pt x="594" y="69"/>
                  </a:lnTo>
                  <a:lnTo>
                    <a:pt x="594" y="70"/>
                  </a:lnTo>
                  <a:lnTo>
                    <a:pt x="594" y="72"/>
                  </a:lnTo>
                  <a:lnTo>
                    <a:pt x="594" y="75"/>
                  </a:lnTo>
                  <a:lnTo>
                    <a:pt x="591" y="86"/>
                  </a:lnTo>
                  <a:lnTo>
                    <a:pt x="591" y="88"/>
                  </a:lnTo>
                  <a:lnTo>
                    <a:pt x="591" y="92"/>
                  </a:lnTo>
                  <a:lnTo>
                    <a:pt x="590" y="94"/>
                  </a:lnTo>
                  <a:lnTo>
                    <a:pt x="590" y="95"/>
                  </a:lnTo>
                  <a:lnTo>
                    <a:pt x="590" y="97"/>
                  </a:lnTo>
                  <a:lnTo>
                    <a:pt x="591" y="97"/>
                  </a:lnTo>
                  <a:lnTo>
                    <a:pt x="593" y="97"/>
                  </a:lnTo>
                  <a:lnTo>
                    <a:pt x="594" y="97"/>
                  </a:lnTo>
                  <a:lnTo>
                    <a:pt x="594" y="98"/>
                  </a:lnTo>
                  <a:lnTo>
                    <a:pt x="596" y="98"/>
                  </a:lnTo>
                  <a:lnTo>
                    <a:pt x="597" y="98"/>
                  </a:lnTo>
                  <a:lnTo>
                    <a:pt x="599" y="98"/>
                  </a:lnTo>
                  <a:lnTo>
                    <a:pt x="597" y="100"/>
                  </a:lnTo>
                  <a:lnTo>
                    <a:pt x="599" y="100"/>
                  </a:lnTo>
                  <a:lnTo>
                    <a:pt x="599" y="98"/>
                  </a:lnTo>
                  <a:lnTo>
                    <a:pt x="600" y="98"/>
                  </a:lnTo>
                  <a:lnTo>
                    <a:pt x="602" y="98"/>
                  </a:lnTo>
                  <a:lnTo>
                    <a:pt x="602" y="97"/>
                  </a:lnTo>
                  <a:lnTo>
                    <a:pt x="604" y="97"/>
                  </a:lnTo>
                  <a:lnTo>
                    <a:pt x="605" y="97"/>
                  </a:lnTo>
                  <a:lnTo>
                    <a:pt x="605" y="98"/>
                  </a:lnTo>
                  <a:lnTo>
                    <a:pt x="605" y="100"/>
                  </a:lnTo>
                  <a:lnTo>
                    <a:pt x="604" y="100"/>
                  </a:lnTo>
                  <a:lnTo>
                    <a:pt x="604" y="102"/>
                  </a:lnTo>
                  <a:lnTo>
                    <a:pt x="605" y="102"/>
                  </a:lnTo>
                  <a:lnTo>
                    <a:pt x="605" y="103"/>
                  </a:lnTo>
                  <a:lnTo>
                    <a:pt x="607" y="103"/>
                  </a:lnTo>
                  <a:lnTo>
                    <a:pt x="607" y="105"/>
                  </a:lnTo>
                  <a:lnTo>
                    <a:pt x="607" y="106"/>
                  </a:lnTo>
                  <a:lnTo>
                    <a:pt x="607" y="108"/>
                  </a:lnTo>
                  <a:lnTo>
                    <a:pt x="608" y="108"/>
                  </a:lnTo>
                  <a:lnTo>
                    <a:pt x="608" y="109"/>
                  </a:lnTo>
                  <a:lnTo>
                    <a:pt x="608" y="111"/>
                  </a:lnTo>
                  <a:lnTo>
                    <a:pt x="610" y="111"/>
                  </a:lnTo>
                  <a:lnTo>
                    <a:pt x="610" y="113"/>
                  </a:lnTo>
                  <a:lnTo>
                    <a:pt x="611" y="113"/>
                  </a:lnTo>
                  <a:lnTo>
                    <a:pt x="611" y="114"/>
                  </a:lnTo>
                  <a:lnTo>
                    <a:pt x="613" y="114"/>
                  </a:lnTo>
                  <a:lnTo>
                    <a:pt x="615" y="114"/>
                  </a:lnTo>
                  <a:lnTo>
                    <a:pt x="616" y="114"/>
                  </a:lnTo>
                  <a:lnTo>
                    <a:pt x="618" y="114"/>
                  </a:lnTo>
                  <a:lnTo>
                    <a:pt x="619" y="114"/>
                  </a:lnTo>
                  <a:lnTo>
                    <a:pt x="619" y="113"/>
                  </a:lnTo>
                  <a:lnTo>
                    <a:pt x="619" y="114"/>
                  </a:lnTo>
                  <a:lnTo>
                    <a:pt x="621" y="114"/>
                  </a:lnTo>
                  <a:lnTo>
                    <a:pt x="621" y="116"/>
                  </a:lnTo>
                  <a:lnTo>
                    <a:pt x="621" y="117"/>
                  </a:lnTo>
                  <a:lnTo>
                    <a:pt x="622" y="119"/>
                  </a:lnTo>
                  <a:lnTo>
                    <a:pt x="624" y="119"/>
                  </a:lnTo>
                  <a:lnTo>
                    <a:pt x="626" y="119"/>
                  </a:lnTo>
                  <a:lnTo>
                    <a:pt x="626" y="120"/>
                  </a:lnTo>
                  <a:lnTo>
                    <a:pt x="627" y="120"/>
                  </a:lnTo>
                  <a:lnTo>
                    <a:pt x="629" y="120"/>
                  </a:lnTo>
                  <a:lnTo>
                    <a:pt x="630" y="120"/>
                  </a:lnTo>
                  <a:lnTo>
                    <a:pt x="632" y="120"/>
                  </a:lnTo>
                  <a:lnTo>
                    <a:pt x="632" y="122"/>
                  </a:lnTo>
                  <a:lnTo>
                    <a:pt x="633" y="122"/>
                  </a:lnTo>
                  <a:lnTo>
                    <a:pt x="635" y="122"/>
                  </a:lnTo>
                  <a:lnTo>
                    <a:pt x="635" y="124"/>
                  </a:lnTo>
                  <a:lnTo>
                    <a:pt x="636" y="124"/>
                  </a:lnTo>
                  <a:lnTo>
                    <a:pt x="635" y="124"/>
                  </a:lnTo>
                  <a:lnTo>
                    <a:pt x="633" y="124"/>
                  </a:lnTo>
                  <a:lnTo>
                    <a:pt x="632" y="125"/>
                  </a:lnTo>
                  <a:lnTo>
                    <a:pt x="630" y="125"/>
                  </a:lnTo>
                  <a:lnTo>
                    <a:pt x="630" y="127"/>
                  </a:lnTo>
                  <a:lnTo>
                    <a:pt x="632" y="127"/>
                  </a:lnTo>
                  <a:lnTo>
                    <a:pt x="632" y="128"/>
                  </a:lnTo>
                  <a:lnTo>
                    <a:pt x="633" y="128"/>
                  </a:lnTo>
                  <a:lnTo>
                    <a:pt x="635" y="128"/>
                  </a:lnTo>
                  <a:lnTo>
                    <a:pt x="636" y="128"/>
                  </a:lnTo>
                  <a:lnTo>
                    <a:pt x="635" y="130"/>
                  </a:lnTo>
                  <a:lnTo>
                    <a:pt x="635" y="131"/>
                  </a:lnTo>
                  <a:lnTo>
                    <a:pt x="635" y="133"/>
                  </a:lnTo>
                  <a:lnTo>
                    <a:pt x="633" y="133"/>
                  </a:lnTo>
                  <a:lnTo>
                    <a:pt x="632" y="133"/>
                  </a:lnTo>
                  <a:lnTo>
                    <a:pt x="630" y="133"/>
                  </a:lnTo>
                  <a:lnTo>
                    <a:pt x="629" y="133"/>
                  </a:lnTo>
                  <a:lnTo>
                    <a:pt x="629" y="131"/>
                  </a:lnTo>
                  <a:lnTo>
                    <a:pt x="627" y="131"/>
                  </a:lnTo>
                  <a:lnTo>
                    <a:pt x="626" y="131"/>
                  </a:lnTo>
                  <a:lnTo>
                    <a:pt x="624" y="131"/>
                  </a:lnTo>
                  <a:lnTo>
                    <a:pt x="624" y="133"/>
                  </a:lnTo>
                  <a:lnTo>
                    <a:pt x="624" y="134"/>
                  </a:lnTo>
                  <a:lnTo>
                    <a:pt x="624" y="136"/>
                  </a:lnTo>
                  <a:lnTo>
                    <a:pt x="626" y="136"/>
                  </a:lnTo>
                  <a:lnTo>
                    <a:pt x="624" y="138"/>
                  </a:lnTo>
                  <a:lnTo>
                    <a:pt x="622" y="138"/>
                  </a:lnTo>
                  <a:lnTo>
                    <a:pt x="621" y="138"/>
                  </a:lnTo>
                  <a:lnTo>
                    <a:pt x="619" y="138"/>
                  </a:lnTo>
                  <a:lnTo>
                    <a:pt x="618" y="138"/>
                  </a:lnTo>
                  <a:lnTo>
                    <a:pt x="618" y="139"/>
                  </a:lnTo>
                  <a:lnTo>
                    <a:pt x="616" y="141"/>
                  </a:lnTo>
                  <a:lnTo>
                    <a:pt x="616" y="142"/>
                  </a:lnTo>
                  <a:lnTo>
                    <a:pt x="618" y="142"/>
                  </a:lnTo>
                  <a:lnTo>
                    <a:pt x="618" y="144"/>
                  </a:lnTo>
                  <a:lnTo>
                    <a:pt x="616" y="145"/>
                  </a:lnTo>
                  <a:lnTo>
                    <a:pt x="615" y="145"/>
                  </a:lnTo>
                  <a:lnTo>
                    <a:pt x="613" y="145"/>
                  </a:lnTo>
                  <a:lnTo>
                    <a:pt x="611" y="147"/>
                  </a:lnTo>
                  <a:lnTo>
                    <a:pt x="611" y="149"/>
                  </a:lnTo>
                  <a:lnTo>
                    <a:pt x="613" y="149"/>
                  </a:lnTo>
                  <a:lnTo>
                    <a:pt x="613" y="150"/>
                  </a:lnTo>
                  <a:lnTo>
                    <a:pt x="611" y="150"/>
                  </a:lnTo>
                  <a:lnTo>
                    <a:pt x="610" y="152"/>
                  </a:lnTo>
                  <a:lnTo>
                    <a:pt x="610" y="153"/>
                  </a:lnTo>
                  <a:lnTo>
                    <a:pt x="610" y="155"/>
                  </a:lnTo>
                  <a:lnTo>
                    <a:pt x="608" y="155"/>
                  </a:lnTo>
                  <a:lnTo>
                    <a:pt x="608" y="156"/>
                  </a:lnTo>
                  <a:lnTo>
                    <a:pt x="607" y="156"/>
                  </a:lnTo>
                  <a:lnTo>
                    <a:pt x="607" y="158"/>
                  </a:lnTo>
                  <a:lnTo>
                    <a:pt x="605" y="158"/>
                  </a:lnTo>
                  <a:lnTo>
                    <a:pt x="605" y="160"/>
                  </a:lnTo>
                  <a:lnTo>
                    <a:pt x="607" y="160"/>
                  </a:lnTo>
                  <a:lnTo>
                    <a:pt x="607" y="161"/>
                  </a:lnTo>
                  <a:lnTo>
                    <a:pt x="605" y="161"/>
                  </a:lnTo>
                  <a:lnTo>
                    <a:pt x="607" y="163"/>
                  </a:lnTo>
                  <a:lnTo>
                    <a:pt x="608" y="163"/>
                  </a:lnTo>
                  <a:lnTo>
                    <a:pt x="610" y="163"/>
                  </a:lnTo>
                  <a:lnTo>
                    <a:pt x="610" y="161"/>
                  </a:lnTo>
                  <a:lnTo>
                    <a:pt x="611" y="161"/>
                  </a:lnTo>
                  <a:lnTo>
                    <a:pt x="611" y="163"/>
                  </a:lnTo>
                  <a:lnTo>
                    <a:pt x="613" y="163"/>
                  </a:lnTo>
                  <a:lnTo>
                    <a:pt x="613" y="161"/>
                  </a:lnTo>
                  <a:lnTo>
                    <a:pt x="615" y="161"/>
                  </a:lnTo>
                  <a:lnTo>
                    <a:pt x="616" y="161"/>
                  </a:lnTo>
                  <a:lnTo>
                    <a:pt x="618" y="161"/>
                  </a:lnTo>
                  <a:lnTo>
                    <a:pt x="618" y="160"/>
                  </a:lnTo>
                  <a:lnTo>
                    <a:pt x="619" y="160"/>
                  </a:lnTo>
                  <a:lnTo>
                    <a:pt x="621" y="160"/>
                  </a:lnTo>
                  <a:lnTo>
                    <a:pt x="621" y="158"/>
                  </a:lnTo>
                  <a:lnTo>
                    <a:pt x="622" y="158"/>
                  </a:lnTo>
                  <a:lnTo>
                    <a:pt x="622" y="156"/>
                  </a:lnTo>
                  <a:lnTo>
                    <a:pt x="622" y="155"/>
                  </a:lnTo>
                  <a:lnTo>
                    <a:pt x="622" y="153"/>
                  </a:lnTo>
                  <a:lnTo>
                    <a:pt x="624" y="153"/>
                  </a:lnTo>
                  <a:lnTo>
                    <a:pt x="624" y="152"/>
                  </a:lnTo>
                  <a:lnTo>
                    <a:pt x="626" y="152"/>
                  </a:lnTo>
                  <a:lnTo>
                    <a:pt x="627" y="152"/>
                  </a:lnTo>
                  <a:lnTo>
                    <a:pt x="629" y="152"/>
                  </a:lnTo>
                  <a:lnTo>
                    <a:pt x="629" y="153"/>
                  </a:lnTo>
                  <a:lnTo>
                    <a:pt x="630" y="153"/>
                  </a:lnTo>
                  <a:lnTo>
                    <a:pt x="632" y="153"/>
                  </a:lnTo>
                  <a:lnTo>
                    <a:pt x="633" y="152"/>
                  </a:lnTo>
                  <a:lnTo>
                    <a:pt x="635" y="152"/>
                  </a:lnTo>
                  <a:lnTo>
                    <a:pt x="636" y="152"/>
                  </a:lnTo>
                  <a:lnTo>
                    <a:pt x="636" y="153"/>
                  </a:lnTo>
                  <a:lnTo>
                    <a:pt x="638" y="153"/>
                  </a:lnTo>
                  <a:lnTo>
                    <a:pt x="638" y="155"/>
                  </a:lnTo>
                  <a:lnTo>
                    <a:pt x="640" y="156"/>
                  </a:lnTo>
                  <a:lnTo>
                    <a:pt x="641" y="156"/>
                  </a:lnTo>
                  <a:lnTo>
                    <a:pt x="641" y="158"/>
                  </a:lnTo>
                  <a:lnTo>
                    <a:pt x="643" y="158"/>
                  </a:lnTo>
                  <a:lnTo>
                    <a:pt x="643" y="160"/>
                  </a:lnTo>
                  <a:lnTo>
                    <a:pt x="641" y="160"/>
                  </a:lnTo>
                  <a:lnTo>
                    <a:pt x="643" y="160"/>
                  </a:lnTo>
                  <a:lnTo>
                    <a:pt x="643" y="161"/>
                  </a:lnTo>
                  <a:lnTo>
                    <a:pt x="643" y="163"/>
                  </a:lnTo>
                  <a:lnTo>
                    <a:pt x="643" y="164"/>
                  </a:lnTo>
                  <a:lnTo>
                    <a:pt x="643" y="166"/>
                  </a:lnTo>
                  <a:lnTo>
                    <a:pt x="643" y="167"/>
                  </a:lnTo>
                  <a:lnTo>
                    <a:pt x="643" y="169"/>
                  </a:lnTo>
                  <a:lnTo>
                    <a:pt x="643" y="170"/>
                  </a:lnTo>
                  <a:lnTo>
                    <a:pt x="643" y="172"/>
                  </a:lnTo>
                  <a:lnTo>
                    <a:pt x="643" y="174"/>
                  </a:lnTo>
                  <a:lnTo>
                    <a:pt x="641" y="174"/>
                  </a:lnTo>
                  <a:lnTo>
                    <a:pt x="641" y="175"/>
                  </a:lnTo>
                  <a:lnTo>
                    <a:pt x="641" y="177"/>
                  </a:lnTo>
                  <a:lnTo>
                    <a:pt x="640" y="177"/>
                  </a:lnTo>
                  <a:lnTo>
                    <a:pt x="640" y="178"/>
                  </a:lnTo>
                  <a:lnTo>
                    <a:pt x="638" y="180"/>
                  </a:lnTo>
                  <a:lnTo>
                    <a:pt x="640" y="180"/>
                  </a:lnTo>
                  <a:lnTo>
                    <a:pt x="640" y="181"/>
                  </a:lnTo>
                  <a:lnTo>
                    <a:pt x="641" y="181"/>
                  </a:lnTo>
                  <a:lnTo>
                    <a:pt x="641" y="183"/>
                  </a:lnTo>
                  <a:lnTo>
                    <a:pt x="641" y="185"/>
                  </a:lnTo>
                  <a:lnTo>
                    <a:pt x="641" y="186"/>
                  </a:lnTo>
                  <a:lnTo>
                    <a:pt x="641" y="188"/>
                  </a:lnTo>
                  <a:lnTo>
                    <a:pt x="643" y="188"/>
                  </a:lnTo>
                  <a:lnTo>
                    <a:pt x="643" y="189"/>
                  </a:lnTo>
                  <a:lnTo>
                    <a:pt x="641" y="189"/>
                  </a:lnTo>
                  <a:lnTo>
                    <a:pt x="641" y="191"/>
                  </a:lnTo>
                  <a:lnTo>
                    <a:pt x="641" y="192"/>
                  </a:lnTo>
                  <a:lnTo>
                    <a:pt x="643" y="194"/>
                  </a:lnTo>
                  <a:lnTo>
                    <a:pt x="643" y="196"/>
                  </a:lnTo>
                  <a:lnTo>
                    <a:pt x="643" y="197"/>
                  </a:lnTo>
                  <a:lnTo>
                    <a:pt x="643" y="199"/>
                  </a:lnTo>
                  <a:lnTo>
                    <a:pt x="643" y="200"/>
                  </a:lnTo>
                  <a:lnTo>
                    <a:pt x="643" y="202"/>
                  </a:lnTo>
                  <a:lnTo>
                    <a:pt x="643" y="203"/>
                  </a:lnTo>
                  <a:lnTo>
                    <a:pt x="643" y="205"/>
                  </a:lnTo>
                  <a:lnTo>
                    <a:pt x="644" y="205"/>
                  </a:lnTo>
                  <a:lnTo>
                    <a:pt x="644" y="206"/>
                  </a:lnTo>
                  <a:lnTo>
                    <a:pt x="644" y="208"/>
                  </a:lnTo>
                  <a:lnTo>
                    <a:pt x="646" y="208"/>
                  </a:lnTo>
                  <a:lnTo>
                    <a:pt x="647" y="210"/>
                  </a:lnTo>
                  <a:lnTo>
                    <a:pt x="647" y="211"/>
                  </a:lnTo>
                  <a:lnTo>
                    <a:pt x="647" y="213"/>
                  </a:lnTo>
                  <a:lnTo>
                    <a:pt x="647" y="214"/>
                  </a:lnTo>
                  <a:lnTo>
                    <a:pt x="649" y="214"/>
                  </a:lnTo>
                  <a:lnTo>
                    <a:pt x="651" y="214"/>
                  </a:lnTo>
                  <a:lnTo>
                    <a:pt x="652" y="214"/>
                  </a:lnTo>
                  <a:lnTo>
                    <a:pt x="654" y="214"/>
                  </a:lnTo>
                  <a:lnTo>
                    <a:pt x="654" y="213"/>
                  </a:lnTo>
                  <a:lnTo>
                    <a:pt x="655" y="213"/>
                  </a:lnTo>
                  <a:lnTo>
                    <a:pt x="657" y="213"/>
                  </a:lnTo>
                  <a:lnTo>
                    <a:pt x="658" y="211"/>
                  </a:lnTo>
                  <a:lnTo>
                    <a:pt x="660" y="211"/>
                  </a:lnTo>
                  <a:lnTo>
                    <a:pt x="660" y="213"/>
                  </a:lnTo>
                  <a:lnTo>
                    <a:pt x="660" y="214"/>
                  </a:lnTo>
                  <a:lnTo>
                    <a:pt x="658" y="214"/>
                  </a:lnTo>
                  <a:lnTo>
                    <a:pt x="658" y="216"/>
                  </a:lnTo>
                  <a:lnTo>
                    <a:pt x="658" y="217"/>
                  </a:lnTo>
                  <a:lnTo>
                    <a:pt x="660" y="217"/>
                  </a:lnTo>
                  <a:lnTo>
                    <a:pt x="660" y="219"/>
                  </a:lnTo>
                  <a:lnTo>
                    <a:pt x="662" y="219"/>
                  </a:lnTo>
                  <a:lnTo>
                    <a:pt x="662" y="221"/>
                  </a:lnTo>
                  <a:lnTo>
                    <a:pt x="663" y="221"/>
                  </a:lnTo>
                  <a:lnTo>
                    <a:pt x="665" y="221"/>
                  </a:lnTo>
                  <a:lnTo>
                    <a:pt x="666" y="221"/>
                  </a:lnTo>
                  <a:lnTo>
                    <a:pt x="668" y="221"/>
                  </a:lnTo>
                  <a:lnTo>
                    <a:pt x="669" y="221"/>
                  </a:lnTo>
                  <a:lnTo>
                    <a:pt x="671" y="222"/>
                  </a:lnTo>
                  <a:lnTo>
                    <a:pt x="672" y="224"/>
                  </a:lnTo>
                  <a:lnTo>
                    <a:pt x="672" y="225"/>
                  </a:lnTo>
                  <a:lnTo>
                    <a:pt x="674" y="227"/>
                  </a:lnTo>
                  <a:lnTo>
                    <a:pt x="674" y="228"/>
                  </a:lnTo>
                  <a:lnTo>
                    <a:pt x="676" y="230"/>
                  </a:lnTo>
                  <a:lnTo>
                    <a:pt x="676" y="232"/>
                  </a:lnTo>
                  <a:lnTo>
                    <a:pt x="674" y="232"/>
                  </a:lnTo>
                  <a:lnTo>
                    <a:pt x="674" y="233"/>
                  </a:lnTo>
                  <a:lnTo>
                    <a:pt x="672" y="235"/>
                  </a:lnTo>
                  <a:lnTo>
                    <a:pt x="671" y="236"/>
                  </a:lnTo>
                  <a:lnTo>
                    <a:pt x="671" y="238"/>
                  </a:lnTo>
                  <a:lnTo>
                    <a:pt x="669" y="239"/>
                  </a:lnTo>
                  <a:lnTo>
                    <a:pt x="669" y="241"/>
                  </a:lnTo>
                  <a:lnTo>
                    <a:pt x="668" y="243"/>
                  </a:lnTo>
                  <a:lnTo>
                    <a:pt x="668" y="244"/>
                  </a:lnTo>
                  <a:lnTo>
                    <a:pt x="668" y="246"/>
                  </a:lnTo>
                  <a:lnTo>
                    <a:pt x="666" y="246"/>
                  </a:lnTo>
                  <a:lnTo>
                    <a:pt x="665" y="246"/>
                  </a:lnTo>
                  <a:lnTo>
                    <a:pt x="663" y="246"/>
                  </a:lnTo>
                  <a:lnTo>
                    <a:pt x="663" y="247"/>
                  </a:lnTo>
                  <a:lnTo>
                    <a:pt x="662" y="247"/>
                  </a:lnTo>
                  <a:lnTo>
                    <a:pt x="660" y="247"/>
                  </a:lnTo>
                  <a:lnTo>
                    <a:pt x="658" y="247"/>
                  </a:lnTo>
                  <a:lnTo>
                    <a:pt x="658" y="249"/>
                  </a:lnTo>
                  <a:lnTo>
                    <a:pt x="658" y="250"/>
                  </a:lnTo>
                  <a:lnTo>
                    <a:pt x="657" y="250"/>
                  </a:lnTo>
                  <a:lnTo>
                    <a:pt x="657" y="252"/>
                  </a:lnTo>
                  <a:lnTo>
                    <a:pt x="657" y="253"/>
                  </a:lnTo>
                  <a:lnTo>
                    <a:pt x="657" y="255"/>
                  </a:lnTo>
                  <a:lnTo>
                    <a:pt x="655" y="255"/>
                  </a:lnTo>
                  <a:lnTo>
                    <a:pt x="655" y="257"/>
                  </a:lnTo>
                  <a:lnTo>
                    <a:pt x="657" y="257"/>
                  </a:lnTo>
                  <a:lnTo>
                    <a:pt x="658" y="255"/>
                  </a:lnTo>
                  <a:lnTo>
                    <a:pt x="658" y="257"/>
                  </a:lnTo>
                  <a:lnTo>
                    <a:pt x="658" y="258"/>
                  </a:lnTo>
                  <a:lnTo>
                    <a:pt x="657" y="258"/>
                  </a:lnTo>
                  <a:lnTo>
                    <a:pt x="655" y="258"/>
                  </a:lnTo>
                  <a:lnTo>
                    <a:pt x="654" y="258"/>
                  </a:lnTo>
                  <a:lnTo>
                    <a:pt x="655" y="258"/>
                  </a:lnTo>
                  <a:lnTo>
                    <a:pt x="655" y="260"/>
                  </a:lnTo>
                  <a:lnTo>
                    <a:pt x="655" y="261"/>
                  </a:lnTo>
                  <a:lnTo>
                    <a:pt x="657" y="261"/>
                  </a:lnTo>
                  <a:lnTo>
                    <a:pt x="658" y="261"/>
                  </a:lnTo>
                  <a:lnTo>
                    <a:pt x="657" y="261"/>
                  </a:lnTo>
                  <a:lnTo>
                    <a:pt x="658" y="263"/>
                  </a:lnTo>
                  <a:lnTo>
                    <a:pt x="658" y="264"/>
                  </a:lnTo>
                  <a:lnTo>
                    <a:pt x="657" y="264"/>
                  </a:lnTo>
                  <a:lnTo>
                    <a:pt x="657" y="266"/>
                  </a:lnTo>
                  <a:lnTo>
                    <a:pt x="658" y="266"/>
                  </a:lnTo>
                  <a:lnTo>
                    <a:pt x="660" y="266"/>
                  </a:lnTo>
                  <a:lnTo>
                    <a:pt x="660" y="268"/>
                  </a:lnTo>
                  <a:lnTo>
                    <a:pt x="660" y="269"/>
                  </a:lnTo>
                  <a:lnTo>
                    <a:pt x="660" y="271"/>
                  </a:lnTo>
                  <a:lnTo>
                    <a:pt x="658" y="271"/>
                  </a:lnTo>
                  <a:lnTo>
                    <a:pt x="658" y="272"/>
                  </a:lnTo>
                  <a:lnTo>
                    <a:pt x="660" y="272"/>
                  </a:lnTo>
                  <a:lnTo>
                    <a:pt x="658" y="272"/>
                  </a:lnTo>
                  <a:lnTo>
                    <a:pt x="658" y="274"/>
                  </a:lnTo>
                  <a:lnTo>
                    <a:pt x="658" y="275"/>
                  </a:lnTo>
                  <a:lnTo>
                    <a:pt x="660" y="275"/>
                  </a:lnTo>
                  <a:lnTo>
                    <a:pt x="658" y="275"/>
                  </a:lnTo>
                  <a:lnTo>
                    <a:pt x="658" y="277"/>
                  </a:lnTo>
                  <a:lnTo>
                    <a:pt x="658" y="279"/>
                  </a:lnTo>
                  <a:lnTo>
                    <a:pt x="658" y="280"/>
                  </a:lnTo>
                  <a:lnTo>
                    <a:pt x="658" y="282"/>
                  </a:lnTo>
                  <a:lnTo>
                    <a:pt x="657" y="282"/>
                  </a:lnTo>
                  <a:lnTo>
                    <a:pt x="657" y="283"/>
                  </a:lnTo>
                  <a:lnTo>
                    <a:pt x="658" y="283"/>
                  </a:lnTo>
                  <a:lnTo>
                    <a:pt x="658" y="285"/>
                  </a:lnTo>
                  <a:lnTo>
                    <a:pt x="657" y="285"/>
                  </a:lnTo>
                  <a:lnTo>
                    <a:pt x="658" y="285"/>
                  </a:lnTo>
                  <a:lnTo>
                    <a:pt x="658" y="286"/>
                  </a:lnTo>
                  <a:lnTo>
                    <a:pt x="657" y="286"/>
                  </a:lnTo>
                  <a:lnTo>
                    <a:pt x="658" y="286"/>
                  </a:lnTo>
                  <a:lnTo>
                    <a:pt x="658" y="288"/>
                  </a:lnTo>
                  <a:lnTo>
                    <a:pt x="657" y="288"/>
                  </a:lnTo>
                  <a:lnTo>
                    <a:pt x="658" y="288"/>
                  </a:lnTo>
                  <a:lnTo>
                    <a:pt x="657" y="288"/>
                  </a:lnTo>
                  <a:lnTo>
                    <a:pt x="657" y="289"/>
                  </a:lnTo>
                  <a:lnTo>
                    <a:pt x="655" y="288"/>
                  </a:lnTo>
                  <a:lnTo>
                    <a:pt x="655" y="289"/>
                  </a:lnTo>
                  <a:lnTo>
                    <a:pt x="657" y="289"/>
                  </a:lnTo>
                  <a:lnTo>
                    <a:pt x="657" y="291"/>
                  </a:lnTo>
                  <a:lnTo>
                    <a:pt x="655" y="291"/>
                  </a:lnTo>
                  <a:lnTo>
                    <a:pt x="655" y="293"/>
                  </a:lnTo>
                  <a:lnTo>
                    <a:pt x="657" y="293"/>
                  </a:lnTo>
                  <a:lnTo>
                    <a:pt x="657" y="294"/>
                  </a:lnTo>
                  <a:lnTo>
                    <a:pt x="655" y="294"/>
                  </a:lnTo>
                  <a:lnTo>
                    <a:pt x="655" y="296"/>
                  </a:lnTo>
                  <a:lnTo>
                    <a:pt x="657" y="296"/>
                  </a:lnTo>
                  <a:lnTo>
                    <a:pt x="657" y="297"/>
                  </a:lnTo>
                  <a:lnTo>
                    <a:pt x="655" y="297"/>
                  </a:lnTo>
                  <a:lnTo>
                    <a:pt x="657" y="297"/>
                  </a:lnTo>
                  <a:lnTo>
                    <a:pt x="658" y="297"/>
                  </a:lnTo>
                  <a:lnTo>
                    <a:pt x="658" y="299"/>
                  </a:lnTo>
                  <a:lnTo>
                    <a:pt x="657" y="299"/>
                  </a:lnTo>
                  <a:lnTo>
                    <a:pt x="658" y="300"/>
                  </a:lnTo>
                  <a:lnTo>
                    <a:pt x="657" y="300"/>
                  </a:lnTo>
                  <a:lnTo>
                    <a:pt x="658" y="300"/>
                  </a:lnTo>
                  <a:lnTo>
                    <a:pt x="658" y="302"/>
                  </a:lnTo>
                  <a:lnTo>
                    <a:pt x="660" y="302"/>
                  </a:lnTo>
                  <a:lnTo>
                    <a:pt x="660" y="304"/>
                  </a:lnTo>
                  <a:lnTo>
                    <a:pt x="660" y="305"/>
                  </a:lnTo>
                  <a:lnTo>
                    <a:pt x="662" y="305"/>
                  </a:lnTo>
                  <a:lnTo>
                    <a:pt x="662" y="307"/>
                  </a:lnTo>
                  <a:lnTo>
                    <a:pt x="663" y="307"/>
                  </a:lnTo>
                  <a:lnTo>
                    <a:pt x="663" y="308"/>
                  </a:lnTo>
                  <a:lnTo>
                    <a:pt x="665" y="308"/>
                  </a:lnTo>
                  <a:lnTo>
                    <a:pt x="665" y="310"/>
                  </a:lnTo>
                  <a:lnTo>
                    <a:pt x="666" y="310"/>
                  </a:lnTo>
                  <a:lnTo>
                    <a:pt x="668" y="310"/>
                  </a:lnTo>
                  <a:lnTo>
                    <a:pt x="668" y="311"/>
                  </a:lnTo>
                  <a:lnTo>
                    <a:pt x="668" y="310"/>
                  </a:lnTo>
                  <a:lnTo>
                    <a:pt x="669" y="310"/>
                  </a:lnTo>
                  <a:lnTo>
                    <a:pt x="671" y="310"/>
                  </a:lnTo>
                  <a:lnTo>
                    <a:pt x="671" y="311"/>
                  </a:lnTo>
                  <a:lnTo>
                    <a:pt x="672" y="311"/>
                  </a:lnTo>
                  <a:lnTo>
                    <a:pt x="672" y="310"/>
                  </a:lnTo>
                  <a:lnTo>
                    <a:pt x="674" y="310"/>
                  </a:lnTo>
                  <a:lnTo>
                    <a:pt x="676" y="310"/>
                  </a:lnTo>
                  <a:lnTo>
                    <a:pt x="676" y="308"/>
                  </a:lnTo>
                  <a:lnTo>
                    <a:pt x="677" y="308"/>
                  </a:lnTo>
                  <a:lnTo>
                    <a:pt x="679" y="308"/>
                  </a:lnTo>
                  <a:lnTo>
                    <a:pt x="680" y="308"/>
                  </a:lnTo>
                  <a:lnTo>
                    <a:pt x="682" y="308"/>
                  </a:lnTo>
                  <a:lnTo>
                    <a:pt x="683" y="308"/>
                  </a:lnTo>
                  <a:lnTo>
                    <a:pt x="683" y="310"/>
                  </a:lnTo>
                  <a:lnTo>
                    <a:pt x="683" y="311"/>
                  </a:lnTo>
                  <a:lnTo>
                    <a:pt x="682" y="311"/>
                  </a:lnTo>
                  <a:lnTo>
                    <a:pt x="682" y="313"/>
                  </a:lnTo>
                  <a:lnTo>
                    <a:pt x="682" y="315"/>
                  </a:lnTo>
                  <a:lnTo>
                    <a:pt x="680" y="315"/>
                  </a:lnTo>
                  <a:lnTo>
                    <a:pt x="680" y="316"/>
                  </a:lnTo>
                  <a:lnTo>
                    <a:pt x="680" y="318"/>
                  </a:lnTo>
                  <a:lnTo>
                    <a:pt x="680" y="319"/>
                  </a:lnTo>
                  <a:lnTo>
                    <a:pt x="680" y="321"/>
                  </a:lnTo>
                  <a:lnTo>
                    <a:pt x="680" y="322"/>
                  </a:lnTo>
                  <a:lnTo>
                    <a:pt x="679" y="322"/>
                  </a:lnTo>
                  <a:lnTo>
                    <a:pt x="680" y="322"/>
                  </a:lnTo>
                  <a:lnTo>
                    <a:pt x="679" y="322"/>
                  </a:lnTo>
                  <a:lnTo>
                    <a:pt x="679" y="324"/>
                  </a:lnTo>
                  <a:lnTo>
                    <a:pt x="683" y="332"/>
                  </a:lnTo>
                  <a:lnTo>
                    <a:pt x="685" y="330"/>
                  </a:lnTo>
                  <a:lnTo>
                    <a:pt x="685" y="332"/>
                  </a:lnTo>
                  <a:lnTo>
                    <a:pt x="687" y="332"/>
                  </a:lnTo>
                  <a:lnTo>
                    <a:pt x="685" y="333"/>
                  </a:lnTo>
                  <a:lnTo>
                    <a:pt x="687" y="333"/>
                  </a:lnTo>
                  <a:lnTo>
                    <a:pt x="687" y="335"/>
                  </a:lnTo>
                  <a:lnTo>
                    <a:pt x="688" y="335"/>
                  </a:lnTo>
                  <a:lnTo>
                    <a:pt x="687" y="335"/>
                  </a:lnTo>
                  <a:lnTo>
                    <a:pt x="688" y="335"/>
                  </a:lnTo>
                  <a:lnTo>
                    <a:pt x="688" y="336"/>
                  </a:lnTo>
                  <a:lnTo>
                    <a:pt x="690" y="336"/>
                  </a:lnTo>
                  <a:lnTo>
                    <a:pt x="690" y="338"/>
                  </a:lnTo>
                  <a:lnTo>
                    <a:pt x="691" y="338"/>
                  </a:lnTo>
                  <a:lnTo>
                    <a:pt x="693" y="338"/>
                  </a:lnTo>
                  <a:lnTo>
                    <a:pt x="693" y="340"/>
                  </a:lnTo>
                  <a:lnTo>
                    <a:pt x="694" y="340"/>
                  </a:lnTo>
                  <a:lnTo>
                    <a:pt x="694" y="341"/>
                  </a:lnTo>
                  <a:lnTo>
                    <a:pt x="693" y="341"/>
                  </a:lnTo>
                  <a:lnTo>
                    <a:pt x="693" y="343"/>
                  </a:lnTo>
                  <a:lnTo>
                    <a:pt x="693" y="341"/>
                  </a:lnTo>
                  <a:lnTo>
                    <a:pt x="691" y="341"/>
                  </a:lnTo>
                  <a:lnTo>
                    <a:pt x="690" y="341"/>
                  </a:lnTo>
                  <a:lnTo>
                    <a:pt x="688" y="341"/>
                  </a:lnTo>
                  <a:lnTo>
                    <a:pt x="687" y="341"/>
                  </a:lnTo>
                  <a:lnTo>
                    <a:pt x="685" y="341"/>
                  </a:lnTo>
                  <a:lnTo>
                    <a:pt x="683" y="343"/>
                  </a:lnTo>
                  <a:lnTo>
                    <a:pt x="683" y="344"/>
                  </a:lnTo>
                  <a:lnTo>
                    <a:pt x="682" y="344"/>
                  </a:lnTo>
                  <a:lnTo>
                    <a:pt x="682" y="346"/>
                  </a:lnTo>
                  <a:lnTo>
                    <a:pt x="680" y="344"/>
                  </a:lnTo>
                  <a:lnTo>
                    <a:pt x="680" y="346"/>
                  </a:lnTo>
                  <a:lnTo>
                    <a:pt x="679" y="346"/>
                  </a:lnTo>
                  <a:lnTo>
                    <a:pt x="679" y="347"/>
                  </a:lnTo>
                  <a:lnTo>
                    <a:pt x="677" y="347"/>
                  </a:lnTo>
                  <a:lnTo>
                    <a:pt x="677" y="349"/>
                  </a:lnTo>
                  <a:lnTo>
                    <a:pt x="677" y="351"/>
                  </a:lnTo>
                  <a:lnTo>
                    <a:pt x="679" y="351"/>
                  </a:lnTo>
                  <a:lnTo>
                    <a:pt x="679" y="352"/>
                  </a:lnTo>
                  <a:lnTo>
                    <a:pt x="677" y="352"/>
                  </a:lnTo>
                  <a:lnTo>
                    <a:pt x="677" y="354"/>
                  </a:lnTo>
                  <a:lnTo>
                    <a:pt x="676" y="354"/>
                  </a:lnTo>
                  <a:lnTo>
                    <a:pt x="676" y="355"/>
                  </a:lnTo>
                  <a:lnTo>
                    <a:pt x="676" y="357"/>
                  </a:lnTo>
                  <a:lnTo>
                    <a:pt x="676" y="358"/>
                  </a:lnTo>
                  <a:lnTo>
                    <a:pt x="674" y="358"/>
                  </a:lnTo>
                  <a:lnTo>
                    <a:pt x="676" y="358"/>
                  </a:lnTo>
                  <a:lnTo>
                    <a:pt x="676" y="360"/>
                  </a:lnTo>
                  <a:lnTo>
                    <a:pt x="674" y="360"/>
                  </a:lnTo>
                  <a:lnTo>
                    <a:pt x="674" y="362"/>
                  </a:lnTo>
                  <a:lnTo>
                    <a:pt x="674" y="363"/>
                  </a:lnTo>
                  <a:lnTo>
                    <a:pt x="674" y="365"/>
                  </a:lnTo>
                  <a:lnTo>
                    <a:pt x="672" y="366"/>
                  </a:lnTo>
                  <a:lnTo>
                    <a:pt x="674" y="366"/>
                  </a:lnTo>
                  <a:lnTo>
                    <a:pt x="674" y="368"/>
                  </a:lnTo>
                  <a:lnTo>
                    <a:pt x="676" y="368"/>
                  </a:lnTo>
                  <a:lnTo>
                    <a:pt x="677" y="369"/>
                  </a:lnTo>
                  <a:lnTo>
                    <a:pt x="679" y="369"/>
                  </a:lnTo>
                  <a:lnTo>
                    <a:pt x="680" y="369"/>
                  </a:lnTo>
                  <a:lnTo>
                    <a:pt x="682" y="369"/>
                  </a:lnTo>
                  <a:lnTo>
                    <a:pt x="683" y="369"/>
                  </a:lnTo>
                  <a:lnTo>
                    <a:pt x="685" y="369"/>
                  </a:lnTo>
                  <a:lnTo>
                    <a:pt x="687" y="369"/>
                  </a:lnTo>
                  <a:lnTo>
                    <a:pt x="688" y="369"/>
                  </a:lnTo>
                  <a:lnTo>
                    <a:pt x="690" y="369"/>
                  </a:lnTo>
                  <a:lnTo>
                    <a:pt x="691" y="369"/>
                  </a:lnTo>
                  <a:lnTo>
                    <a:pt x="691" y="371"/>
                  </a:lnTo>
                  <a:lnTo>
                    <a:pt x="693" y="372"/>
                  </a:lnTo>
                  <a:lnTo>
                    <a:pt x="693" y="374"/>
                  </a:lnTo>
                  <a:lnTo>
                    <a:pt x="693" y="376"/>
                  </a:lnTo>
                  <a:lnTo>
                    <a:pt x="694" y="377"/>
                  </a:lnTo>
                  <a:lnTo>
                    <a:pt x="694" y="379"/>
                  </a:lnTo>
                  <a:lnTo>
                    <a:pt x="696" y="382"/>
                  </a:lnTo>
                  <a:lnTo>
                    <a:pt x="696" y="383"/>
                  </a:lnTo>
                  <a:lnTo>
                    <a:pt x="698" y="385"/>
                  </a:lnTo>
                  <a:lnTo>
                    <a:pt x="698" y="387"/>
                  </a:lnTo>
                  <a:lnTo>
                    <a:pt x="698" y="388"/>
                  </a:lnTo>
                  <a:lnTo>
                    <a:pt x="699" y="388"/>
                  </a:lnTo>
                  <a:lnTo>
                    <a:pt x="699" y="390"/>
                  </a:lnTo>
                  <a:lnTo>
                    <a:pt x="699" y="391"/>
                  </a:lnTo>
                  <a:lnTo>
                    <a:pt x="701" y="393"/>
                  </a:lnTo>
                  <a:lnTo>
                    <a:pt x="702" y="393"/>
                  </a:lnTo>
                  <a:lnTo>
                    <a:pt x="702" y="394"/>
                  </a:lnTo>
                  <a:lnTo>
                    <a:pt x="702" y="396"/>
                  </a:lnTo>
                  <a:lnTo>
                    <a:pt x="702" y="398"/>
                  </a:lnTo>
                  <a:lnTo>
                    <a:pt x="701" y="398"/>
                  </a:lnTo>
                  <a:lnTo>
                    <a:pt x="701" y="399"/>
                  </a:lnTo>
                  <a:lnTo>
                    <a:pt x="701" y="401"/>
                  </a:lnTo>
                  <a:lnTo>
                    <a:pt x="701" y="402"/>
                  </a:lnTo>
                  <a:lnTo>
                    <a:pt x="701" y="404"/>
                  </a:lnTo>
                  <a:lnTo>
                    <a:pt x="702" y="404"/>
                  </a:lnTo>
                  <a:lnTo>
                    <a:pt x="702" y="405"/>
                  </a:lnTo>
                  <a:lnTo>
                    <a:pt x="704" y="405"/>
                  </a:lnTo>
                  <a:lnTo>
                    <a:pt x="704" y="407"/>
                  </a:lnTo>
                  <a:lnTo>
                    <a:pt x="702" y="407"/>
                  </a:lnTo>
                  <a:lnTo>
                    <a:pt x="701" y="407"/>
                  </a:lnTo>
                  <a:lnTo>
                    <a:pt x="699" y="407"/>
                  </a:lnTo>
                  <a:lnTo>
                    <a:pt x="698" y="407"/>
                  </a:lnTo>
                  <a:lnTo>
                    <a:pt x="696" y="407"/>
                  </a:lnTo>
                  <a:lnTo>
                    <a:pt x="694" y="407"/>
                  </a:lnTo>
                  <a:lnTo>
                    <a:pt x="694" y="405"/>
                  </a:lnTo>
                  <a:lnTo>
                    <a:pt x="693" y="405"/>
                  </a:lnTo>
                  <a:lnTo>
                    <a:pt x="693" y="404"/>
                  </a:lnTo>
                  <a:lnTo>
                    <a:pt x="693" y="402"/>
                  </a:lnTo>
                  <a:lnTo>
                    <a:pt x="691" y="402"/>
                  </a:lnTo>
                  <a:lnTo>
                    <a:pt x="691" y="401"/>
                  </a:lnTo>
                  <a:lnTo>
                    <a:pt x="691" y="399"/>
                  </a:lnTo>
                  <a:lnTo>
                    <a:pt x="690" y="398"/>
                  </a:lnTo>
                  <a:lnTo>
                    <a:pt x="690" y="396"/>
                  </a:lnTo>
                  <a:lnTo>
                    <a:pt x="688" y="396"/>
                  </a:lnTo>
                  <a:lnTo>
                    <a:pt x="687" y="396"/>
                  </a:lnTo>
                  <a:lnTo>
                    <a:pt x="685" y="396"/>
                  </a:lnTo>
                  <a:lnTo>
                    <a:pt x="685" y="398"/>
                  </a:lnTo>
                  <a:lnTo>
                    <a:pt x="685" y="399"/>
                  </a:lnTo>
                  <a:lnTo>
                    <a:pt x="685" y="401"/>
                  </a:lnTo>
                  <a:lnTo>
                    <a:pt x="685" y="402"/>
                  </a:lnTo>
                  <a:lnTo>
                    <a:pt x="683" y="402"/>
                  </a:lnTo>
                  <a:lnTo>
                    <a:pt x="682" y="402"/>
                  </a:lnTo>
                  <a:lnTo>
                    <a:pt x="682" y="401"/>
                  </a:lnTo>
                  <a:lnTo>
                    <a:pt x="680" y="401"/>
                  </a:lnTo>
                  <a:lnTo>
                    <a:pt x="679" y="401"/>
                  </a:lnTo>
                  <a:lnTo>
                    <a:pt x="679" y="399"/>
                  </a:lnTo>
                  <a:lnTo>
                    <a:pt x="677" y="399"/>
                  </a:lnTo>
                  <a:lnTo>
                    <a:pt x="679" y="399"/>
                  </a:lnTo>
                  <a:lnTo>
                    <a:pt x="679" y="398"/>
                  </a:lnTo>
                  <a:lnTo>
                    <a:pt x="679" y="396"/>
                  </a:lnTo>
                  <a:lnTo>
                    <a:pt x="677" y="396"/>
                  </a:lnTo>
                  <a:lnTo>
                    <a:pt x="677" y="394"/>
                  </a:lnTo>
                  <a:lnTo>
                    <a:pt x="676" y="394"/>
                  </a:lnTo>
                  <a:lnTo>
                    <a:pt x="674" y="396"/>
                  </a:lnTo>
                  <a:lnTo>
                    <a:pt x="674" y="394"/>
                  </a:lnTo>
                  <a:lnTo>
                    <a:pt x="672" y="394"/>
                  </a:lnTo>
                  <a:lnTo>
                    <a:pt x="672" y="396"/>
                  </a:lnTo>
                  <a:lnTo>
                    <a:pt x="671" y="396"/>
                  </a:lnTo>
                  <a:lnTo>
                    <a:pt x="669" y="396"/>
                  </a:lnTo>
                  <a:lnTo>
                    <a:pt x="668" y="396"/>
                  </a:lnTo>
                  <a:lnTo>
                    <a:pt x="666" y="396"/>
                  </a:lnTo>
                  <a:lnTo>
                    <a:pt x="665" y="396"/>
                  </a:lnTo>
                  <a:lnTo>
                    <a:pt x="665" y="394"/>
                  </a:lnTo>
                  <a:lnTo>
                    <a:pt x="663" y="394"/>
                  </a:lnTo>
                  <a:lnTo>
                    <a:pt x="662" y="396"/>
                  </a:lnTo>
                  <a:lnTo>
                    <a:pt x="662" y="394"/>
                  </a:lnTo>
                  <a:lnTo>
                    <a:pt x="660" y="394"/>
                  </a:lnTo>
                  <a:lnTo>
                    <a:pt x="660" y="396"/>
                  </a:lnTo>
                  <a:lnTo>
                    <a:pt x="658" y="396"/>
                  </a:lnTo>
                  <a:lnTo>
                    <a:pt x="658" y="398"/>
                  </a:lnTo>
                  <a:lnTo>
                    <a:pt x="658" y="396"/>
                  </a:lnTo>
                  <a:lnTo>
                    <a:pt x="657" y="396"/>
                  </a:lnTo>
                  <a:lnTo>
                    <a:pt x="655" y="396"/>
                  </a:lnTo>
                  <a:lnTo>
                    <a:pt x="655" y="398"/>
                  </a:lnTo>
                  <a:lnTo>
                    <a:pt x="655" y="396"/>
                  </a:lnTo>
                  <a:lnTo>
                    <a:pt x="654" y="396"/>
                  </a:lnTo>
                  <a:lnTo>
                    <a:pt x="652" y="396"/>
                  </a:lnTo>
                  <a:lnTo>
                    <a:pt x="652" y="394"/>
                  </a:lnTo>
                  <a:lnTo>
                    <a:pt x="652" y="396"/>
                  </a:lnTo>
                  <a:lnTo>
                    <a:pt x="651" y="396"/>
                  </a:lnTo>
                  <a:lnTo>
                    <a:pt x="651" y="398"/>
                  </a:lnTo>
                  <a:lnTo>
                    <a:pt x="649" y="398"/>
                  </a:lnTo>
                  <a:lnTo>
                    <a:pt x="649" y="399"/>
                  </a:lnTo>
                  <a:lnTo>
                    <a:pt x="647" y="399"/>
                  </a:lnTo>
                  <a:lnTo>
                    <a:pt x="647" y="401"/>
                  </a:lnTo>
                  <a:lnTo>
                    <a:pt x="646" y="402"/>
                  </a:lnTo>
                  <a:lnTo>
                    <a:pt x="647" y="402"/>
                  </a:lnTo>
                  <a:lnTo>
                    <a:pt x="647" y="404"/>
                  </a:lnTo>
                  <a:lnTo>
                    <a:pt x="647" y="405"/>
                  </a:lnTo>
                  <a:lnTo>
                    <a:pt x="647" y="407"/>
                  </a:lnTo>
                  <a:lnTo>
                    <a:pt x="649" y="407"/>
                  </a:lnTo>
                  <a:lnTo>
                    <a:pt x="649" y="408"/>
                  </a:lnTo>
                  <a:lnTo>
                    <a:pt x="649" y="410"/>
                  </a:lnTo>
                  <a:lnTo>
                    <a:pt x="647" y="412"/>
                  </a:lnTo>
                  <a:lnTo>
                    <a:pt x="647" y="413"/>
                  </a:lnTo>
                  <a:lnTo>
                    <a:pt x="649" y="413"/>
                  </a:lnTo>
                  <a:lnTo>
                    <a:pt x="649" y="415"/>
                  </a:lnTo>
                  <a:lnTo>
                    <a:pt x="647" y="415"/>
                  </a:lnTo>
                  <a:lnTo>
                    <a:pt x="649" y="415"/>
                  </a:lnTo>
                  <a:lnTo>
                    <a:pt x="649" y="416"/>
                  </a:lnTo>
                  <a:lnTo>
                    <a:pt x="647" y="416"/>
                  </a:lnTo>
                  <a:lnTo>
                    <a:pt x="647" y="418"/>
                  </a:lnTo>
                  <a:lnTo>
                    <a:pt x="647" y="419"/>
                  </a:lnTo>
                  <a:lnTo>
                    <a:pt x="647" y="421"/>
                  </a:lnTo>
                  <a:lnTo>
                    <a:pt x="649" y="421"/>
                  </a:lnTo>
                  <a:lnTo>
                    <a:pt x="651" y="421"/>
                  </a:lnTo>
                  <a:lnTo>
                    <a:pt x="651" y="423"/>
                  </a:lnTo>
                  <a:lnTo>
                    <a:pt x="652" y="423"/>
                  </a:lnTo>
                  <a:lnTo>
                    <a:pt x="652" y="424"/>
                  </a:lnTo>
                  <a:lnTo>
                    <a:pt x="654" y="424"/>
                  </a:lnTo>
                  <a:lnTo>
                    <a:pt x="654" y="426"/>
                  </a:lnTo>
                  <a:lnTo>
                    <a:pt x="654" y="424"/>
                  </a:lnTo>
                  <a:lnTo>
                    <a:pt x="655" y="424"/>
                  </a:lnTo>
                  <a:lnTo>
                    <a:pt x="657" y="424"/>
                  </a:lnTo>
                  <a:lnTo>
                    <a:pt x="658" y="426"/>
                  </a:lnTo>
                  <a:lnTo>
                    <a:pt x="660" y="426"/>
                  </a:lnTo>
                  <a:lnTo>
                    <a:pt x="662" y="426"/>
                  </a:lnTo>
                  <a:lnTo>
                    <a:pt x="662" y="427"/>
                  </a:lnTo>
                  <a:lnTo>
                    <a:pt x="663" y="427"/>
                  </a:lnTo>
                  <a:lnTo>
                    <a:pt x="665" y="427"/>
                  </a:lnTo>
                  <a:lnTo>
                    <a:pt x="665" y="426"/>
                  </a:lnTo>
                  <a:lnTo>
                    <a:pt x="666" y="426"/>
                  </a:lnTo>
                  <a:lnTo>
                    <a:pt x="665" y="426"/>
                  </a:lnTo>
                  <a:lnTo>
                    <a:pt x="666" y="426"/>
                  </a:lnTo>
                  <a:lnTo>
                    <a:pt x="666" y="424"/>
                  </a:lnTo>
                  <a:lnTo>
                    <a:pt x="668" y="426"/>
                  </a:lnTo>
                  <a:lnTo>
                    <a:pt x="669" y="426"/>
                  </a:lnTo>
                  <a:lnTo>
                    <a:pt x="669" y="424"/>
                  </a:lnTo>
                  <a:lnTo>
                    <a:pt x="671" y="424"/>
                  </a:lnTo>
                  <a:lnTo>
                    <a:pt x="671" y="426"/>
                  </a:lnTo>
                  <a:lnTo>
                    <a:pt x="669" y="426"/>
                  </a:lnTo>
                  <a:lnTo>
                    <a:pt x="669" y="427"/>
                  </a:lnTo>
                  <a:lnTo>
                    <a:pt x="669" y="429"/>
                  </a:lnTo>
                  <a:lnTo>
                    <a:pt x="669" y="430"/>
                  </a:lnTo>
                  <a:lnTo>
                    <a:pt x="669" y="432"/>
                  </a:lnTo>
                  <a:lnTo>
                    <a:pt x="668" y="432"/>
                  </a:lnTo>
                  <a:lnTo>
                    <a:pt x="668" y="434"/>
                  </a:lnTo>
                  <a:lnTo>
                    <a:pt x="669" y="434"/>
                  </a:lnTo>
                  <a:lnTo>
                    <a:pt x="671" y="434"/>
                  </a:lnTo>
                  <a:lnTo>
                    <a:pt x="672" y="435"/>
                  </a:lnTo>
                  <a:lnTo>
                    <a:pt x="672" y="437"/>
                  </a:lnTo>
                  <a:lnTo>
                    <a:pt x="672" y="438"/>
                  </a:lnTo>
                  <a:lnTo>
                    <a:pt x="674" y="438"/>
                  </a:lnTo>
                  <a:lnTo>
                    <a:pt x="676" y="438"/>
                  </a:lnTo>
                  <a:lnTo>
                    <a:pt x="674" y="438"/>
                  </a:lnTo>
                  <a:lnTo>
                    <a:pt x="674" y="440"/>
                  </a:lnTo>
                  <a:lnTo>
                    <a:pt x="674" y="441"/>
                  </a:lnTo>
                  <a:lnTo>
                    <a:pt x="674" y="440"/>
                  </a:lnTo>
                  <a:lnTo>
                    <a:pt x="672" y="440"/>
                  </a:lnTo>
                  <a:lnTo>
                    <a:pt x="671" y="440"/>
                  </a:lnTo>
                  <a:lnTo>
                    <a:pt x="671" y="438"/>
                  </a:lnTo>
                  <a:lnTo>
                    <a:pt x="669" y="438"/>
                  </a:lnTo>
                  <a:lnTo>
                    <a:pt x="668" y="440"/>
                  </a:lnTo>
                  <a:lnTo>
                    <a:pt x="666" y="440"/>
                  </a:lnTo>
                  <a:lnTo>
                    <a:pt x="665" y="440"/>
                  </a:lnTo>
                  <a:lnTo>
                    <a:pt x="665" y="441"/>
                  </a:lnTo>
                  <a:lnTo>
                    <a:pt x="665" y="443"/>
                  </a:lnTo>
                  <a:lnTo>
                    <a:pt x="665" y="444"/>
                  </a:lnTo>
                  <a:lnTo>
                    <a:pt x="663" y="444"/>
                  </a:lnTo>
                  <a:lnTo>
                    <a:pt x="663" y="446"/>
                  </a:lnTo>
                  <a:lnTo>
                    <a:pt x="663" y="448"/>
                  </a:lnTo>
                  <a:lnTo>
                    <a:pt x="663" y="449"/>
                  </a:lnTo>
                  <a:lnTo>
                    <a:pt x="662" y="449"/>
                  </a:lnTo>
                  <a:lnTo>
                    <a:pt x="662" y="451"/>
                  </a:lnTo>
                  <a:lnTo>
                    <a:pt x="662" y="452"/>
                  </a:lnTo>
                  <a:lnTo>
                    <a:pt x="660" y="452"/>
                  </a:lnTo>
                  <a:lnTo>
                    <a:pt x="660" y="454"/>
                  </a:lnTo>
                  <a:lnTo>
                    <a:pt x="658" y="454"/>
                  </a:lnTo>
                  <a:lnTo>
                    <a:pt x="658" y="455"/>
                  </a:lnTo>
                  <a:lnTo>
                    <a:pt x="658" y="457"/>
                  </a:lnTo>
                  <a:lnTo>
                    <a:pt x="660" y="457"/>
                  </a:lnTo>
                  <a:lnTo>
                    <a:pt x="660" y="459"/>
                  </a:lnTo>
                  <a:lnTo>
                    <a:pt x="662" y="460"/>
                  </a:lnTo>
                  <a:lnTo>
                    <a:pt x="663" y="462"/>
                  </a:lnTo>
                  <a:lnTo>
                    <a:pt x="663" y="463"/>
                  </a:lnTo>
                  <a:lnTo>
                    <a:pt x="662" y="463"/>
                  </a:lnTo>
                  <a:lnTo>
                    <a:pt x="662" y="465"/>
                  </a:lnTo>
                  <a:lnTo>
                    <a:pt x="660" y="465"/>
                  </a:lnTo>
                  <a:lnTo>
                    <a:pt x="660" y="466"/>
                  </a:lnTo>
                  <a:lnTo>
                    <a:pt x="660" y="468"/>
                  </a:lnTo>
                  <a:lnTo>
                    <a:pt x="660" y="470"/>
                  </a:lnTo>
                  <a:lnTo>
                    <a:pt x="658" y="470"/>
                  </a:lnTo>
                  <a:lnTo>
                    <a:pt x="657" y="470"/>
                  </a:lnTo>
                  <a:lnTo>
                    <a:pt x="657" y="471"/>
                  </a:lnTo>
                  <a:lnTo>
                    <a:pt x="655" y="471"/>
                  </a:lnTo>
                  <a:lnTo>
                    <a:pt x="655" y="473"/>
                  </a:lnTo>
                  <a:lnTo>
                    <a:pt x="655" y="474"/>
                  </a:lnTo>
                  <a:lnTo>
                    <a:pt x="655" y="476"/>
                  </a:lnTo>
                  <a:lnTo>
                    <a:pt x="654" y="476"/>
                  </a:lnTo>
                  <a:lnTo>
                    <a:pt x="654" y="477"/>
                  </a:lnTo>
                  <a:lnTo>
                    <a:pt x="652" y="479"/>
                  </a:lnTo>
                  <a:lnTo>
                    <a:pt x="654" y="480"/>
                  </a:lnTo>
                  <a:lnTo>
                    <a:pt x="654" y="482"/>
                  </a:lnTo>
                  <a:lnTo>
                    <a:pt x="652" y="482"/>
                  </a:lnTo>
                  <a:lnTo>
                    <a:pt x="652" y="484"/>
                  </a:lnTo>
                  <a:lnTo>
                    <a:pt x="652" y="485"/>
                  </a:lnTo>
                  <a:lnTo>
                    <a:pt x="651" y="485"/>
                  </a:lnTo>
                  <a:lnTo>
                    <a:pt x="651" y="487"/>
                  </a:lnTo>
                  <a:lnTo>
                    <a:pt x="649" y="487"/>
                  </a:lnTo>
                  <a:lnTo>
                    <a:pt x="649" y="485"/>
                  </a:lnTo>
                  <a:lnTo>
                    <a:pt x="647" y="485"/>
                  </a:lnTo>
                  <a:lnTo>
                    <a:pt x="646" y="485"/>
                  </a:lnTo>
                  <a:lnTo>
                    <a:pt x="646" y="484"/>
                  </a:lnTo>
                  <a:lnTo>
                    <a:pt x="644" y="482"/>
                  </a:lnTo>
                  <a:lnTo>
                    <a:pt x="643" y="482"/>
                  </a:lnTo>
                  <a:lnTo>
                    <a:pt x="641" y="482"/>
                  </a:lnTo>
                  <a:lnTo>
                    <a:pt x="641" y="480"/>
                  </a:lnTo>
                  <a:lnTo>
                    <a:pt x="641" y="479"/>
                  </a:lnTo>
                  <a:lnTo>
                    <a:pt x="641" y="480"/>
                  </a:lnTo>
                  <a:lnTo>
                    <a:pt x="640" y="480"/>
                  </a:lnTo>
                  <a:lnTo>
                    <a:pt x="638" y="480"/>
                  </a:lnTo>
                  <a:lnTo>
                    <a:pt x="638" y="482"/>
                  </a:lnTo>
                  <a:lnTo>
                    <a:pt x="636" y="482"/>
                  </a:lnTo>
                  <a:lnTo>
                    <a:pt x="635" y="482"/>
                  </a:lnTo>
                  <a:lnTo>
                    <a:pt x="633" y="482"/>
                  </a:lnTo>
                  <a:lnTo>
                    <a:pt x="633" y="480"/>
                  </a:lnTo>
                  <a:lnTo>
                    <a:pt x="633" y="479"/>
                  </a:lnTo>
                  <a:lnTo>
                    <a:pt x="632" y="479"/>
                  </a:lnTo>
                  <a:lnTo>
                    <a:pt x="630" y="479"/>
                  </a:lnTo>
                  <a:lnTo>
                    <a:pt x="630" y="480"/>
                  </a:lnTo>
                  <a:lnTo>
                    <a:pt x="629" y="480"/>
                  </a:lnTo>
                  <a:lnTo>
                    <a:pt x="629" y="482"/>
                  </a:lnTo>
                  <a:lnTo>
                    <a:pt x="627" y="482"/>
                  </a:lnTo>
                  <a:lnTo>
                    <a:pt x="627" y="484"/>
                  </a:lnTo>
                  <a:lnTo>
                    <a:pt x="626" y="484"/>
                  </a:lnTo>
                  <a:lnTo>
                    <a:pt x="626" y="485"/>
                  </a:lnTo>
                  <a:lnTo>
                    <a:pt x="624" y="485"/>
                  </a:lnTo>
                  <a:lnTo>
                    <a:pt x="624" y="484"/>
                  </a:lnTo>
                  <a:lnTo>
                    <a:pt x="622" y="484"/>
                  </a:lnTo>
                  <a:lnTo>
                    <a:pt x="622" y="482"/>
                  </a:lnTo>
                  <a:lnTo>
                    <a:pt x="621" y="482"/>
                  </a:lnTo>
                  <a:lnTo>
                    <a:pt x="621" y="480"/>
                  </a:lnTo>
                  <a:lnTo>
                    <a:pt x="619" y="480"/>
                  </a:lnTo>
                  <a:lnTo>
                    <a:pt x="619" y="479"/>
                  </a:lnTo>
                  <a:lnTo>
                    <a:pt x="618" y="479"/>
                  </a:lnTo>
                  <a:lnTo>
                    <a:pt x="616" y="479"/>
                  </a:lnTo>
                  <a:lnTo>
                    <a:pt x="616" y="477"/>
                  </a:lnTo>
                  <a:lnTo>
                    <a:pt x="616" y="476"/>
                  </a:lnTo>
                  <a:lnTo>
                    <a:pt x="618" y="476"/>
                  </a:lnTo>
                  <a:lnTo>
                    <a:pt x="616" y="474"/>
                  </a:lnTo>
                  <a:lnTo>
                    <a:pt x="618" y="474"/>
                  </a:lnTo>
                  <a:lnTo>
                    <a:pt x="616" y="473"/>
                  </a:lnTo>
                  <a:lnTo>
                    <a:pt x="618" y="473"/>
                  </a:lnTo>
                  <a:lnTo>
                    <a:pt x="616" y="473"/>
                  </a:lnTo>
                  <a:lnTo>
                    <a:pt x="616" y="471"/>
                  </a:lnTo>
                  <a:lnTo>
                    <a:pt x="618" y="471"/>
                  </a:lnTo>
                  <a:lnTo>
                    <a:pt x="616" y="471"/>
                  </a:lnTo>
                  <a:lnTo>
                    <a:pt x="615" y="471"/>
                  </a:lnTo>
                  <a:lnTo>
                    <a:pt x="613" y="471"/>
                  </a:lnTo>
                  <a:lnTo>
                    <a:pt x="611" y="471"/>
                  </a:lnTo>
                  <a:lnTo>
                    <a:pt x="610" y="471"/>
                  </a:lnTo>
                  <a:lnTo>
                    <a:pt x="608" y="471"/>
                  </a:lnTo>
                  <a:lnTo>
                    <a:pt x="607" y="471"/>
                  </a:lnTo>
                  <a:lnTo>
                    <a:pt x="605" y="471"/>
                  </a:lnTo>
                  <a:lnTo>
                    <a:pt x="605" y="473"/>
                  </a:lnTo>
                  <a:lnTo>
                    <a:pt x="605" y="474"/>
                  </a:lnTo>
                  <a:lnTo>
                    <a:pt x="604" y="474"/>
                  </a:lnTo>
                  <a:lnTo>
                    <a:pt x="604" y="476"/>
                  </a:lnTo>
                  <a:lnTo>
                    <a:pt x="602" y="476"/>
                  </a:lnTo>
                  <a:lnTo>
                    <a:pt x="602" y="477"/>
                  </a:lnTo>
                  <a:lnTo>
                    <a:pt x="602" y="479"/>
                  </a:lnTo>
                  <a:lnTo>
                    <a:pt x="602" y="480"/>
                  </a:lnTo>
                  <a:lnTo>
                    <a:pt x="602" y="482"/>
                  </a:lnTo>
                  <a:lnTo>
                    <a:pt x="600" y="482"/>
                  </a:lnTo>
                  <a:lnTo>
                    <a:pt x="600" y="484"/>
                  </a:lnTo>
                  <a:lnTo>
                    <a:pt x="602" y="484"/>
                  </a:lnTo>
                  <a:lnTo>
                    <a:pt x="600" y="484"/>
                  </a:lnTo>
                  <a:lnTo>
                    <a:pt x="600" y="485"/>
                  </a:lnTo>
                  <a:lnTo>
                    <a:pt x="602" y="485"/>
                  </a:lnTo>
                  <a:lnTo>
                    <a:pt x="602" y="487"/>
                  </a:lnTo>
                  <a:lnTo>
                    <a:pt x="602" y="488"/>
                  </a:lnTo>
                  <a:lnTo>
                    <a:pt x="602" y="490"/>
                  </a:lnTo>
                  <a:lnTo>
                    <a:pt x="600" y="490"/>
                  </a:lnTo>
                  <a:lnTo>
                    <a:pt x="600" y="491"/>
                  </a:lnTo>
                  <a:lnTo>
                    <a:pt x="599" y="491"/>
                  </a:lnTo>
                  <a:lnTo>
                    <a:pt x="599" y="493"/>
                  </a:lnTo>
                  <a:lnTo>
                    <a:pt x="597" y="493"/>
                  </a:lnTo>
                  <a:lnTo>
                    <a:pt x="597" y="495"/>
                  </a:lnTo>
                  <a:lnTo>
                    <a:pt x="597" y="493"/>
                  </a:lnTo>
                  <a:lnTo>
                    <a:pt x="597" y="495"/>
                  </a:lnTo>
                  <a:lnTo>
                    <a:pt x="596" y="495"/>
                  </a:lnTo>
                  <a:lnTo>
                    <a:pt x="596" y="496"/>
                  </a:lnTo>
                  <a:lnTo>
                    <a:pt x="596" y="498"/>
                  </a:lnTo>
                  <a:lnTo>
                    <a:pt x="594" y="498"/>
                  </a:lnTo>
                  <a:lnTo>
                    <a:pt x="594" y="499"/>
                  </a:lnTo>
                  <a:lnTo>
                    <a:pt x="593" y="499"/>
                  </a:lnTo>
                  <a:lnTo>
                    <a:pt x="591" y="501"/>
                  </a:lnTo>
                  <a:lnTo>
                    <a:pt x="591" y="502"/>
                  </a:lnTo>
                  <a:lnTo>
                    <a:pt x="590" y="502"/>
                  </a:lnTo>
                  <a:lnTo>
                    <a:pt x="590" y="504"/>
                  </a:lnTo>
                  <a:lnTo>
                    <a:pt x="590" y="506"/>
                  </a:lnTo>
                  <a:lnTo>
                    <a:pt x="590" y="507"/>
                  </a:lnTo>
                  <a:lnTo>
                    <a:pt x="591" y="507"/>
                  </a:lnTo>
                  <a:lnTo>
                    <a:pt x="590" y="509"/>
                  </a:lnTo>
                  <a:lnTo>
                    <a:pt x="590" y="510"/>
                  </a:lnTo>
                  <a:lnTo>
                    <a:pt x="591" y="510"/>
                  </a:lnTo>
                  <a:lnTo>
                    <a:pt x="590" y="510"/>
                  </a:lnTo>
                  <a:lnTo>
                    <a:pt x="591" y="512"/>
                  </a:lnTo>
                  <a:lnTo>
                    <a:pt x="590" y="512"/>
                  </a:lnTo>
                  <a:lnTo>
                    <a:pt x="588" y="513"/>
                  </a:lnTo>
                  <a:lnTo>
                    <a:pt x="586" y="513"/>
                  </a:lnTo>
                  <a:lnTo>
                    <a:pt x="585" y="512"/>
                  </a:lnTo>
                  <a:lnTo>
                    <a:pt x="585" y="513"/>
                  </a:lnTo>
                  <a:lnTo>
                    <a:pt x="583" y="513"/>
                  </a:lnTo>
                  <a:lnTo>
                    <a:pt x="583" y="512"/>
                  </a:lnTo>
                  <a:lnTo>
                    <a:pt x="583" y="510"/>
                  </a:lnTo>
                  <a:lnTo>
                    <a:pt x="583" y="509"/>
                  </a:lnTo>
                  <a:lnTo>
                    <a:pt x="583" y="510"/>
                  </a:lnTo>
                  <a:lnTo>
                    <a:pt x="582" y="510"/>
                  </a:lnTo>
                  <a:lnTo>
                    <a:pt x="580" y="510"/>
                  </a:lnTo>
                  <a:lnTo>
                    <a:pt x="582" y="510"/>
                  </a:lnTo>
                  <a:lnTo>
                    <a:pt x="580" y="512"/>
                  </a:lnTo>
                  <a:lnTo>
                    <a:pt x="580" y="510"/>
                  </a:lnTo>
                  <a:lnTo>
                    <a:pt x="580" y="512"/>
                  </a:lnTo>
                  <a:lnTo>
                    <a:pt x="579" y="512"/>
                  </a:lnTo>
                  <a:lnTo>
                    <a:pt x="579" y="513"/>
                  </a:lnTo>
                  <a:lnTo>
                    <a:pt x="577" y="513"/>
                  </a:lnTo>
                  <a:lnTo>
                    <a:pt x="575" y="513"/>
                  </a:lnTo>
                  <a:lnTo>
                    <a:pt x="574" y="513"/>
                  </a:lnTo>
                  <a:lnTo>
                    <a:pt x="572" y="513"/>
                  </a:lnTo>
                  <a:lnTo>
                    <a:pt x="572" y="515"/>
                  </a:lnTo>
                  <a:lnTo>
                    <a:pt x="571" y="515"/>
                  </a:lnTo>
                  <a:lnTo>
                    <a:pt x="571" y="517"/>
                  </a:lnTo>
                  <a:lnTo>
                    <a:pt x="569" y="517"/>
                  </a:lnTo>
                  <a:lnTo>
                    <a:pt x="569" y="518"/>
                  </a:lnTo>
                  <a:lnTo>
                    <a:pt x="568" y="518"/>
                  </a:lnTo>
                  <a:lnTo>
                    <a:pt x="566" y="518"/>
                  </a:lnTo>
                  <a:lnTo>
                    <a:pt x="565" y="518"/>
                  </a:lnTo>
                  <a:lnTo>
                    <a:pt x="565" y="520"/>
                  </a:lnTo>
                  <a:lnTo>
                    <a:pt x="565" y="518"/>
                  </a:lnTo>
                  <a:lnTo>
                    <a:pt x="565" y="517"/>
                  </a:lnTo>
                  <a:lnTo>
                    <a:pt x="566" y="517"/>
                  </a:lnTo>
                  <a:lnTo>
                    <a:pt x="565" y="517"/>
                  </a:lnTo>
                  <a:lnTo>
                    <a:pt x="565" y="515"/>
                  </a:lnTo>
                  <a:lnTo>
                    <a:pt x="565" y="513"/>
                  </a:lnTo>
                  <a:lnTo>
                    <a:pt x="563" y="513"/>
                  </a:lnTo>
                  <a:lnTo>
                    <a:pt x="563" y="512"/>
                  </a:lnTo>
                  <a:lnTo>
                    <a:pt x="561" y="512"/>
                  </a:lnTo>
                  <a:lnTo>
                    <a:pt x="560" y="512"/>
                  </a:lnTo>
                  <a:lnTo>
                    <a:pt x="560" y="510"/>
                  </a:lnTo>
                  <a:lnTo>
                    <a:pt x="558" y="510"/>
                  </a:lnTo>
                  <a:lnTo>
                    <a:pt x="558" y="509"/>
                  </a:lnTo>
                  <a:lnTo>
                    <a:pt x="557" y="509"/>
                  </a:lnTo>
                  <a:lnTo>
                    <a:pt x="557" y="507"/>
                  </a:lnTo>
                  <a:lnTo>
                    <a:pt x="555" y="507"/>
                  </a:lnTo>
                  <a:lnTo>
                    <a:pt x="555" y="506"/>
                  </a:lnTo>
                  <a:lnTo>
                    <a:pt x="555" y="504"/>
                  </a:lnTo>
                  <a:lnTo>
                    <a:pt x="555" y="502"/>
                  </a:lnTo>
                  <a:lnTo>
                    <a:pt x="555" y="501"/>
                  </a:lnTo>
                  <a:lnTo>
                    <a:pt x="554" y="501"/>
                  </a:lnTo>
                  <a:lnTo>
                    <a:pt x="554" y="499"/>
                  </a:lnTo>
                  <a:lnTo>
                    <a:pt x="552" y="501"/>
                  </a:lnTo>
                  <a:lnTo>
                    <a:pt x="550" y="501"/>
                  </a:lnTo>
                  <a:lnTo>
                    <a:pt x="549" y="501"/>
                  </a:lnTo>
                  <a:lnTo>
                    <a:pt x="547" y="501"/>
                  </a:lnTo>
                  <a:lnTo>
                    <a:pt x="547" y="499"/>
                  </a:lnTo>
                  <a:lnTo>
                    <a:pt x="547" y="498"/>
                  </a:lnTo>
                  <a:lnTo>
                    <a:pt x="547" y="496"/>
                  </a:lnTo>
                  <a:lnTo>
                    <a:pt x="546" y="498"/>
                  </a:lnTo>
                  <a:lnTo>
                    <a:pt x="546" y="496"/>
                  </a:lnTo>
                  <a:lnTo>
                    <a:pt x="544" y="496"/>
                  </a:lnTo>
                  <a:lnTo>
                    <a:pt x="543" y="496"/>
                  </a:lnTo>
                  <a:lnTo>
                    <a:pt x="541" y="496"/>
                  </a:lnTo>
                  <a:lnTo>
                    <a:pt x="541" y="498"/>
                  </a:lnTo>
                  <a:lnTo>
                    <a:pt x="539" y="498"/>
                  </a:lnTo>
                  <a:lnTo>
                    <a:pt x="541" y="498"/>
                  </a:lnTo>
                  <a:lnTo>
                    <a:pt x="539" y="498"/>
                  </a:lnTo>
                  <a:lnTo>
                    <a:pt x="539" y="499"/>
                  </a:lnTo>
                  <a:lnTo>
                    <a:pt x="538" y="499"/>
                  </a:lnTo>
                  <a:lnTo>
                    <a:pt x="538" y="501"/>
                  </a:lnTo>
                  <a:lnTo>
                    <a:pt x="536" y="501"/>
                  </a:lnTo>
                  <a:lnTo>
                    <a:pt x="536" y="499"/>
                  </a:lnTo>
                  <a:lnTo>
                    <a:pt x="536" y="498"/>
                  </a:lnTo>
                  <a:lnTo>
                    <a:pt x="536" y="496"/>
                  </a:lnTo>
                  <a:lnTo>
                    <a:pt x="535" y="496"/>
                  </a:lnTo>
                  <a:lnTo>
                    <a:pt x="535" y="498"/>
                  </a:lnTo>
                  <a:lnTo>
                    <a:pt x="533" y="498"/>
                  </a:lnTo>
                  <a:lnTo>
                    <a:pt x="533" y="499"/>
                  </a:lnTo>
                  <a:lnTo>
                    <a:pt x="532" y="499"/>
                  </a:lnTo>
                  <a:lnTo>
                    <a:pt x="530" y="499"/>
                  </a:lnTo>
                  <a:lnTo>
                    <a:pt x="530" y="501"/>
                  </a:lnTo>
                  <a:lnTo>
                    <a:pt x="530" y="502"/>
                  </a:lnTo>
                  <a:lnTo>
                    <a:pt x="529" y="501"/>
                  </a:lnTo>
                  <a:lnTo>
                    <a:pt x="530" y="501"/>
                  </a:lnTo>
                  <a:lnTo>
                    <a:pt x="530" y="499"/>
                  </a:lnTo>
                  <a:lnTo>
                    <a:pt x="530" y="498"/>
                  </a:lnTo>
                  <a:lnTo>
                    <a:pt x="530" y="496"/>
                  </a:lnTo>
                  <a:lnTo>
                    <a:pt x="532" y="496"/>
                  </a:lnTo>
                  <a:lnTo>
                    <a:pt x="532" y="495"/>
                  </a:lnTo>
                  <a:lnTo>
                    <a:pt x="533" y="495"/>
                  </a:lnTo>
                  <a:lnTo>
                    <a:pt x="533" y="493"/>
                  </a:lnTo>
                  <a:lnTo>
                    <a:pt x="535" y="493"/>
                  </a:lnTo>
                  <a:lnTo>
                    <a:pt x="535" y="491"/>
                  </a:lnTo>
                  <a:lnTo>
                    <a:pt x="535" y="490"/>
                  </a:lnTo>
                  <a:lnTo>
                    <a:pt x="536" y="490"/>
                  </a:lnTo>
                  <a:lnTo>
                    <a:pt x="536" y="488"/>
                  </a:lnTo>
                  <a:lnTo>
                    <a:pt x="536" y="487"/>
                  </a:lnTo>
                  <a:lnTo>
                    <a:pt x="536" y="485"/>
                  </a:lnTo>
                  <a:lnTo>
                    <a:pt x="538" y="485"/>
                  </a:lnTo>
                  <a:lnTo>
                    <a:pt x="538" y="484"/>
                  </a:lnTo>
                  <a:lnTo>
                    <a:pt x="539" y="484"/>
                  </a:lnTo>
                  <a:lnTo>
                    <a:pt x="538" y="484"/>
                  </a:lnTo>
                  <a:lnTo>
                    <a:pt x="538" y="482"/>
                  </a:lnTo>
                  <a:lnTo>
                    <a:pt x="539" y="482"/>
                  </a:lnTo>
                  <a:lnTo>
                    <a:pt x="539" y="480"/>
                  </a:lnTo>
                  <a:lnTo>
                    <a:pt x="541" y="480"/>
                  </a:lnTo>
                  <a:lnTo>
                    <a:pt x="539" y="480"/>
                  </a:lnTo>
                  <a:lnTo>
                    <a:pt x="541" y="479"/>
                  </a:lnTo>
                  <a:lnTo>
                    <a:pt x="541" y="477"/>
                  </a:lnTo>
                  <a:lnTo>
                    <a:pt x="539" y="477"/>
                  </a:lnTo>
                  <a:lnTo>
                    <a:pt x="539" y="476"/>
                  </a:lnTo>
                  <a:lnTo>
                    <a:pt x="539" y="474"/>
                  </a:lnTo>
                  <a:lnTo>
                    <a:pt x="539" y="473"/>
                  </a:lnTo>
                  <a:lnTo>
                    <a:pt x="539" y="471"/>
                  </a:lnTo>
                  <a:lnTo>
                    <a:pt x="541" y="470"/>
                  </a:lnTo>
                  <a:lnTo>
                    <a:pt x="541" y="468"/>
                  </a:lnTo>
                  <a:lnTo>
                    <a:pt x="541" y="466"/>
                  </a:lnTo>
                  <a:lnTo>
                    <a:pt x="543" y="466"/>
                  </a:lnTo>
                  <a:lnTo>
                    <a:pt x="541" y="466"/>
                  </a:lnTo>
                  <a:lnTo>
                    <a:pt x="541" y="465"/>
                  </a:lnTo>
                  <a:lnTo>
                    <a:pt x="541" y="463"/>
                  </a:lnTo>
                  <a:lnTo>
                    <a:pt x="541" y="462"/>
                  </a:lnTo>
                  <a:lnTo>
                    <a:pt x="539" y="462"/>
                  </a:lnTo>
                  <a:lnTo>
                    <a:pt x="539" y="460"/>
                  </a:lnTo>
                  <a:lnTo>
                    <a:pt x="538" y="462"/>
                  </a:lnTo>
                  <a:lnTo>
                    <a:pt x="538" y="460"/>
                  </a:lnTo>
                  <a:lnTo>
                    <a:pt x="538" y="459"/>
                  </a:lnTo>
                  <a:lnTo>
                    <a:pt x="536" y="459"/>
                  </a:lnTo>
                  <a:lnTo>
                    <a:pt x="536" y="457"/>
                  </a:lnTo>
                  <a:lnTo>
                    <a:pt x="535" y="455"/>
                  </a:lnTo>
                  <a:lnTo>
                    <a:pt x="535" y="454"/>
                  </a:lnTo>
                  <a:lnTo>
                    <a:pt x="535" y="452"/>
                  </a:lnTo>
                  <a:lnTo>
                    <a:pt x="535" y="451"/>
                  </a:lnTo>
                  <a:lnTo>
                    <a:pt x="535" y="449"/>
                  </a:lnTo>
                  <a:lnTo>
                    <a:pt x="533" y="448"/>
                  </a:lnTo>
                  <a:lnTo>
                    <a:pt x="535" y="448"/>
                  </a:lnTo>
                  <a:lnTo>
                    <a:pt x="535" y="446"/>
                  </a:lnTo>
                  <a:lnTo>
                    <a:pt x="536" y="444"/>
                  </a:lnTo>
                  <a:lnTo>
                    <a:pt x="536" y="443"/>
                  </a:lnTo>
                  <a:lnTo>
                    <a:pt x="535" y="443"/>
                  </a:lnTo>
                  <a:lnTo>
                    <a:pt x="536" y="441"/>
                  </a:lnTo>
                  <a:lnTo>
                    <a:pt x="538" y="440"/>
                  </a:lnTo>
                  <a:lnTo>
                    <a:pt x="536" y="440"/>
                  </a:lnTo>
                  <a:lnTo>
                    <a:pt x="536" y="438"/>
                  </a:lnTo>
                  <a:lnTo>
                    <a:pt x="536" y="437"/>
                  </a:lnTo>
                  <a:lnTo>
                    <a:pt x="535" y="437"/>
                  </a:lnTo>
                  <a:lnTo>
                    <a:pt x="533" y="437"/>
                  </a:lnTo>
                  <a:lnTo>
                    <a:pt x="533" y="438"/>
                  </a:lnTo>
                  <a:lnTo>
                    <a:pt x="532" y="438"/>
                  </a:lnTo>
                  <a:lnTo>
                    <a:pt x="532" y="437"/>
                  </a:lnTo>
                  <a:lnTo>
                    <a:pt x="533" y="437"/>
                  </a:lnTo>
                  <a:lnTo>
                    <a:pt x="533" y="435"/>
                  </a:lnTo>
                  <a:lnTo>
                    <a:pt x="533" y="434"/>
                  </a:lnTo>
                  <a:lnTo>
                    <a:pt x="532" y="434"/>
                  </a:lnTo>
                  <a:lnTo>
                    <a:pt x="532" y="432"/>
                  </a:lnTo>
                  <a:lnTo>
                    <a:pt x="532" y="430"/>
                  </a:lnTo>
                  <a:lnTo>
                    <a:pt x="533" y="430"/>
                  </a:lnTo>
                  <a:lnTo>
                    <a:pt x="532" y="430"/>
                  </a:lnTo>
                  <a:lnTo>
                    <a:pt x="532" y="429"/>
                  </a:lnTo>
                  <a:lnTo>
                    <a:pt x="532" y="427"/>
                  </a:lnTo>
                  <a:lnTo>
                    <a:pt x="532" y="426"/>
                  </a:lnTo>
                  <a:lnTo>
                    <a:pt x="530" y="426"/>
                  </a:lnTo>
                  <a:lnTo>
                    <a:pt x="529" y="426"/>
                  </a:lnTo>
                  <a:lnTo>
                    <a:pt x="527" y="426"/>
                  </a:lnTo>
                  <a:lnTo>
                    <a:pt x="527" y="424"/>
                  </a:lnTo>
                  <a:lnTo>
                    <a:pt x="527" y="423"/>
                  </a:lnTo>
                  <a:lnTo>
                    <a:pt x="527" y="421"/>
                  </a:lnTo>
                  <a:lnTo>
                    <a:pt x="529" y="419"/>
                  </a:lnTo>
                  <a:lnTo>
                    <a:pt x="527" y="419"/>
                  </a:lnTo>
                  <a:lnTo>
                    <a:pt x="527" y="418"/>
                  </a:lnTo>
                  <a:lnTo>
                    <a:pt x="529" y="418"/>
                  </a:lnTo>
                  <a:lnTo>
                    <a:pt x="529" y="416"/>
                  </a:lnTo>
                  <a:lnTo>
                    <a:pt x="527" y="416"/>
                  </a:lnTo>
                  <a:lnTo>
                    <a:pt x="527" y="415"/>
                  </a:lnTo>
                  <a:lnTo>
                    <a:pt x="527" y="413"/>
                  </a:lnTo>
                  <a:lnTo>
                    <a:pt x="525" y="413"/>
                  </a:lnTo>
                  <a:lnTo>
                    <a:pt x="525" y="412"/>
                  </a:lnTo>
                  <a:lnTo>
                    <a:pt x="527" y="412"/>
                  </a:lnTo>
                  <a:lnTo>
                    <a:pt x="529" y="412"/>
                  </a:lnTo>
                  <a:lnTo>
                    <a:pt x="529" y="410"/>
                  </a:lnTo>
                  <a:lnTo>
                    <a:pt x="530" y="410"/>
                  </a:lnTo>
                  <a:lnTo>
                    <a:pt x="530" y="408"/>
                  </a:lnTo>
                  <a:lnTo>
                    <a:pt x="529" y="408"/>
                  </a:lnTo>
                  <a:lnTo>
                    <a:pt x="529" y="407"/>
                  </a:lnTo>
                  <a:lnTo>
                    <a:pt x="527" y="407"/>
                  </a:lnTo>
                  <a:lnTo>
                    <a:pt x="525" y="407"/>
                  </a:lnTo>
                  <a:lnTo>
                    <a:pt x="524" y="407"/>
                  </a:lnTo>
                  <a:lnTo>
                    <a:pt x="522" y="407"/>
                  </a:lnTo>
                  <a:lnTo>
                    <a:pt x="522" y="405"/>
                  </a:lnTo>
                  <a:lnTo>
                    <a:pt x="521" y="405"/>
                  </a:lnTo>
                  <a:lnTo>
                    <a:pt x="521" y="404"/>
                  </a:lnTo>
                  <a:lnTo>
                    <a:pt x="519" y="402"/>
                  </a:lnTo>
                  <a:lnTo>
                    <a:pt x="519" y="404"/>
                  </a:lnTo>
                  <a:lnTo>
                    <a:pt x="518" y="404"/>
                  </a:lnTo>
                  <a:lnTo>
                    <a:pt x="516" y="404"/>
                  </a:lnTo>
                  <a:lnTo>
                    <a:pt x="514" y="404"/>
                  </a:lnTo>
                  <a:lnTo>
                    <a:pt x="514" y="405"/>
                  </a:lnTo>
                  <a:lnTo>
                    <a:pt x="513" y="405"/>
                  </a:lnTo>
                  <a:lnTo>
                    <a:pt x="513" y="404"/>
                  </a:lnTo>
                  <a:lnTo>
                    <a:pt x="513" y="402"/>
                  </a:lnTo>
                  <a:lnTo>
                    <a:pt x="514" y="402"/>
                  </a:lnTo>
                  <a:lnTo>
                    <a:pt x="516" y="401"/>
                  </a:lnTo>
                  <a:lnTo>
                    <a:pt x="516" y="399"/>
                  </a:lnTo>
                  <a:lnTo>
                    <a:pt x="518" y="401"/>
                  </a:lnTo>
                  <a:lnTo>
                    <a:pt x="518" y="399"/>
                  </a:lnTo>
                  <a:lnTo>
                    <a:pt x="516" y="399"/>
                  </a:lnTo>
                  <a:lnTo>
                    <a:pt x="516" y="398"/>
                  </a:lnTo>
                  <a:lnTo>
                    <a:pt x="514" y="398"/>
                  </a:lnTo>
                  <a:lnTo>
                    <a:pt x="513" y="398"/>
                  </a:lnTo>
                  <a:lnTo>
                    <a:pt x="514" y="396"/>
                  </a:lnTo>
                  <a:lnTo>
                    <a:pt x="513" y="396"/>
                  </a:lnTo>
                  <a:lnTo>
                    <a:pt x="511" y="396"/>
                  </a:lnTo>
                  <a:lnTo>
                    <a:pt x="510" y="396"/>
                  </a:lnTo>
                  <a:lnTo>
                    <a:pt x="508" y="398"/>
                  </a:lnTo>
                  <a:lnTo>
                    <a:pt x="508" y="399"/>
                  </a:lnTo>
                  <a:lnTo>
                    <a:pt x="510" y="399"/>
                  </a:lnTo>
                  <a:lnTo>
                    <a:pt x="508" y="399"/>
                  </a:lnTo>
                  <a:lnTo>
                    <a:pt x="508" y="401"/>
                  </a:lnTo>
                  <a:lnTo>
                    <a:pt x="507" y="401"/>
                  </a:lnTo>
                  <a:lnTo>
                    <a:pt x="507" y="399"/>
                  </a:lnTo>
                  <a:lnTo>
                    <a:pt x="505" y="398"/>
                  </a:lnTo>
                  <a:lnTo>
                    <a:pt x="505" y="396"/>
                  </a:lnTo>
                  <a:lnTo>
                    <a:pt x="505" y="394"/>
                  </a:lnTo>
                  <a:lnTo>
                    <a:pt x="507" y="394"/>
                  </a:lnTo>
                  <a:lnTo>
                    <a:pt x="507" y="393"/>
                  </a:lnTo>
                  <a:lnTo>
                    <a:pt x="505" y="393"/>
                  </a:lnTo>
                  <a:lnTo>
                    <a:pt x="505" y="391"/>
                  </a:lnTo>
                  <a:lnTo>
                    <a:pt x="503" y="391"/>
                  </a:lnTo>
                  <a:lnTo>
                    <a:pt x="502" y="391"/>
                  </a:lnTo>
                  <a:lnTo>
                    <a:pt x="502" y="390"/>
                  </a:lnTo>
                  <a:lnTo>
                    <a:pt x="502" y="391"/>
                  </a:lnTo>
                  <a:lnTo>
                    <a:pt x="500" y="391"/>
                  </a:lnTo>
                  <a:lnTo>
                    <a:pt x="500" y="393"/>
                  </a:lnTo>
                  <a:lnTo>
                    <a:pt x="500" y="391"/>
                  </a:lnTo>
                  <a:lnTo>
                    <a:pt x="500" y="393"/>
                  </a:lnTo>
                  <a:lnTo>
                    <a:pt x="499" y="393"/>
                  </a:lnTo>
                  <a:lnTo>
                    <a:pt x="500" y="393"/>
                  </a:lnTo>
                  <a:lnTo>
                    <a:pt x="500" y="394"/>
                  </a:lnTo>
                  <a:lnTo>
                    <a:pt x="499" y="394"/>
                  </a:lnTo>
                  <a:lnTo>
                    <a:pt x="497" y="394"/>
                  </a:lnTo>
                  <a:lnTo>
                    <a:pt x="497" y="396"/>
                  </a:lnTo>
                  <a:lnTo>
                    <a:pt x="497" y="394"/>
                  </a:lnTo>
                  <a:lnTo>
                    <a:pt x="497" y="396"/>
                  </a:lnTo>
                  <a:lnTo>
                    <a:pt x="496" y="396"/>
                  </a:lnTo>
                  <a:lnTo>
                    <a:pt x="497" y="396"/>
                  </a:lnTo>
                  <a:lnTo>
                    <a:pt x="496" y="396"/>
                  </a:lnTo>
                  <a:lnTo>
                    <a:pt x="496" y="398"/>
                  </a:lnTo>
                  <a:lnTo>
                    <a:pt x="496" y="396"/>
                  </a:lnTo>
                  <a:lnTo>
                    <a:pt x="494" y="396"/>
                  </a:lnTo>
                  <a:lnTo>
                    <a:pt x="493" y="396"/>
                  </a:lnTo>
                  <a:lnTo>
                    <a:pt x="491" y="396"/>
                  </a:lnTo>
                  <a:lnTo>
                    <a:pt x="489" y="396"/>
                  </a:lnTo>
                  <a:lnTo>
                    <a:pt x="488" y="396"/>
                  </a:lnTo>
                  <a:lnTo>
                    <a:pt x="486" y="396"/>
                  </a:lnTo>
                  <a:lnTo>
                    <a:pt x="486" y="398"/>
                  </a:lnTo>
                  <a:lnTo>
                    <a:pt x="486" y="396"/>
                  </a:lnTo>
                  <a:lnTo>
                    <a:pt x="486" y="398"/>
                  </a:lnTo>
                  <a:lnTo>
                    <a:pt x="485" y="398"/>
                  </a:lnTo>
                  <a:lnTo>
                    <a:pt x="483" y="399"/>
                  </a:lnTo>
                  <a:lnTo>
                    <a:pt x="482" y="399"/>
                  </a:lnTo>
                  <a:lnTo>
                    <a:pt x="482" y="401"/>
                  </a:lnTo>
                  <a:lnTo>
                    <a:pt x="480" y="401"/>
                  </a:lnTo>
                  <a:lnTo>
                    <a:pt x="478" y="401"/>
                  </a:lnTo>
                  <a:lnTo>
                    <a:pt x="478" y="402"/>
                  </a:lnTo>
                  <a:lnTo>
                    <a:pt x="477" y="402"/>
                  </a:lnTo>
                  <a:lnTo>
                    <a:pt x="475" y="402"/>
                  </a:lnTo>
                  <a:lnTo>
                    <a:pt x="475" y="401"/>
                  </a:lnTo>
                  <a:lnTo>
                    <a:pt x="475" y="399"/>
                  </a:lnTo>
                  <a:lnTo>
                    <a:pt x="475" y="398"/>
                  </a:lnTo>
                  <a:lnTo>
                    <a:pt x="477" y="396"/>
                  </a:lnTo>
                  <a:lnTo>
                    <a:pt x="475" y="396"/>
                  </a:lnTo>
                  <a:lnTo>
                    <a:pt x="475" y="394"/>
                  </a:lnTo>
                  <a:lnTo>
                    <a:pt x="474" y="394"/>
                  </a:lnTo>
                  <a:lnTo>
                    <a:pt x="474" y="393"/>
                  </a:lnTo>
                  <a:lnTo>
                    <a:pt x="474" y="394"/>
                  </a:lnTo>
                  <a:lnTo>
                    <a:pt x="472" y="394"/>
                  </a:lnTo>
                  <a:lnTo>
                    <a:pt x="472" y="393"/>
                  </a:lnTo>
                  <a:lnTo>
                    <a:pt x="472" y="394"/>
                  </a:lnTo>
                  <a:lnTo>
                    <a:pt x="471" y="394"/>
                  </a:lnTo>
                  <a:lnTo>
                    <a:pt x="471" y="393"/>
                  </a:lnTo>
                  <a:lnTo>
                    <a:pt x="469" y="393"/>
                  </a:lnTo>
                  <a:lnTo>
                    <a:pt x="467" y="393"/>
                  </a:lnTo>
                  <a:lnTo>
                    <a:pt x="466" y="393"/>
                  </a:lnTo>
                  <a:lnTo>
                    <a:pt x="464" y="393"/>
                  </a:lnTo>
                  <a:lnTo>
                    <a:pt x="466" y="393"/>
                  </a:lnTo>
                  <a:lnTo>
                    <a:pt x="466" y="394"/>
                  </a:lnTo>
                  <a:lnTo>
                    <a:pt x="464" y="394"/>
                  </a:lnTo>
                  <a:lnTo>
                    <a:pt x="463" y="394"/>
                  </a:lnTo>
                  <a:lnTo>
                    <a:pt x="463" y="396"/>
                  </a:lnTo>
                  <a:lnTo>
                    <a:pt x="461" y="396"/>
                  </a:lnTo>
                  <a:lnTo>
                    <a:pt x="461" y="398"/>
                  </a:lnTo>
                  <a:lnTo>
                    <a:pt x="460" y="398"/>
                  </a:lnTo>
                  <a:lnTo>
                    <a:pt x="458" y="398"/>
                  </a:lnTo>
                  <a:lnTo>
                    <a:pt x="460" y="398"/>
                  </a:lnTo>
                  <a:lnTo>
                    <a:pt x="460" y="396"/>
                  </a:lnTo>
                  <a:lnTo>
                    <a:pt x="458" y="396"/>
                  </a:lnTo>
                  <a:lnTo>
                    <a:pt x="457" y="396"/>
                  </a:lnTo>
                  <a:lnTo>
                    <a:pt x="455" y="396"/>
                  </a:lnTo>
                  <a:lnTo>
                    <a:pt x="453" y="396"/>
                  </a:lnTo>
                  <a:lnTo>
                    <a:pt x="453" y="398"/>
                  </a:lnTo>
                  <a:lnTo>
                    <a:pt x="453" y="396"/>
                  </a:lnTo>
                  <a:lnTo>
                    <a:pt x="452" y="396"/>
                  </a:lnTo>
                  <a:lnTo>
                    <a:pt x="450" y="396"/>
                  </a:lnTo>
                  <a:lnTo>
                    <a:pt x="450" y="394"/>
                  </a:lnTo>
                  <a:lnTo>
                    <a:pt x="449" y="396"/>
                  </a:lnTo>
                  <a:lnTo>
                    <a:pt x="447" y="396"/>
                  </a:lnTo>
                  <a:lnTo>
                    <a:pt x="447" y="398"/>
                  </a:lnTo>
                  <a:lnTo>
                    <a:pt x="447" y="396"/>
                  </a:lnTo>
                  <a:lnTo>
                    <a:pt x="446" y="396"/>
                  </a:lnTo>
                  <a:lnTo>
                    <a:pt x="446" y="398"/>
                  </a:lnTo>
                  <a:lnTo>
                    <a:pt x="444" y="396"/>
                  </a:lnTo>
                  <a:lnTo>
                    <a:pt x="444" y="398"/>
                  </a:lnTo>
                  <a:lnTo>
                    <a:pt x="442" y="399"/>
                  </a:lnTo>
                  <a:lnTo>
                    <a:pt x="444" y="399"/>
                  </a:lnTo>
                  <a:lnTo>
                    <a:pt x="442" y="399"/>
                  </a:lnTo>
                  <a:lnTo>
                    <a:pt x="442" y="401"/>
                  </a:lnTo>
                  <a:lnTo>
                    <a:pt x="441" y="401"/>
                  </a:lnTo>
                  <a:lnTo>
                    <a:pt x="441" y="402"/>
                  </a:lnTo>
                  <a:lnTo>
                    <a:pt x="439" y="404"/>
                  </a:lnTo>
                  <a:lnTo>
                    <a:pt x="439" y="405"/>
                  </a:lnTo>
                  <a:lnTo>
                    <a:pt x="438" y="405"/>
                  </a:lnTo>
                  <a:lnTo>
                    <a:pt x="436" y="405"/>
                  </a:lnTo>
                  <a:lnTo>
                    <a:pt x="436" y="407"/>
                  </a:lnTo>
                  <a:lnTo>
                    <a:pt x="435" y="407"/>
                  </a:lnTo>
                  <a:lnTo>
                    <a:pt x="435" y="408"/>
                  </a:lnTo>
                  <a:lnTo>
                    <a:pt x="435" y="410"/>
                  </a:lnTo>
                  <a:lnTo>
                    <a:pt x="433" y="410"/>
                  </a:lnTo>
                  <a:lnTo>
                    <a:pt x="433" y="412"/>
                  </a:lnTo>
                  <a:lnTo>
                    <a:pt x="431" y="412"/>
                  </a:lnTo>
                  <a:lnTo>
                    <a:pt x="430" y="412"/>
                  </a:lnTo>
                  <a:lnTo>
                    <a:pt x="430" y="413"/>
                  </a:lnTo>
                  <a:lnTo>
                    <a:pt x="428" y="413"/>
                  </a:lnTo>
                  <a:lnTo>
                    <a:pt x="427" y="413"/>
                  </a:lnTo>
                  <a:lnTo>
                    <a:pt x="427" y="412"/>
                  </a:lnTo>
                  <a:lnTo>
                    <a:pt x="425" y="412"/>
                  </a:lnTo>
                  <a:lnTo>
                    <a:pt x="425" y="410"/>
                  </a:lnTo>
                  <a:lnTo>
                    <a:pt x="424" y="412"/>
                  </a:lnTo>
                  <a:lnTo>
                    <a:pt x="424" y="410"/>
                  </a:lnTo>
                  <a:lnTo>
                    <a:pt x="424" y="412"/>
                  </a:lnTo>
                  <a:lnTo>
                    <a:pt x="424" y="410"/>
                  </a:lnTo>
                  <a:lnTo>
                    <a:pt x="422" y="410"/>
                  </a:lnTo>
                  <a:lnTo>
                    <a:pt x="421" y="410"/>
                  </a:lnTo>
                  <a:lnTo>
                    <a:pt x="419" y="410"/>
                  </a:lnTo>
                  <a:lnTo>
                    <a:pt x="417" y="410"/>
                  </a:lnTo>
                  <a:lnTo>
                    <a:pt x="417" y="412"/>
                  </a:lnTo>
                  <a:lnTo>
                    <a:pt x="416" y="413"/>
                  </a:lnTo>
                  <a:lnTo>
                    <a:pt x="416" y="415"/>
                  </a:lnTo>
                  <a:lnTo>
                    <a:pt x="416" y="416"/>
                  </a:lnTo>
                  <a:lnTo>
                    <a:pt x="414" y="416"/>
                  </a:lnTo>
                  <a:lnTo>
                    <a:pt x="414" y="415"/>
                  </a:lnTo>
                  <a:lnTo>
                    <a:pt x="414" y="413"/>
                  </a:lnTo>
                  <a:lnTo>
                    <a:pt x="414" y="412"/>
                  </a:lnTo>
                  <a:lnTo>
                    <a:pt x="416" y="412"/>
                  </a:lnTo>
                  <a:lnTo>
                    <a:pt x="414" y="412"/>
                  </a:lnTo>
                  <a:lnTo>
                    <a:pt x="416" y="412"/>
                  </a:lnTo>
                  <a:lnTo>
                    <a:pt x="416" y="410"/>
                  </a:lnTo>
                  <a:lnTo>
                    <a:pt x="416" y="408"/>
                  </a:lnTo>
                  <a:lnTo>
                    <a:pt x="416" y="407"/>
                  </a:lnTo>
                  <a:lnTo>
                    <a:pt x="417" y="407"/>
                  </a:lnTo>
                  <a:lnTo>
                    <a:pt x="419" y="407"/>
                  </a:lnTo>
                  <a:lnTo>
                    <a:pt x="419" y="405"/>
                  </a:lnTo>
                  <a:lnTo>
                    <a:pt x="421" y="405"/>
                  </a:lnTo>
                  <a:lnTo>
                    <a:pt x="419" y="404"/>
                  </a:lnTo>
                  <a:lnTo>
                    <a:pt x="419" y="402"/>
                  </a:lnTo>
                  <a:lnTo>
                    <a:pt x="419" y="401"/>
                  </a:lnTo>
                  <a:lnTo>
                    <a:pt x="421" y="401"/>
                  </a:lnTo>
                  <a:lnTo>
                    <a:pt x="421" y="399"/>
                  </a:lnTo>
                  <a:lnTo>
                    <a:pt x="421" y="398"/>
                  </a:lnTo>
                  <a:lnTo>
                    <a:pt x="421" y="396"/>
                  </a:lnTo>
                  <a:lnTo>
                    <a:pt x="422" y="396"/>
                  </a:lnTo>
                  <a:lnTo>
                    <a:pt x="421" y="396"/>
                  </a:lnTo>
                  <a:lnTo>
                    <a:pt x="421" y="394"/>
                  </a:lnTo>
                  <a:lnTo>
                    <a:pt x="422" y="394"/>
                  </a:lnTo>
                  <a:lnTo>
                    <a:pt x="422" y="393"/>
                  </a:lnTo>
                  <a:lnTo>
                    <a:pt x="422" y="391"/>
                  </a:lnTo>
                  <a:lnTo>
                    <a:pt x="424" y="391"/>
                  </a:lnTo>
                  <a:lnTo>
                    <a:pt x="424" y="390"/>
                  </a:lnTo>
                  <a:lnTo>
                    <a:pt x="425" y="390"/>
                  </a:lnTo>
                  <a:lnTo>
                    <a:pt x="425" y="388"/>
                  </a:lnTo>
                  <a:lnTo>
                    <a:pt x="427" y="388"/>
                  </a:lnTo>
                  <a:lnTo>
                    <a:pt x="427" y="387"/>
                  </a:lnTo>
                  <a:lnTo>
                    <a:pt x="425" y="387"/>
                  </a:lnTo>
                  <a:lnTo>
                    <a:pt x="427" y="387"/>
                  </a:lnTo>
                  <a:lnTo>
                    <a:pt x="427" y="385"/>
                  </a:lnTo>
                  <a:lnTo>
                    <a:pt x="427" y="387"/>
                  </a:lnTo>
                  <a:lnTo>
                    <a:pt x="428" y="387"/>
                  </a:lnTo>
                  <a:lnTo>
                    <a:pt x="427" y="385"/>
                  </a:lnTo>
                  <a:lnTo>
                    <a:pt x="428" y="385"/>
                  </a:lnTo>
                  <a:lnTo>
                    <a:pt x="430" y="385"/>
                  </a:lnTo>
                  <a:lnTo>
                    <a:pt x="431" y="385"/>
                  </a:lnTo>
                  <a:lnTo>
                    <a:pt x="431" y="383"/>
                  </a:lnTo>
                  <a:lnTo>
                    <a:pt x="431" y="385"/>
                  </a:lnTo>
                  <a:lnTo>
                    <a:pt x="431" y="383"/>
                  </a:lnTo>
                  <a:lnTo>
                    <a:pt x="433" y="383"/>
                  </a:lnTo>
                  <a:lnTo>
                    <a:pt x="435" y="383"/>
                  </a:lnTo>
                  <a:lnTo>
                    <a:pt x="433" y="383"/>
                  </a:lnTo>
                  <a:lnTo>
                    <a:pt x="435" y="383"/>
                  </a:lnTo>
                  <a:lnTo>
                    <a:pt x="435" y="382"/>
                  </a:lnTo>
                  <a:lnTo>
                    <a:pt x="436" y="382"/>
                  </a:lnTo>
                  <a:lnTo>
                    <a:pt x="436" y="380"/>
                  </a:lnTo>
                  <a:lnTo>
                    <a:pt x="436" y="379"/>
                  </a:lnTo>
                  <a:lnTo>
                    <a:pt x="436" y="377"/>
                  </a:lnTo>
                  <a:lnTo>
                    <a:pt x="436" y="379"/>
                  </a:lnTo>
                  <a:lnTo>
                    <a:pt x="435" y="379"/>
                  </a:lnTo>
                  <a:lnTo>
                    <a:pt x="435" y="377"/>
                  </a:lnTo>
                  <a:lnTo>
                    <a:pt x="436" y="377"/>
                  </a:lnTo>
                  <a:lnTo>
                    <a:pt x="435" y="377"/>
                  </a:lnTo>
                  <a:lnTo>
                    <a:pt x="435" y="376"/>
                  </a:lnTo>
                  <a:lnTo>
                    <a:pt x="433" y="376"/>
                  </a:lnTo>
                  <a:lnTo>
                    <a:pt x="433" y="374"/>
                  </a:lnTo>
                  <a:lnTo>
                    <a:pt x="433" y="372"/>
                  </a:lnTo>
                  <a:lnTo>
                    <a:pt x="431" y="372"/>
                  </a:lnTo>
                  <a:lnTo>
                    <a:pt x="433" y="372"/>
                  </a:lnTo>
                  <a:lnTo>
                    <a:pt x="431" y="372"/>
                  </a:lnTo>
                  <a:lnTo>
                    <a:pt x="431" y="371"/>
                  </a:lnTo>
                  <a:lnTo>
                    <a:pt x="431" y="369"/>
                  </a:lnTo>
                  <a:lnTo>
                    <a:pt x="431" y="368"/>
                  </a:lnTo>
                  <a:lnTo>
                    <a:pt x="430" y="368"/>
                  </a:lnTo>
                  <a:lnTo>
                    <a:pt x="430" y="366"/>
                  </a:lnTo>
                  <a:lnTo>
                    <a:pt x="428" y="366"/>
                  </a:lnTo>
                  <a:lnTo>
                    <a:pt x="428" y="368"/>
                  </a:lnTo>
                  <a:lnTo>
                    <a:pt x="428" y="366"/>
                  </a:lnTo>
                  <a:lnTo>
                    <a:pt x="427" y="366"/>
                  </a:lnTo>
                  <a:lnTo>
                    <a:pt x="428" y="366"/>
                  </a:lnTo>
                  <a:lnTo>
                    <a:pt x="427" y="366"/>
                  </a:lnTo>
                  <a:lnTo>
                    <a:pt x="427" y="365"/>
                  </a:lnTo>
                  <a:lnTo>
                    <a:pt x="428" y="365"/>
                  </a:lnTo>
                  <a:lnTo>
                    <a:pt x="427" y="365"/>
                  </a:lnTo>
                  <a:lnTo>
                    <a:pt x="428" y="365"/>
                  </a:lnTo>
                  <a:lnTo>
                    <a:pt x="428" y="363"/>
                  </a:lnTo>
                  <a:lnTo>
                    <a:pt x="427" y="363"/>
                  </a:lnTo>
                  <a:lnTo>
                    <a:pt x="428" y="363"/>
                  </a:lnTo>
                  <a:lnTo>
                    <a:pt x="427" y="363"/>
                  </a:lnTo>
                  <a:lnTo>
                    <a:pt x="428" y="363"/>
                  </a:lnTo>
                  <a:lnTo>
                    <a:pt x="427" y="363"/>
                  </a:lnTo>
                  <a:lnTo>
                    <a:pt x="427" y="362"/>
                  </a:lnTo>
                  <a:lnTo>
                    <a:pt x="427" y="360"/>
                  </a:lnTo>
                  <a:lnTo>
                    <a:pt x="427" y="358"/>
                  </a:lnTo>
                  <a:lnTo>
                    <a:pt x="427" y="357"/>
                  </a:lnTo>
                  <a:lnTo>
                    <a:pt x="427" y="355"/>
                  </a:lnTo>
                  <a:lnTo>
                    <a:pt x="425" y="355"/>
                  </a:lnTo>
                  <a:lnTo>
                    <a:pt x="427" y="355"/>
                  </a:lnTo>
                  <a:lnTo>
                    <a:pt x="425" y="355"/>
                  </a:lnTo>
                  <a:lnTo>
                    <a:pt x="425" y="354"/>
                  </a:lnTo>
                  <a:lnTo>
                    <a:pt x="425" y="352"/>
                  </a:lnTo>
                  <a:lnTo>
                    <a:pt x="425" y="351"/>
                  </a:lnTo>
                  <a:lnTo>
                    <a:pt x="425" y="349"/>
                  </a:lnTo>
                  <a:lnTo>
                    <a:pt x="425" y="347"/>
                  </a:lnTo>
                  <a:lnTo>
                    <a:pt x="425" y="346"/>
                  </a:lnTo>
                  <a:lnTo>
                    <a:pt x="425" y="344"/>
                  </a:lnTo>
                  <a:lnTo>
                    <a:pt x="427" y="344"/>
                  </a:lnTo>
                  <a:lnTo>
                    <a:pt x="427" y="343"/>
                  </a:lnTo>
                  <a:lnTo>
                    <a:pt x="425" y="343"/>
                  </a:lnTo>
                  <a:lnTo>
                    <a:pt x="424" y="343"/>
                  </a:lnTo>
                  <a:lnTo>
                    <a:pt x="424" y="341"/>
                  </a:lnTo>
                  <a:lnTo>
                    <a:pt x="422" y="341"/>
                  </a:lnTo>
                  <a:lnTo>
                    <a:pt x="421" y="341"/>
                  </a:lnTo>
                  <a:lnTo>
                    <a:pt x="419" y="341"/>
                  </a:lnTo>
                  <a:lnTo>
                    <a:pt x="419" y="340"/>
                  </a:lnTo>
                  <a:lnTo>
                    <a:pt x="417" y="340"/>
                  </a:lnTo>
                  <a:lnTo>
                    <a:pt x="416" y="340"/>
                  </a:lnTo>
                  <a:lnTo>
                    <a:pt x="414" y="340"/>
                  </a:lnTo>
                  <a:lnTo>
                    <a:pt x="413" y="340"/>
                  </a:lnTo>
                  <a:lnTo>
                    <a:pt x="413" y="341"/>
                  </a:lnTo>
                  <a:lnTo>
                    <a:pt x="411" y="341"/>
                  </a:lnTo>
                  <a:lnTo>
                    <a:pt x="411" y="340"/>
                  </a:lnTo>
                  <a:lnTo>
                    <a:pt x="413" y="340"/>
                  </a:lnTo>
                  <a:lnTo>
                    <a:pt x="413" y="338"/>
                  </a:lnTo>
                  <a:lnTo>
                    <a:pt x="413" y="336"/>
                  </a:lnTo>
                  <a:lnTo>
                    <a:pt x="413" y="335"/>
                  </a:lnTo>
                  <a:lnTo>
                    <a:pt x="413" y="333"/>
                  </a:lnTo>
                  <a:lnTo>
                    <a:pt x="413" y="332"/>
                  </a:lnTo>
                  <a:lnTo>
                    <a:pt x="413" y="330"/>
                  </a:lnTo>
                  <a:lnTo>
                    <a:pt x="414" y="330"/>
                  </a:lnTo>
                  <a:lnTo>
                    <a:pt x="416" y="330"/>
                  </a:lnTo>
                  <a:lnTo>
                    <a:pt x="417" y="329"/>
                  </a:lnTo>
                  <a:lnTo>
                    <a:pt x="417" y="327"/>
                  </a:lnTo>
                  <a:lnTo>
                    <a:pt x="417" y="325"/>
                  </a:lnTo>
                  <a:lnTo>
                    <a:pt x="417" y="324"/>
                  </a:lnTo>
                  <a:lnTo>
                    <a:pt x="416" y="324"/>
                  </a:lnTo>
                  <a:lnTo>
                    <a:pt x="416" y="322"/>
                  </a:lnTo>
                  <a:lnTo>
                    <a:pt x="417" y="322"/>
                  </a:lnTo>
                  <a:lnTo>
                    <a:pt x="417" y="321"/>
                  </a:lnTo>
                  <a:lnTo>
                    <a:pt x="419" y="321"/>
                  </a:lnTo>
                  <a:lnTo>
                    <a:pt x="419" y="319"/>
                  </a:lnTo>
                  <a:lnTo>
                    <a:pt x="417" y="319"/>
                  </a:lnTo>
                  <a:lnTo>
                    <a:pt x="417" y="318"/>
                  </a:lnTo>
                  <a:lnTo>
                    <a:pt x="416" y="318"/>
                  </a:lnTo>
                  <a:lnTo>
                    <a:pt x="416" y="316"/>
                  </a:lnTo>
                  <a:lnTo>
                    <a:pt x="414" y="316"/>
                  </a:lnTo>
                  <a:lnTo>
                    <a:pt x="414" y="315"/>
                  </a:lnTo>
                  <a:lnTo>
                    <a:pt x="413" y="315"/>
                  </a:lnTo>
                  <a:lnTo>
                    <a:pt x="413" y="313"/>
                  </a:lnTo>
                  <a:lnTo>
                    <a:pt x="411" y="313"/>
                  </a:lnTo>
                  <a:lnTo>
                    <a:pt x="411" y="311"/>
                  </a:lnTo>
                  <a:lnTo>
                    <a:pt x="410" y="311"/>
                  </a:lnTo>
                  <a:lnTo>
                    <a:pt x="408" y="311"/>
                  </a:lnTo>
                  <a:lnTo>
                    <a:pt x="406" y="311"/>
                  </a:lnTo>
                  <a:lnTo>
                    <a:pt x="405" y="311"/>
                  </a:lnTo>
                  <a:lnTo>
                    <a:pt x="405" y="313"/>
                  </a:lnTo>
                  <a:lnTo>
                    <a:pt x="405" y="311"/>
                  </a:lnTo>
                  <a:lnTo>
                    <a:pt x="403" y="311"/>
                  </a:lnTo>
                  <a:lnTo>
                    <a:pt x="403" y="310"/>
                  </a:lnTo>
                  <a:lnTo>
                    <a:pt x="405" y="310"/>
                  </a:lnTo>
                  <a:lnTo>
                    <a:pt x="405" y="308"/>
                  </a:lnTo>
                  <a:lnTo>
                    <a:pt x="405" y="307"/>
                  </a:lnTo>
                  <a:lnTo>
                    <a:pt x="403" y="307"/>
                  </a:lnTo>
                  <a:lnTo>
                    <a:pt x="402" y="307"/>
                  </a:lnTo>
                  <a:lnTo>
                    <a:pt x="402" y="305"/>
                  </a:lnTo>
                  <a:lnTo>
                    <a:pt x="400" y="305"/>
                  </a:lnTo>
                  <a:lnTo>
                    <a:pt x="400" y="304"/>
                  </a:lnTo>
                  <a:lnTo>
                    <a:pt x="400" y="302"/>
                  </a:lnTo>
                  <a:lnTo>
                    <a:pt x="400" y="300"/>
                  </a:lnTo>
                  <a:lnTo>
                    <a:pt x="402" y="300"/>
                  </a:lnTo>
                  <a:lnTo>
                    <a:pt x="402" y="299"/>
                  </a:lnTo>
                  <a:lnTo>
                    <a:pt x="400" y="299"/>
                  </a:lnTo>
                  <a:lnTo>
                    <a:pt x="400" y="297"/>
                  </a:lnTo>
                  <a:lnTo>
                    <a:pt x="399" y="297"/>
                  </a:lnTo>
                  <a:lnTo>
                    <a:pt x="399" y="296"/>
                  </a:lnTo>
                  <a:lnTo>
                    <a:pt x="399" y="294"/>
                  </a:lnTo>
                  <a:lnTo>
                    <a:pt x="397" y="294"/>
                  </a:lnTo>
                  <a:lnTo>
                    <a:pt x="397" y="293"/>
                  </a:lnTo>
                  <a:lnTo>
                    <a:pt x="395" y="293"/>
                  </a:lnTo>
                  <a:lnTo>
                    <a:pt x="395" y="291"/>
                  </a:lnTo>
                  <a:lnTo>
                    <a:pt x="394" y="291"/>
                  </a:lnTo>
                  <a:lnTo>
                    <a:pt x="394" y="289"/>
                  </a:lnTo>
                  <a:lnTo>
                    <a:pt x="394" y="288"/>
                  </a:lnTo>
                  <a:lnTo>
                    <a:pt x="394" y="286"/>
                  </a:lnTo>
                  <a:lnTo>
                    <a:pt x="392" y="286"/>
                  </a:lnTo>
                  <a:lnTo>
                    <a:pt x="392" y="285"/>
                  </a:lnTo>
                  <a:lnTo>
                    <a:pt x="391" y="285"/>
                  </a:lnTo>
                  <a:lnTo>
                    <a:pt x="391" y="286"/>
                  </a:lnTo>
                  <a:lnTo>
                    <a:pt x="391" y="285"/>
                  </a:lnTo>
                  <a:lnTo>
                    <a:pt x="389" y="285"/>
                  </a:lnTo>
                  <a:lnTo>
                    <a:pt x="389" y="283"/>
                  </a:lnTo>
                  <a:lnTo>
                    <a:pt x="389" y="282"/>
                  </a:lnTo>
                  <a:lnTo>
                    <a:pt x="388" y="280"/>
                  </a:lnTo>
                  <a:lnTo>
                    <a:pt x="388" y="279"/>
                  </a:lnTo>
                  <a:lnTo>
                    <a:pt x="386" y="277"/>
                  </a:lnTo>
                  <a:lnTo>
                    <a:pt x="386" y="275"/>
                  </a:lnTo>
                  <a:lnTo>
                    <a:pt x="385" y="275"/>
                  </a:lnTo>
                  <a:lnTo>
                    <a:pt x="385" y="274"/>
                  </a:lnTo>
                  <a:lnTo>
                    <a:pt x="383" y="274"/>
                  </a:lnTo>
                  <a:lnTo>
                    <a:pt x="383" y="272"/>
                  </a:lnTo>
                  <a:lnTo>
                    <a:pt x="381" y="272"/>
                  </a:lnTo>
                  <a:lnTo>
                    <a:pt x="381" y="271"/>
                  </a:lnTo>
                  <a:lnTo>
                    <a:pt x="380" y="271"/>
                  </a:lnTo>
                  <a:lnTo>
                    <a:pt x="380" y="269"/>
                  </a:lnTo>
                  <a:lnTo>
                    <a:pt x="378" y="269"/>
                  </a:lnTo>
                  <a:lnTo>
                    <a:pt x="378" y="268"/>
                  </a:lnTo>
                  <a:lnTo>
                    <a:pt x="377" y="268"/>
                  </a:lnTo>
                  <a:lnTo>
                    <a:pt x="375" y="268"/>
                  </a:lnTo>
                  <a:lnTo>
                    <a:pt x="374" y="268"/>
                  </a:lnTo>
                  <a:lnTo>
                    <a:pt x="374" y="266"/>
                  </a:lnTo>
                  <a:lnTo>
                    <a:pt x="372" y="266"/>
                  </a:lnTo>
                  <a:lnTo>
                    <a:pt x="370" y="264"/>
                  </a:lnTo>
                  <a:lnTo>
                    <a:pt x="370" y="263"/>
                  </a:lnTo>
                  <a:lnTo>
                    <a:pt x="370" y="261"/>
                  </a:lnTo>
                  <a:lnTo>
                    <a:pt x="370" y="260"/>
                  </a:lnTo>
                  <a:lnTo>
                    <a:pt x="370" y="258"/>
                  </a:lnTo>
                  <a:lnTo>
                    <a:pt x="369" y="258"/>
                  </a:lnTo>
                  <a:lnTo>
                    <a:pt x="369" y="257"/>
                  </a:lnTo>
                  <a:lnTo>
                    <a:pt x="367" y="257"/>
                  </a:lnTo>
                  <a:lnTo>
                    <a:pt x="367" y="255"/>
                  </a:lnTo>
                  <a:lnTo>
                    <a:pt x="366" y="255"/>
                  </a:lnTo>
                  <a:lnTo>
                    <a:pt x="366" y="253"/>
                  </a:lnTo>
                  <a:lnTo>
                    <a:pt x="364" y="253"/>
                  </a:lnTo>
                  <a:lnTo>
                    <a:pt x="347" y="253"/>
                  </a:lnTo>
                  <a:lnTo>
                    <a:pt x="344" y="253"/>
                  </a:lnTo>
                  <a:lnTo>
                    <a:pt x="341" y="253"/>
                  </a:lnTo>
                  <a:lnTo>
                    <a:pt x="339" y="253"/>
                  </a:lnTo>
                  <a:lnTo>
                    <a:pt x="338" y="253"/>
                  </a:lnTo>
                  <a:lnTo>
                    <a:pt x="333" y="253"/>
                  </a:lnTo>
                  <a:lnTo>
                    <a:pt x="327" y="253"/>
                  </a:lnTo>
                  <a:lnTo>
                    <a:pt x="316" y="253"/>
                  </a:lnTo>
                  <a:lnTo>
                    <a:pt x="314" y="253"/>
                  </a:lnTo>
                  <a:lnTo>
                    <a:pt x="305" y="253"/>
                  </a:lnTo>
                  <a:lnTo>
                    <a:pt x="302" y="253"/>
                  </a:lnTo>
                  <a:lnTo>
                    <a:pt x="302" y="255"/>
                  </a:lnTo>
                  <a:lnTo>
                    <a:pt x="300" y="255"/>
                  </a:lnTo>
                  <a:lnTo>
                    <a:pt x="300" y="257"/>
                  </a:lnTo>
                  <a:lnTo>
                    <a:pt x="300" y="258"/>
                  </a:lnTo>
                  <a:lnTo>
                    <a:pt x="300" y="260"/>
                  </a:lnTo>
                  <a:lnTo>
                    <a:pt x="298" y="260"/>
                  </a:lnTo>
                  <a:lnTo>
                    <a:pt x="297" y="260"/>
                  </a:lnTo>
                  <a:lnTo>
                    <a:pt x="295" y="260"/>
                  </a:lnTo>
                  <a:lnTo>
                    <a:pt x="294" y="260"/>
                  </a:lnTo>
                  <a:lnTo>
                    <a:pt x="294" y="261"/>
                  </a:lnTo>
                  <a:lnTo>
                    <a:pt x="292" y="261"/>
                  </a:lnTo>
                  <a:lnTo>
                    <a:pt x="291" y="261"/>
                  </a:lnTo>
                  <a:lnTo>
                    <a:pt x="289" y="261"/>
                  </a:lnTo>
                  <a:lnTo>
                    <a:pt x="289" y="263"/>
                  </a:lnTo>
                  <a:lnTo>
                    <a:pt x="287" y="263"/>
                  </a:lnTo>
                  <a:lnTo>
                    <a:pt x="286" y="263"/>
                  </a:lnTo>
                  <a:lnTo>
                    <a:pt x="284" y="264"/>
                  </a:lnTo>
                  <a:lnTo>
                    <a:pt x="283" y="264"/>
                  </a:lnTo>
                  <a:lnTo>
                    <a:pt x="281" y="264"/>
                  </a:lnTo>
                  <a:lnTo>
                    <a:pt x="280" y="264"/>
                  </a:lnTo>
                  <a:lnTo>
                    <a:pt x="280" y="266"/>
                  </a:lnTo>
                  <a:lnTo>
                    <a:pt x="278" y="266"/>
                  </a:lnTo>
                  <a:lnTo>
                    <a:pt x="278" y="264"/>
                  </a:lnTo>
                  <a:lnTo>
                    <a:pt x="278" y="266"/>
                  </a:lnTo>
                  <a:lnTo>
                    <a:pt x="278" y="264"/>
                  </a:lnTo>
                  <a:lnTo>
                    <a:pt x="277" y="264"/>
                  </a:lnTo>
                  <a:lnTo>
                    <a:pt x="275" y="264"/>
                  </a:lnTo>
                  <a:lnTo>
                    <a:pt x="273" y="264"/>
                  </a:lnTo>
                  <a:lnTo>
                    <a:pt x="273" y="263"/>
                  </a:lnTo>
                  <a:lnTo>
                    <a:pt x="272" y="263"/>
                  </a:lnTo>
                  <a:lnTo>
                    <a:pt x="270" y="263"/>
                  </a:lnTo>
                  <a:lnTo>
                    <a:pt x="270" y="261"/>
                  </a:lnTo>
                  <a:lnTo>
                    <a:pt x="270" y="260"/>
                  </a:lnTo>
                  <a:lnTo>
                    <a:pt x="269" y="260"/>
                  </a:lnTo>
                  <a:lnTo>
                    <a:pt x="269" y="261"/>
                  </a:lnTo>
                  <a:lnTo>
                    <a:pt x="267" y="261"/>
                  </a:lnTo>
                  <a:lnTo>
                    <a:pt x="266" y="261"/>
                  </a:lnTo>
                  <a:lnTo>
                    <a:pt x="264" y="261"/>
                  </a:lnTo>
                  <a:lnTo>
                    <a:pt x="262" y="261"/>
                  </a:lnTo>
                  <a:lnTo>
                    <a:pt x="261" y="261"/>
                  </a:lnTo>
                  <a:lnTo>
                    <a:pt x="261" y="263"/>
                  </a:lnTo>
                  <a:lnTo>
                    <a:pt x="259" y="263"/>
                  </a:lnTo>
                  <a:lnTo>
                    <a:pt x="258" y="263"/>
                  </a:lnTo>
                  <a:lnTo>
                    <a:pt x="256" y="263"/>
                  </a:lnTo>
                  <a:lnTo>
                    <a:pt x="255" y="263"/>
                  </a:lnTo>
                  <a:lnTo>
                    <a:pt x="253" y="264"/>
                  </a:lnTo>
                  <a:lnTo>
                    <a:pt x="251" y="264"/>
                  </a:lnTo>
                  <a:lnTo>
                    <a:pt x="250" y="264"/>
                  </a:lnTo>
                  <a:lnTo>
                    <a:pt x="248" y="264"/>
                  </a:lnTo>
                  <a:lnTo>
                    <a:pt x="248" y="266"/>
                  </a:lnTo>
                  <a:lnTo>
                    <a:pt x="247" y="266"/>
                  </a:lnTo>
                  <a:lnTo>
                    <a:pt x="247" y="268"/>
                  </a:lnTo>
                  <a:lnTo>
                    <a:pt x="245" y="268"/>
                  </a:lnTo>
                  <a:lnTo>
                    <a:pt x="244" y="268"/>
                  </a:lnTo>
                  <a:lnTo>
                    <a:pt x="245" y="268"/>
                  </a:lnTo>
                  <a:lnTo>
                    <a:pt x="245" y="269"/>
                  </a:lnTo>
                  <a:lnTo>
                    <a:pt x="244" y="269"/>
                  </a:lnTo>
                  <a:lnTo>
                    <a:pt x="245" y="269"/>
                  </a:lnTo>
                  <a:lnTo>
                    <a:pt x="245" y="271"/>
                  </a:lnTo>
                  <a:lnTo>
                    <a:pt x="244" y="271"/>
                  </a:lnTo>
                  <a:lnTo>
                    <a:pt x="244" y="272"/>
                  </a:lnTo>
                  <a:lnTo>
                    <a:pt x="244" y="274"/>
                  </a:lnTo>
                  <a:lnTo>
                    <a:pt x="244" y="275"/>
                  </a:lnTo>
                  <a:lnTo>
                    <a:pt x="244" y="277"/>
                  </a:lnTo>
                  <a:lnTo>
                    <a:pt x="242" y="277"/>
                  </a:lnTo>
                  <a:lnTo>
                    <a:pt x="244" y="277"/>
                  </a:lnTo>
                  <a:lnTo>
                    <a:pt x="244" y="279"/>
                  </a:lnTo>
                  <a:lnTo>
                    <a:pt x="242" y="279"/>
                  </a:lnTo>
                  <a:lnTo>
                    <a:pt x="242" y="280"/>
                  </a:lnTo>
                  <a:lnTo>
                    <a:pt x="242" y="282"/>
                  </a:lnTo>
                  <a:lnTo>
                    <a:pt x="241" y="280"/>
                  </a:lnTo>
                  <a:lnTo>
                    <a:pt x="242" y="280"/>
                  </a:lnTo>
                  <a:lnTo>
                    <a:pt x="241" y="280"/>
                  </a:lnTo>
                  <a:lnTo>
                    <a:pt x="241" y="282"/>
                  </a:lnTo>
                  <a:lnTo>
                    <a:pt x="239" y="282"/>
                  </a:lnTo>
                  <a:lnTo>
                    <a:pt x="237" y="282"/>
                  </a:lnTo>
                  <a:lnTo>
                    <a:pt x="237" y="283"/>
                  </a:lnTo>
                  <a:lnTo>
                    <a:pt x="237" y="285"/>
                  </a:lnTo>
                  <a:lnTo>
                    <a:pt x="237" y="286"/>
                  </a:lnTo>
                  <a:lnTo>
                    <a:pt x="237" y="285"/>
                  </a:lnTo>
                  <a:lnTo>
                    <a:pt x="236" y="285"/>
                  </a:lnTo>
                  <a:lnTo>
                    <a:pt x="236" y="286"/>
                  </a:lnTo>
                  <a:lnTo>
                    <a:pt x="236" y="288"/>
                  </a:lnTo>
                  <a:lnTo>
                    <a:pt x="236" y="289"/>
                  </a:lnTo>
                  <a:lnTo>
                    <a:pt x="236" y="291"/>
                  </a:lnTo>
                  <a:lnTo>
                    <a:pt x="234" y="291"/>
                  </a:lnTo>
                  <a:lnTo>
                    <a:pt x="233" y="291"/>
                  </a:lnTo>
                  <a:lnTo>
                    <a:pt x="233" y="293"/>
                  </a:lnTo>
                  <a:lnTo>
                    <a:pt x="233" y="294"/>
                  </a:lnTo>
                  <a:lnTo>
                    <a:pt x="231" y="294"/>
                  </a:lnTo>
                  <a:lnTo>
                    <a:pt x="231" y="296"/>
                  </a:lnTo>
                  <a:lnTo>
                    <a:pt x="233" y="296"/>
                  </a:lnTo>
                  <a:lnTo>
                    <a:pt x="231" y="296"/>
                  </a:lnTo>
                  <a:lnTo>
                    <a:pt x="230" y="297"/>
                  </a:lnTo>
                  <a:lnTo>
                    <a:pt x="230" y="299"/>
                  </a:lnTo>
                  <a:lnTo>
                    <a:pt x="231" y="299"/>
                  </a:lnTo>
                  <a:lnTo>
                    <a:pt x="230" y="300"/>
                  </a:lnTo>
                  <a:lnTo>
                    <a:pt x="230" y="302"/>
                  </a:lnTo>
                  <a:lnTo>
                    <a:pt x="228" y="302"/>
                  </a:lnTo>
                  <a:lnTo>
                    <a:pt x="228" y="304"/>
                  </a:lnTo>
                  <a:lnTo>
                    <a:pt x="228" y="305"/>
                  </a:lnTo>
                  <a:lnTo>
                    <a:pt x="226" y="307"/>
                  </a:lnTo>
                  <a:lnTo>
                    <a:pt x="228" y="307"/>
                  </a:lnTo>
                  <a:lnTo>
                    <a:pt x="226" y="307"/>
                  </a:lnTo>
                  <a:lnTo>
                    <a:pt x="226" y="308"/>
                  </a:lnTo>
                  <a:lnTo>
                    <a:pt x="226" y="310"/>
                  </a:lnTo>
                  <a:lnTo>
                    <a:pt x="226" y="308"/>
                  </a:lnTo>
                  <a:lnTo>
                    <a:pt x="225" y="308"/>
                  </a:lnTo>
                  <a:lnTo>
                    <a:pt x="225" y="310"/>
                  </a:lnTo>
                  <a:lnTo>
                    <a:pt x="225" y="311"/>
                  </a:lnTo>
                  <a:lnTo>
                    <a:pt x="223" y="311"/>
                  </a:lnTo>
                  <a:lnTo>
                    <a:pt x="222" y="311"/>
                  </a:lnTo>
                  <a:lnTo>
                    <a:pt x="222" y="310"/>
                  </a:lnTo>
                  <a:lnTo>
                    <a:pt x="220" y="310"/>
                  </a:lnTo>
                  <a:lnTo>
                    <a:pt x="220" y="311"/>
                  </a:lnTo>
                  <a:lnTo>
                    <a:pt x="220" y="313"/>
                  </a:lnTo>
                  <a:lnTo>
                    <a:pt x="220" y="315"/>
                  </a:lnTo>
                  <a:lnTo>
                    <a:pt x="222" y="315"/>
                  </a:lnTo>
                  <a:lnTo>
                    <a:pt x="220" y="316"/>
                  </a:lnTo>
                  <a:lnTo>
                    <a:pt x="219" y="316"/>
                  </a:lnTo>
                  <a:lnTo>
                    <a:pt x="219" y="318"/>
                  </a:lnTo>
                  <a:lnTo>
                    <a:pt x="217" y="318"/>
                  </a:lnTo>
                  <a:lnTo>
                    <a:pt x="217" y="319"/>
                  </a:lnTo>
                  <a:lnTo>
                    <a:pt x="217" y="321"/>
                  </a:lnTo>
                  <a:lnTo>
                    <a:pt x="216" y="321"/>
                  </a:lnTo>
                  <a:lnTo>
                    <a:pt x="214" y="321"/>
                  </a:lnTo>
                  <a:lnTo>
                    <a:pt x="212" y="321"/>
                  </a:lnTo>
                  <a:lnTo>
                    <a:pt x="212" y="322"/>
                  </a:lnTo>
                  <a:lnTo>
                    <a:pt x="211" y="322"/>
                  </a:lnTo>
                  <a:lnTo>
                    <a:pt x="211" y="321"/>
                  </a:lnTo>
                  <a:lnTo>
                    <a:pt x="209" y="321"/>
                  </a:lnTo>
                  <a:lnTo>
                    <a:pt x="208" y="321"/>
                  </a:lnTo>
                  <a:lnTo>
                    <a:pt x="208" y="322"/>
                  </a:lnTo>
                  <a:lnTo>
                    <a:pt x="206" y="322"/>
                  </a:lnTo>
                  <a:lnTo>
                    <a:pt x="206" y="324"/>
                  </a:lnTo>
                  <a:lnTo>
                    <a:pt x="205" y="322"/>
                  </a:lnTo>
                  <a:lnTo>
                    <a:pt x="205" y="321"/>
                  </a:lnTo>
                  <a:lnTo>
                    <a:pt x="203" y="319"/>
                  </a:lnTo>
                  <a:lnTo>
                    <a:pt x="203" y="321"/>
                  </a:lnTo>
                  <a:lnTo>
                    <a:pt x="201" y="321"/>
                  </a:lnTo>
                  <a:lnTo>
                    <a:pt x="201" y="322"/>
                  </a:lnTo>
                  <a:lnTo>
                    <a:pt x="201" y="324"/>
                  </a:lnTo>
                  <a:lnTo>
                    <a:pt x="200" y="324"/>
                  </a:lnTo>
                  <a:lnTo>
                    <a:pt x="200" y="325"/>
                  </a:lnTo>
                  <a:lnTo>
                    <a:pt x="200" y="327"/>
                  </a:lnTo>
                  <a:lnTo>
                    <a:pt x="200" y="329"/>
                  </a:lnTo>
                  <a:lnTo>
                    <a:pt x="201" y="329"/>
                  </a:lnTo>
                  <a:lnTo>
                    <a:pt x="201" y="330"/>
                  </a:lnTo>
                  <a:lnTo>
                    <a:pt x="201" y="332"/>
                  </a:lnTo>
                  <a:lnTo>
                    <a:pt x="200" y="332"/>
                  </a:lnTo>
                  <a:lnTo>
                    <a:pt x="200" y="333"/>
                  </a:lnTo>
                  <a:lnTo>
                    <a:pt x="198" y="333"/>
                  </a:lnTo>
                  <a:lnTo>
                    <a:pt x="198" y="335"/>
                  </a:lnTo>
                  <a:lnTo>
                    <a:pt x="197" y="336"/>
                  </a:lnTo>
                  <a:lnTo>
                    <a:pt x="197" y="338"/>
                  </a:lnTo>
                  <a:lnTo>
                    <a:pt x="195" y="338"/>
                  </a:lnTo>
                  <a:lnTo>
                    <a:pt x="194" y="340"/>
                  </a:lnTo>
                  <a:lnTo>
                    <a:pt x="192" y="340"/>
                  </a:lnTo>
                  <a:lnTo>
                    <a:pt x="192" y="341"/>
                  </a:lnTo>
                  <a:lnTo>
                    <a:pt x="190" y="341"/>
                  </a:lnTo>
                  <a:lnTo>
                    <a:pt x="189" y="343"/>
                  </a:lnTo>
                  <a:lnTo>
                    <a:pt x="189" y="344"/>
                  </a:lnTo>
                  <a:lnTo>
                    <a:pt x="187" y="344"/>
                  </a:lnTo>
                  <a:lnTo>
                    <a:pt x="186" y="344"/>
                  </a:lnTo>
                  <a:lnTo>
                    <a:pt x="184" y="343"/>
                  </a:lnTo>
                  <a:lnTo>
                    <a:pt x="183" y="343"/>
                  </a:lnTo>
                  <a:lnTo>
                    <a:pt x="183" y="341"/>
                  </a:lnTo>
                  <a:lnTo>
                    <a:pt x="181" y="341"/>
                  </a:lnTo>
                  <a:lnTo>
                    <a:pt x="181" y="340"/>
                  </a:lnTo>
                  <a:lnTo>
                    <a:pt x="180" y="340"/>
                  </a:lnTo>
                  <a:lnTo>
                    <a:pt x="178" y="340"/>
                  </a:lnTo>
                  <a:lnTo>
                    <a:pt x="178" y="341"/>
                  </a:lnTo>
                  <a:lnTo>
                    <a:pt x="176" y="341"/>
                  </a:lnTo>
                  <a:lnTo>
                    <a:pt x="175" y="341"/>
                  </a:lnTo>
                  <a:lnTo>
                    <a:pt x="173" y="341"/>
                  </a:lnTo>
                  <a:lnTo>
                    <a:pt x="172" y="341"/>
                  </a:lnTo>
                  <a:lnTo>
                    <a:pt x="172" y="343"/>
                  </a:lnTo>
                  <a:lnTo>
                    <a:pt x="170" y="343"/>
                  </a:lnTo>
                  <a:lnTo>
                    <a:pt x="169" y="344"/>
                  </a:lnTo>
                  <a:lnTo>
                    <a:pt x="167" y="344"/>
                  </a:lnTo>
                  <a:lnTo>
                    <a:pt x="167" y="343"/>
                  </a:lnTo>
                  <a:lnTo>
                    <a:pt x="165" y="343"/>
                  </a:lnTo>
                  <a:lnTo>
                    <a:pt x="165" y="341"/>
                  </a:lnTo>
                  <a:lnTo>
                    <a:pt x="167" y="341"/>
                  </a:lnTo>
                  <a:lnTo>
                    <a:pt x="169" y="341"/>
                  </a:lnTo>
                  <a:lnTo>
                    <a:pt x="169" y="340"/>
                  </a:lnTo>
                  <a:lnTo>
                    <a:pt x="169" y="338"/>
                  </a:lnTo>
                  <a:lnTo>
                    <a:pt x="170" y="338"/>
                  </a:lnTo>
                  <a:lnTo>
                    <a:pt x="170" y="336"/>
                  </a:lnTo>
                  <a:lnTo>
                    <a:pt x="172" y="336"/>
                  </a:lnTo>
                  <a:lnTo>
                    <a:pt x="172" y="335"/>
                  </a:lnTo>
                  <a:lnTo>
                    <a:pt x="173" y="335"/>
                  </a:lnTo>
                  <a:lnTo>
                    <a:pt x="173" y="333"/>
                  </a:lnTo>
                  <a:lnTo>
                    <a:pt x="173" y="332"/>
                  </a:lnTo>
                  <a:lnTo>
                    <a:pt x="172" y="333"/>
                  </a:lnTo>
                  <a:lnTo>
                    <a:pt x="172" y="330"/>
                  </a:lnTo>
                  <a:lnTo>
                    <a:pt x="170" y="332"/>
                  </a:lnTo>
                  <a:lnTo>
                    <a:pt x="170" y="333"/>
                  </a:lnTo>
                  <a:lnTo>
                    <a:pt x="169" y="333"/>
                  </a:lnTo>
                  <a:lnTo>
                    <a:pt x="167" y="333"/>
                  </a:lnTo>
                  <a:lnTo>
                    <a:pt x="167" y="332"/>
                  </a:lnTo>
                  <a:lnTo>
                    <a:pt x="165" y="332"/>
                  </a:lnTo>
                  <a:lnTo>
                    <a:pt x="167" y="330"/>
                  </a:lnTo>
                  <a:lnTo>
                    <a:pt x="167" y="329"/>
                  </a:lnTo>
                  <a:lnTo>
                    <a:pt x="167" y="327"/>
                  </a:lnTo>
                  <a:lnTo>
                    <a:pt x="167" y="325"/>
                  </a:lnTo>
                  <a:lnTo>
                    <a:pt x="165" y="324"/>
                  </a:lnTo>
                  <a:lnTo>
                    <a:pt x="167" y="322"/>
                  </a:lnTo>
                  <a:lnTo>
                    <a:pt x="165" y="322"/>
                  </a:lnTo>
                  <a:lnTo>
                    <a:pt x="165" y="321"/>
                  </a:lnTo>
                  <a:lnTo>
                    <a:pt x="165" y="319"/>
                  </a:lnTo>
                  <a:lnTo>
                    <a:pt x="165" y="318"/>
                  </a:lnTo>
                  <a:lnTo>
                    <a:pt x="167" y="318"/>
                  </a:lnTo>
                  <a:lnTo>
                    <a:pt x="165" y="316"/>
                  </a:lnTo>
                  <a:lnTo>
                    <a:pt x="164" y="316"/>
                  </a:lnTo>
                  <a:lnTo>
                    <a:pt x="164" y="319"/>
                  </a:lnTo>
                  <a:lnTo>
                    <a:pt x="164" y="321"/>
                  </a:lnTo>
                  <a:lnTo>
                    <a:pt x="162" y="322"/>
                  </a:lnTo>
                  <a:lnTo>
                    <a:pt x="161" y="322"/>
                  </a:lnTo>
                  <a:lnTo>
                    <a:pt x="159" y="322"/>
                  </a:lnTo>
                  <a:lnTo>
                    <a:pt x="158" y="322"/>
                  </a:lnTo>
                  <a:lnTo>
                    <a:pt x="158" y="321"/>
                  </a:lnTo>
                  <a:lnTo>
                    <a:pt x="158" y="319"/>
                  </a:lnTo>
                  <a:lnTo>
                    <a:pt x="158" y="318"/>
                  </a:lnTo>
                  <a:lnTo>
                    <a:pt x="156" y="316"/>
                  </a:lnTo>
                  <a:lnTo>
                    <a:pt x="156" y="315"/>
                  </a:lnTo>
                  <a:lnTo>
                    <a:pt x="156" y="313"/>
                  </a:lnTo>
                  <a:lnTo>
                    <a:pt x="156" y="311"/>
                  </a:lnTo>
                  <a:lnTo>
                    <a:pt x="158" y="310"/>
                  </a:lnTo>
                  <a:lnTo>
                    <a:pt x="156" y="310"/>
                  </a:lnTo>
                  <a:lnTo>
                    <a:pt x="154" y="308"/>
                  </a:lnTo>
                  <a:lnTo>
                    <a:pt x="154" y="310"/>
                  </a:lnTo>
                  <a:lnTo>
                    <a:pt x="153" y="310"/>
                  </a:lnTo>
                  <a:lnTo>
                    <a:pt x="151" y="310"/>
                  </a:lnTo>
                  <a:lnTo>
                    <a:pt x="150" y="308"/>
                  </a:lnTo>
                  <a:lnTo>
                    <a:pt x="150" y="307"/>
                  </a:lnTo>
                  <a:lnTo>
                    <a:pt x="148" y="307"/>
                  </a:lnTo>
                  <a:lnTo>
                    <a:pt x="148" y="305"/>
                  </a:lnTo>
                  <a:lnTo>
                    <a:pt x="148" y="304"/>
                  </a:lnTo>
                  <a:lnTo>
                    <a:pt x="148" y="302"/>
                  </a:lnTo>
                  <a:lnTo>
                    <a:pt x="148" y="300"/>
                  </a:lnTo>
                  <a:lnTo>
                    <a:pt x="150" y="300"/>
                  </a:lnTo>
                  <a:lnTo>
                    <a:pt x="148" y="299"/>
                  </a:lnTo>
                  <a:lnTo>
                    <a:pt x="148" y="300"/>
                  </a:lnTo>
                  <a:lnTo>
                    <a:pt x="147" y="300"/>
                  </a:lnTo>
                  <a:lnTo>
                    <a:pt x="145" y="300"/>
                  </a:lnTo>
                  <a:lnTo>
                    <a:pt x="144" y="300"/>
                  </a:lnTo>
                  <a:lnTo>
                    <a:pt x="144" y="299"/>
                  </a:lnTo>
                  <a:lnTo>
                    <a:pt x="142" y="297"/>
                  </a:lnTo>
                  <a:lnTo>
                    <a:pt x="140" y="296"/>
                  </a:lnTo>
                  <a:lnTo>
                    <a:pt x="140" y="294"/>
                  </a:lnTo>
                  <a:lnTo>
                    <a:pt x="139" y="294"/>
                  </a:lnTo>
                  <a:lnTo>
                    <a:pt x="137" y="296"/>
                  </a:lnTo>
                  <a:lnTo>
                    <a:pt x="136" y="296"/>
                  </a:lnTo>
                  <a:lnTo>
                    <a:pt x="136" y="297"/>
                  </a:lnTo>
                  <a:lnTo>
                    <a:pt x="134" y="297"/>
                  </a:lnTo>
                  <a:lnTo>
                    <a:pt x="131" y="299"/>
                  </a:lnTo>
                  <a:lnTo>
                    <a:pt x="131" y="300"/>
                  </a:lnTo>
                  <a:lnTo>
                    <a:pt x="129" y="300"/>
                  </a:lnTo>
                  <a:lnTo>
                    <a:pt x="128" y="300"/>
                  </a:lnTo>
                  <a:lnTo>
                    <a:pt x="128" y="299"/>
                  </a:lnTo>
                  <a:lnTo>
                    <a:pt x="129" y="299"/>
                  </a:lnTo>
                  <a:lnTo>
                    <a:pt x="131" y="299"/>
                  </a:lnTo>
                  <a:lnTo>
                    <a:pt x="131" y="297"/>
                  </a:lnTo>
                  <a:lnTo>
                    <a:pt x="133" y="296"/>
                  </a:lnTo>
                  <a:lnTo>
                    <a:pt x="134" y="294"/>
                  </a:lnTo>
                  <a:lnTo>
                    <a:pt x="134" y="293"/>
                  </a:lnTo>
                  <a:lnTo>
                    <a:pt x="134" y="291"/>
                  </a:lnTo>
                  <a:lnTo>
                    <a:pt x="136" y="291"/>
                  </a:lnTo>
                  <a:lnTo>
                    <a:pt x="136" y="289"/>
                  </a:lnTo>
                  <a:lnTo>
                    <a:pt x="137" y="289"/>
                  </a:lnTo>
                  <a:lnTo>
                    <a:pt x="137" y="288"/>
                  </a:lnTo>
                  <a:lnTo>
                    <a:pt x="137" y="286"/>
                  </a:lnTo>
                  <a:lnTo>
                    <a:pt x="137" y="285"/>
                  </a:lnTo>
                  <a:lnTo>
                    <a:pt x="137" y="283"/>
                  </a:lnTo>
                  <a:lnTo>
                    <a:pt x="137" y="282"/>
                  </a:lnTo>
                  <a:lnTo>
                    <a:pt x="137" y="280"/>
                  </a:lnTo>
                  <a:lnTo>
                    <a:pt x="139" y="280"/>
                  </a:lnTo>
                  <a:lnTo>
                    <a:pt x="140" y="280"/>
                  </a:lnTo>
                  <a:lnTo>
                    <a:pt x="140" y="279"/>
                  </a:lnTo>
                  <a:lnTo>
                    <a:pt x="139" y="279"/>
                  </a:lnTo>
                  <a:lnTo>
                    <a:pt x="140" y="277"/>
                  </a:lnTo>
                  <a:lnTo>
                    <a:pt x="142" y="277"/>
                  </a:lnTo>
                  <a:lnTo>
                    <a:pt x="144" y="275"/>
                  </a:lnTo>
                  <a:lnTo>
                    <a:pt x="142" y="275"/>
                  </a:lnTo>
                  <a:lnTo>
                    <a:pt x="140" y="275"/>
                  </a:lnTo>
                  <a:lnTo>
                    <a:pt x="139" y="275"/>
                  </a:lnTo>
                  <a:lnTo>
                    <a:pt x="139" y="274"/>
                  </a:lnTo>
                  <a:lnTo>
                    <a:pt x="137" y="274"/>
                  </a:lnTo>
                  <a:lnTo>
                    <a:pt x="139" y="272"/>
                  </a:lnTo>
                  <a:lnTo>
                    <a:pt x="137" y="272"/>
                  </a:lnTo>
                  <a:lnTo>
                    <a:pt x="137" y="271"/>
                  </a:lnTo>
                  <a:lnTo>
                    <a:pt x="136" y="271"/>
                  </a:lnTo>
                  <a:lnTo>
                    <a:pt x="134" y="271"/>
                  </a:lnTo>
                  <a:lnTo>
                    <a:pt x="136" y="271"/>
                  </a:lnTo>
                  <a:lnTo>
                    <a:pt x="136" y="268"/>
                  </a:lnTo>
                  <a:lnTo>
                    <a:pt x="134" y="269"/>
                  </a:lnTo>
                  <a:lnTo>
                    <a:pt x="133" y="271"/>
                  </a:lnTo>
                  <a:lnTo>
                    <a:pt x="131" y="271"/>
                  </a:lnTo>
                  <a:lnTo>
                    <a:pt x="129" y="271"/>
                  </a:lnTo>
                  <a:lnTo>
                    <a:pt x="126" y="271"/>
                  </a:lnTo>
                  <a:lnTo>
                    <a:pt x="128" y="269"/>
                  </a:lnTo>
                  <a:lnTo>
                    <a:pt x="129" y="269"/>
                  </a:lnTo>
                  <a:lnTo>
                    <a:pt x="129" y="268"/>
                  </a:lnTo>
                  <a:lnTo>
                    <a:pt x="131" y="264"/>
                  </a:lnTo>
                  <a:lnTo>
                    <a:pt x="133" y="263"/>
                  </a:lnTo>
                  <a:lnTo>
                    <a:pt x="133" y="260"/>
                  </a:lnTo>
                  <a:lnTo>
                    <a:pt x="131" y="260"/>
                  </a:lnTo>
                  <a:lnTo>
                    <a:pt x="131" y="261"/>
                  </a:lnTo>
                  <a:lnTo>
                    <a:pt x="131" y="263"/>
                  </a:lnTo>
                  <a:lnTo>
                    <a:pt x="129" y="263"/>
                  </a:lnTo>
                  <a:lnTo>
                    <a:pt x="129" y="266"/>
                  </a:lnTo>
                  <a:lnTo>
                    <a:pt x="128" y="266"/>
                  </a:lnTo>
                  <a:lnTo>
                    <a:pt x="126" y="268"/>
                  </a:lnTo>
                  <a:lnTo>
                    <a:pt x="125" y="268"/>
                  </a:lnTo>
                  <a:lnTo>
                    <a:pt x="123" y="268"/>
                  </a:lnTo>
                  <a:lnTo>
                    <a:pt x="122" y="268"/>
                  </a:lnTo>
                  <a:lnTo>
                    <a:pt x="122" y="269"/>
                  </a:lnTo>
                  <a:lnTo>
                    <a:pt x="120" y="269"/>
                  </a:lnTo>
                  <a:lnTo>
                    <a:pt x="118" y="268"/>
                  </a:lnTo>
                  <a:lnTo>
                    <a:pt x="117" y="266"/>
                  </a:lnTo>
                  <a:lnTo>
                    <a:pt x="115" y="264"/>
                  </a:lnTo>
                  <a:lnTo>
                    <a:pt x="115" y="263"/>
                  </a:lnTo>
                  <a:lnTo>
                    <a:pt x="114" y="263"/>
                  </a:lnTo>
                  <a:lnTo>
                    <a:pt x="111" y="260"/>
                  </a:lnTo>
                  <a:lnTo>
                    <a:pt x="108" y="258"/>
                  </a:lnTo>
                  <a:lnTo>
                    <a:pt x="106" y="257"/>
                  </a:lnTo>
                  <a:lnTo>
                    <a:pt x="104" y="257"/>
                  </a:lnTo>
                  <a:lnTo>
                    <a:pt x="103" y="255"/>
                  </a:lnTo>
                  <a:lnTo>
                    <a:pt x="101" y="255"/>
                  </a:lnTo>
                  <a:lnTo>
                    <a:pt x="101" y="253"/>
                  </a:lnTo>
                  <a:lnTo>
                    <a:pt x="100" y="253"/>
                  </a:lnTo>
                  <a:lnTo>
                    <a:pt x="98" y="253"/>
                  </a:lnTo>
                  <a:lnTo>
                    <a:pt x="97" y="250"/>
                  </a:lnTo>
                  <a:lnTo>
                    <a:pt x="97" y="249"/>
                  </a:lnTo>
                  <a:lnTo>
                    <a:pt x="97" y="247"/>
                  </a:lnTo>
                  <a:lnTo>
                    <a:pt x="98" y="246"/>
                  </a:lnTo>
                  <a:lnTo>
                    <a:pt x="98" y="244"/>
                  </a:lnTo>
                  <a:lnTo>
                    <a:pt x="100" y="244"/>
                  </a:lnTo>
                  <a:lnTo>
                    <a:pt x="100" y="243"/>
                  </a:lnTo>
                  <a:lnTo>
                    <a:pt x="98" y="243"/>
                  </a:lnTo>
                  <a:lnTo>
                    <a:pt x="98" y="241"/>
                  </a:lnTo>
                  <a:lnTo>
                    <a:pt x="98" y="239"/>
                  </a:lnTo>
                  <a:lnTo>
                    <a:pt x="97" y="239"/>
                  </a:lnTo>
                  <a:lnTo>
                    <a:pt x="95" y="239"/>
                  </a:lnTo>
                  <a:lnTo>
                    <a:pt x="95" y="241"/>
                  </a:lnTo>
                  <a:lnTo>
                    <a:pt x="95" y="239"/>
                  </a:lnTo>
                  <a:lnTo>
                    <a:pt x="93" y="239"/>
                  </a:lnTo>
                  <a:lnTo>
                    <a:pt x="93" y="241"/>
                  </a:lnTo>
                  <a:lnTo>
                    <a:pt x="93" y="243"/>
                  </a:lnTo>
                  <a:lnTo>
                    <a:pt x="93" y="244"/>
                  </a:lnTo>
                  <a:lnTo>
                    <a:pt x="95" y="244"/>
                  </a:lnTo>
                  <a:lnTo>
                    <a:pt x="95" y="246"/>
                  </a:lnTo>
                  <a:lnTo>
                    <a:pt x="93" y="246"/>
                  </a:lnTo>
                  <a:lnTo>
                    <a:pt x="95" y="247"/>
                  </a:lnTo>
                  <a:lnTo>
                    <a:pt x="93" y="247"/>
                  </a:lnTo>
                  <a:lnTo>
                    <a:pt x="92" y="249"/>
                  </a:lnTo>
                  <a:lnTo>
                    <a:pt x="90" y="249"/>
                  </a:lnTo>
                  <a:lnTo>
                    <a:pt x="89" y="249"/>
                  </a:lnTo>
                  <a:lnTo>
                    <a:pt x="87" y="249"/>
                  </a:lnTo>
                  <a:lnTo>
                    <a:pt x="87" y="247"/>
                  </a:lnTo>
                  <a:lnTo>
                    <a:pt x="86" y="247"/>
                  </a:lnTo>
                  <a:lnTo>
                    <a:pt x="84" y="246"/>
                  </a:lnTo>
                  <a:lnTo>
                    <a:pt x="84" y="244"/>
                  </a:lnTo>
                  <a:lnTo>
                    <a:pt x="86" y="243"/>
                  </a:lnTo>
                  <a:lnTo>
                    <a:pt x="86" y="241"/>
                  </a:lnTo>
                  <a:lnTo>
                    <a:pt x="84" y="243"/>
                  </a:lnTo>
                  <a:lnTo>
                    <a:pt x="84" y="244"/>
                  </a:lnTo>
                  <a:lnTo>
                    <a:pt x="82" y="244"/>
                  </a:lnTo>
                  <a:lnTo>
                    <a:pt x="81" y="244"/>
                  </a:lnTo>
                  <a:lnTo>
                    <a:pt x="79" y="243"/>
                  </a:lnTo>
                  <a:lnTo>
                    <a:pt x="79" y="241"/>
                  </a:lnTo>
                  <a:lnTo>
                    <a:pt x="78" y="241"/>
                  </a:lnTo>
                  <a:lnTo>
                    <a:pt x="78" y="239"/>
                  </a:lnTo>
                  <a:lnTo>
                    <a:pt x="76" y="239"/>
                  </a:lnTo>
                  <a:lnTo>
                    <a:pt x="75" y="238"/>
                  </a:lnTo>
                  <a:lnTo>
                    <a:pt x="75" y="236"/>
                  </a:lnTo>
                  <a:lnTo>
                    <a:pt x="73" y="235"/>
                  </a:lnTo>
                  <a:lnTo>
                    <a:pt x="72" y="235"/>
                  </a:lnTo>
                  <a:lnTo>
                    <a:pt x="70" y="233"/>
                  </a:lnTo>
                  <a:lnTo>
                    <a:pt x="68" y="233"/>
                  </a:lnTo>
                  <a:lnTo>
                    <a:pt x="67" y="232"/>
                  </a:lnTo>
                  <a:lnTo>
                    <a:pt x="65" y="232"/>
                  </a:lnTo>
                  <a:lnTo>
                    <a:pt x="64" y="232"/>
                  </a:lnTo>
                  <a:lnTo>
                    <a:pt x="62" y="232"/>
                  </a:lnTo>
                  <a:lnTo>
                    <a:pt x="61" y="233"/>
                  </a:lnTo>
                  <a:lnTo>
                    <a:pt x="59" y="233"/>
                  </a:lnTo>
                  <a:lnTo>
                    <a:pt x="59" y="232"/>
                  </a:lnTo>
                  <a:lnTo>
                    <a:pt x="59" y="230"/>
                  </a:lnTo>
                  <a:lnTo>
                    <a:pt x="57" y="230"/>
                  </a:lnTo>
                  <a:lnTo>
                    <a:pt x="59" y="225"/>
                  </a:lnTo>
                  <a:lnTo>
                    <a:pt x="59" y="222"/>
                  </a:lnTo>
                  <a:lnTo>
                    <a:pt x="57" y="221"/>
                  </a:lnTo>
                  <a:lnTo>
                    <a:pt x="56" y="221"/>
                  </a:lnTo>
                  <a:lnTo>
                    <a:pt x="56" y="219"/>
                  </a:lnTo>
                  <a:lnTo>
                    <a:pt x="54" y="219"/>
                  </a:lnTo>
                  <a:lnTo>
                    <a:pt x="51" y="216"/>
                  </a:lnTo>
                  <a:lnTo>
                    <a:pt x="50" y="214"/>
                  </a:lnTo>
                  <a:lnTo>
                    <a:pt x="50" y="213"/>
                  </a:lnTo>
                  <a:lnTo>
                    <a:pt x="50" y="211"/>
                  </a:lnTo>
                  <a:lnTo>
                    <a:pt x="50" y="210"/>
                  </a:lnTo>
                  <a:lnTo>
                    <a:pt x="50" y="208"/>
                  </a:lnTo>
                  <a:lnTo>
                    <a:pt x="51" y="206"/>
                  </a:lnTo>
                  <a:lnTo>
                    <a:pt x="51" y="205"/>
                  </a:lnTo>
                  <a:lnTo>
                    <a:pt x="50" y="206"/>
                  </a:lnTo>
                  <a:lnTo>
                    <a:pt x="48" y="206"/>
                  </a:lnTo>
                  <a:lnTo>
                    <a:pt x="48" y="208"/>
                  </a:lnTo>
                  <a:lnTo>
                    <a:pt x="46" y="210"/>
                  </a:lnTo>
                  <a:lnTo>
                    <a:pt x="43" y="210"/>
                  </a:lnTo>
                  <a:lnTo>
                    <a:pt x="40" y="208"/>
                  </a:lnTo>
                  <a:lnTo>
                    <a:pt x="40" y="210"/>
                  </a:lnTo>
                  <a:lnTo>
                    <a:pt x="39" y="210"/>
                  </a:lnTo>
                  <a:lnTo>
                    <a:pt x="39" y="208"/>
                  </a:lnTo>
                  <a:lnTo>
                    <a:pt x="40" y="208"/>
                  </a:lnTo>
                  <a:lnTo>
                    <a:pt x="39" y="206"/>
                  </a:lnTo>
                  <a:lnTo>
                    <a:pt x="39" y="205"/>
                  </a:lnTo>
                  <a:lnTo>
                    <a:pt x="40" y="205"/>
                  </a:lnTo>
                  <a:lnTo>
                    <a:pt x="40" y="203"/>
                  </a:lnTo>
                  <a:lnTo>
                    <a:pt x="40" y="202"/>
                  </a:lnTo>
                  <a:lnTo>
                    <a:pt x="40" y="200"/>
                  </a:lnTo>
                  <a:lnTo>
                    <a:pt x="42" y="200"/>
                  </a:lnTo>
                  <a:lnTo>
                    <a:pt x="43" y="200"/>
                  </a:lnTo>
                  <a:lnTo>
                    <a:pt x="43" y="199"/>
                  </a:lnTo>
                  <a:lnTo>
                    <a:pt x="45" y="197"/>
                  </a:lnTo>
                  <a:lnTo>
                    <a:pt x="46" y="197"/>
                  </a:lnTo>
                  <a:lnTo>
                    <a:pt x="45" y="197"/>
                  </a:lnTo>
                  <a:lnTo>
                    <a:pt x="43" y="197"/>
                  </a:lnTo>
                  <a:lnTo>
                    <a:pt x="43" y="196"/>
                  </a:lnTo>
                  <a:lnTo>
                    <a:pt x="43" y="194"/>
                  </a:lnTo>
                  <a:lnTo>
                    <a:pt x="43" y="192"/>
                  </a:lnTo>
                  <a:lnTo>
                    <a:pt x="43" y="191"/>
                  </a:lnTo>
                  <a:lnTo>
                    <a:pt x="43" y="189"/>
                  </a:lnTo>
                  <a:lnTo>
                    <a:pt x="45" y="188"/>
                  </a:lnTo>
                  <a:lnTo>
                    <a:pt x="45" y="186"/>
                  </a:lnTo>
                  <a:lnTo>
                    <a:pt x="46" y="186"/>
                  </a:lnTo>
                  <a:lnTo>
                    <a:pt x="46" y="185"/>
                  </a:lnTo>
                  <a:lnTo>
                    <a:pt x="48" y="183"/>
                  </a:lnTo>
                  <a:lnTo>
                    <a:pt x="50" y="181"/>
                  </a:lnTo>
                  <a:lnTo>
                    <a:pt x="50" y="180"/>
                  </a:lnTo>
                  <a:lnTo>
                    <a:pt x="51" y="177"/>
                  </a:lnTo>
                  <a:lnTo>
                    <a:pt x="50" y="175"/>
                  </a:lnTo>
                  <a:lnTo>
                    <a:pt x="50" y="177"/>
                  </a:lnTo>
                  <a:lnTo>
                    <a:pt x="48" y="177"/>
                  </a:lnTo>
                  <a:lnTo>
                    <a:pt x="46" y="180"/>
                  </a:lnTo>
                  <a:lnTo>
                    <a:pt x="46" y="181"/>
                  </a:lnTo>
                  <a:lnTo>
                    <a:pt x="45" y="183"/>
                  </a:lnTo>
                  <a:lnTo>
                    <a:pt x="43" y="186"/>
                  </a:lnTo>
                  <a:lnTo>
                    <a:pt x="42" y="189"/>
                  </a:lnTo>
                  <a:lnTo>
                    <a:pt x="40" y="189"/>
                  </a:lnTo>
                  <a:lnTo>
                    <a:pt x="40" y="191"/>
                  </a:lnTo>
                  <a:lnTo>
                    <a:pt x="37" y="192"/>
                  </a:lnTo>
                  <a:lnTo>
                    <a:pt x="36" y="194"/>
                  </a:lnTo>
                  <a:lnTo>
                    <a:pt x="36" y="192"/>
                  </a:lnTo>
                  <a:lnTo>
                    <a:pt x="36" y="191"/>
                  </a:lnTo>
                  <a:lnTo>
                    <a:pt x="36" y="189"/>
                  </a:lnTo>
                  <a:lnTo>
                    <a:pt x="37" y="189"/>
                  </a:lnTo>
                  <a:lnTo>
                    <a:pt x="37" y="188"/>
                  </a:lnTo>
                  <a:lnTo>
                    <a:pt x="36" y="188"/>
                  </a:lnTo>
                  <a:lnTo>
                    <a:pt x="34" y="188"/>
                  </a:lnTo>
                  <a:lnTo>
                    <a:pt x="34" y="186"/>
                  </a:lnTo>
                  <a:lnTo>
                    <a:pt x="36" y="185"/>
                  </a:lnTo>
                  <a:lnTo>
                    <a:pt x="36" y="183"/>
                  </a:lnTo>
                  <a:lnTo>
                    <a:pt x="36" y="181"/>
                  </a:lnTo>
                  <a:lnTo>
                    <a:pt x="37" y="181"/>
                  </a:lnTo>
                  <a:lnTo>
                    <a:pt x="39" y="180"/>
                  </a:lnTo>
                  <a:lnTo>
                    <a:pt x="40" y="178"/>
                  </a:lnTo>
                  <a:lnTo>
                    <a:pt x="39" y="177"/>
                  </a:lnTo>
                  <a:lnTo>
                    <a:pt x="39" y="178"/>
                  </a:lnTo>
                  <a:lnTo>
                    <a:pt x="39" y="180"/>
                  </a:lnTo>
                  <a:lnTo>
                    <a:pt x="37" y="180"/>
                  </a:lnTo>
                  <a:lnTo>
                    <a:pt x="36" y="180"/>
                  </a:lnTo>
                  <a:lnTo>
                    <a:pt x="36" y="181"/>
                  </a:lnTo>
                  <a:lnTo>
                    <a:pt x="34" y="181"/>
                  </a:lnTo>
                  <a:lnTo>
                    <a:pt x="32" y="183"/>
                  </a:lnTo>
                  <a:lnTo>
                    <a:pt x="32" y="185"/>
                  </a:lnTo>
                  <a:lnTo>
                    <a:pt x="32" y="186"/>
                  </a:lnTo>
                  <a:lnTo>
                    <a:pt x="32" y="188"/>
                  </a:lnTo>
                  <a:lnTo>
                    <a:pt x="31" y="188"/>
                  </a:lnTo>
                  <a:lnTo>
                    <a:pt x="31" y="186"/>
                  </a:lnTo>
                  <a:lnTo>
                    <a:pt x="29" y="186"/>
                  </a:lnTo>
                  <a:lnTo>
                    <a:pt x="29" y="185"/>
                  </a:lnTo>
                  <a:lnTo>
                    <a:pt x="28" y="183"/>
                  </a:lnTo>
                  <a:lnTo>
                    <a:pt x="28" y="181"/>
                  </a:lnTo>
                  <a:lnTo>
                    <a:pt x="29" y="181"/>
                  </a:lnTo>
                  <a:lnTo>
                    <a:pt x="29" y="180"/>
                  </a:lnTo>
                  <a:lnTo>
                    <a:pt x="31" y="178"/>
                  </a:lnTo>
                  <a:lnTo>
                    <a:pt x="31" y="177"/>
                  </a:lnTo>
                  <a:lnTo>
                    <a:pt x="31" y="175"/>
                  </a:lnTo>
                  <a:lnTo>
                    <a:pt x="31" y="174"/>
                  </a:lnTo>
                  <a:lnTo>
                    <a:pt x="29" y="175"/>
                  </a:lnTo>
                  <a:lnTo>
                    <a:pt x="28" y="175"/>
                  </a:lnTo>
                  <a:lnTo>
                    <a:pt x="26" y="175"/>
                  </a:lnTo>
                  <a:lnTo>
                    <a:pt x="26" y="174"/>
                  </a:lnTo>
                  <a:lnTo>
                    <a:pt x="26" y="172"/>
                  </a:lnTo>
                  <a:lnTo>
                    <a:pt x="26" y="170"/>
                  </a:lnTo>
                  <a:lnTo>
                    <a:pt x="25" y="170"/>
                  </a:lnTo>
                  <a:lnTo>
                    <a:pt x="25" y="169"/>
                  </a:lnTo>
                  <a:lnTo>
                    <a:pt x="25" y="167"/>
                  </a:lnTo>
                  <a:lnTo>
                    <a:pt x="25" y="166"/>
                  </a:lnTo>
                  <a:lnTo>
                    <a:pt x="26" y="166"/>
                  </a:lnTo>
                  <a:lnTo>
                    <a:pt x="26" y="164"/>
                  </a:lnTo>
                  <a:lnTo>
                    <a:pt x="28" y="164"/>
                  </a:lnTo>
                  <a:lnTo>
                    <a:pt x="29" y="163"/>
                  </a:lnTo>
                  <a:lnTo>
                    <a:pt x="31" y="163"/>
                  </a:lnTo>
                  <a:lnTo>
                    <a:pt x="32" y="163"/>
                  </a:lnTo>
                  <a:lnTo>
                    <a:pt x="34" y="161"/>
                  </a:lnTo>
                  <a:lnTo>
                    <a:pt x="34" y="160"/>
                  </a:lnTo>
                  <a:lnTo>
                    <a:pt x="36" y="160"/>
                  </a:lnTo>
                  <a:lnTo>
                    <a:pt x="37" y="158"/>
                  </a:lnTo>
                  <a:lnTo>
                    <a:pt x="37" y="156"/>
                  </a:lnTo>
                  <a:lnTo>
                    <a:pt x="39" y="156"/>
                  </a:lnTo>
                  <a:lnTo>
                    <a:pt x="40" y="156"/>
                  </a:lnTo>
                  <a:lnTo>
                    <a:pt x="39" y="156"/>
                  </a:lnTo>
                  <a:lnTo>
                    <a:pt x="39" y="155"/>
                  </a:lnTo>
                  <a:lnTo>
                    <a:pt x="37" y="155"/>
                  </a:lnTo>
                  <a:lnTo>
                    <a:pt x="34" y="156"/>
                  </a:lnTo>
                  <a:lnTo>
                    <a:pt x="34" y="158"/>
                  </a:lnTo>
                  <a:lnTo>
                    <a:pt x="34" y="160"/>
                  </a:lnTo>
                  <a:lnTo>
                    <a:pt x="31" y="161"/>
                  </a:lnTo>
                  <a:lnTo>
                    <a:pt x="29" y="161"/>
                  </a:lnTo>
                  <a:lnTo>
                    <a:pt x="28" y="161"/>
                  </a:lnTo>
                  <a:lnTo>
                    <a:pt x="26" y="161"/>
                  </a:lnTo>
                  <a:lnTo>
                    <a:pt x="26" y="160"/>
                  </a:lnTo>
                  <a:lnTo>
                    <a:pt x="25" y="160"/>
                  </a:lnTo>
                  <a:lnTo>
                    <a:pt x="23" y="161"/>
                  </a:lnTo>
                  <a:lnTo>
                    <a:pt x="21" y="161"/>
                  </a:lnTo>
                  <a:lnTo>
                    <a:pt x="21" y="163"/>
                  </a:lnTo>
                  <a:lnTo>
                    <a:pt x="20" y="163"/>
                  </a:lnTo>
                  <a:lnTo>
                    <a:pt x="18" y="161"/>
                  </a:lnTo>
                  <a:lnTo>
                    <a:pt x="18" y="160"/>
                  </a:lnTo>
                  <a:lnTo>
                    <a:pt x="18" y="158"/>
                  </a:lnTo>
                  <a:lnTo>
                    <a:pt x="17" y="156"/>
                  </a:lnTo>
                  <a:lnTo>
                    <a:pt x="18" y="156"/>
                  </a:lnTo>
                  <a:lnTo>
                    <a:pt x="17" y="155"/>
                  </a:lnTo>
                  <a:lnTo>
                    <a:pt x="17" y="156"/>
                  </a:lnTo>
                  <a:lnTo>
                    <a:pt x="15" y="155"/>
                  </a:lnTo>
                  <a:lnTo>
                    <a:pt x="15" y="153"/>
                  </a:lnTo>
                  <a:lnTo>
                    <a:pt x="20" y="142"/>
                  </a:lnTo>
                  <a:lnTo>
                    <a:pt x="21" y="142"/>
                  </a:lnTo>
                  <a:lnTo>
                    <a:pt x="25" y="136"/>
                  </a:lnTo>
                  <a:lnTo>
                    <a:pt x="25" y="133"/>
                  </a:lnTo>
                  <a:lnTo>
                    <a:pt x="26" y="131"/>
                  </a:lnTo>
                  <a:lnTo>
                    <a:pt x="28" y="128"/>
                  </a:lnTo>
                  <a:lnTo>
                    <a:pt x="29" y="122"/>
                  </a:lnTo>
                  <a:lnTo>
                    <a:pt x="31" y="120"/>
                  </a:lnTo>
                  <a:lnTo>
                    <a:pt x="36" y="114"/>
                  </a:lnTo>
                  <a:lnTo>
                    <a:pt x="37" y="113"/>
                  </a:lnTo>
                  <a:lnTo>
                    <a:pt x="39" y="111"/>
                  </a:lnTo>
                  <a:lnTo>
                    <a:pt x="40" y="111"/>
                  </a:lnTo>
                  <a:lnTo>
                    <a:pt x="42" y="111"/>
                  </a:lnTo>
                  <a:lnTo>
                    <a:pt x="45" y="111"/>
                  </a:lnTo>
                  <a:lnTo>
                    <a:pt x="48" y="111"/>
                  </a:lnTo>
                  <a:lnTo>
                    <a:pt x="50" y="111"/>
                  </a:lnTo>
                  <a:lnTo>
                    <a:pt x="53" y="111"/>
                  </a:lnTo>
                  <a:lnTo>
                    <a:pt x="56" y="111"/>
                  </a:lnTo>
                  <a:lnTo>
                    <a:pt x="57" y="109"/>
                  </a:lnTo>
                  <a:lnTo>
                    <a:pt x="61" y="108"/>
                  </a:lnTo>
                  <a:lnTo>
                    <a:pt x="62" y="106"/>
                  </a:lnTo>
                  <a:lnTo>
                    <a:pt x="64" y="106"/>
                  </a:lnTo>
                  <a:lnTo>
                    <a:pt x="72" y="102"/>
                  </a:lnTo>
                  <a:lnTo>
                    <a:pt x="75" y="98"/>
                  </a:lnTo>
                  <a:lnTo>
                    <a:pt x="76" y="95"/>
                  </a:lnTo>
                  <a:lnTo>
                    <a:pt x="78" y="95"/>
                  </a:lnTo>
                  <a:lnTo>
                    <a:pt x="79" y="95"/>
                  </a:lnTo>
                  <a:lnTo>
                    <a:pt x="81" y="95"/>
                  </a:lnTo>
                  <a:lnTo>
                    <a:pt x="82" y="95"/>
                  </a:lnTo>
                  <a:lnTo>
                    <a:pt x="86" y="97"/>
                  </a:lnTo>
                  <a:lnTo>
                    <a:pt x="87" y="95"/>
                  </a:lnTo>
                  <a:lnTo>
                    <a:pt x="89" y="95"/>
                  </a:lnTo>
                  <a:lnTo>
                    <a:pt x="90" y="97"/>
                  </a:lnTo>
                  <a:lnTo>
                    <a:pt x="92" y="98"/>
                  </a:lnTo>
                  <a:lnTo>
                    <a:pt x="93" y="98"/>
                  </a:lnTo>
                  <a:lnTo>
                    <a:pt x="95" y="98"/>
                  </a:lnTo>
                  <a:lnTo>
                    <a:pt x="97" y="98"/>
                  </a:lnTo>
                  <a:lnTo>
                    <a:pt x="97" y="97"/>
                  </a:lnTo>
                  <a:lnTo>
                    <a:pt x="98" y="97"/>
                  </a:lnTo>
                  <a:lnTo>
                    <a:pt x="100" y="97"/>
                  </a:lnTo>
                  <a:lnTo>
                    <a:pt x="101" y="97"/>
                  </a:lnTo>
                  <a:lnTo>
                    <a:pt x="103" y="98"/>
                  </a:lnTo>
                  <a:lnTo>
                    <a:pt x="104" y="97"/>
                  </a:lnTo>
                  <a:lnTo>
                    <a:pt x="108" y="97"/>
                  </a:lnTo>
                  <a:lnTo>
                    <a:pt x="109" y="94"/>
                  </a:lnTo>
                  <a:lnTo>
                    <a:pt x="111" y="95"/>
                  </a:lnTo>
                  <a:lnTo>
                    <a:pt x="112" y="95"/>
                  </a:lnTo>
                  <a:lnTo>
                    <a:pt x="114" y="95"/>
                  </a:lnTo>
                  <a:lnTo>
                    <a:pt x="114" y="94"/>
                  </a:lnTo>
                  <a:lnTo>
                    <a:pt x="115" y="94"/>
                  </a:lnTo>
                  <a:lnTo>
                    <a:pt x="115" y="92"/>
                  </a:lnTo>
                  <a:lnTo>
                    <a:pt x="115" y="91"/>
                  </a:lnTo>
                  <a:lnTo>
                    <a:pt x="115" y="89"/>
                  </a:lnTo>
                  <a:lnTo>
                    <a:pt x="115" y="91"/>
                  </a:lnTo>
                  <a:lnTo>
                    <a:pt x="114" y="89"/>
                  </a:lnTo>
                  <a:lnTo>
                    <a:pt x="115" y="89"/>
                  </a:lnTo>
                  <a:lnTo>
                    <a:pt x="115" y="88"/>
                  </a:lnTo>
                  <a:lnTo>
                    <a:pt x="115" y="89"/>
                  </a:lnTo>
                  <a:lnTo>
                    <a:pt x="117" y="88"/>
                  </a:lnTo>
                  <a:lnTo>
                    <a:pt x="117" y="89"/>
                  </a:lnTo>
                  <a:lnTo>
                    <a:pt x="118" y="89"/>
                  </a:lnTo>
                  <a:lnTo>
                    <a:pt x="117" y="89"/>
                  </a:lnTo>
                  <a:lnTo>
                    <a:pt x="117" y="91"/>
                  </a:lnTo>
                  <a:lnTo>
                    <a:pt x="118" y="91"/>
                  </a:lnTo>
                  <a:lnTo>
                    <a:pt x="118" y="92"/>
                  </a:lnTo>
                  <a:lnTo>
                    <a:pt x="120" y="91"/>
                  </a:lnTo>
                  <a:lnTo>
                    <a:pt x="122" y="91"/>
                  </a:lnTo>
                  <a:lnTo>
                    <a:pt x="120" y="92"/>
                  </a:lnTo>
                  <a:lnTo>
                    <a:pt x="120" y="94"/>
                  </a:lnTo>
                  <a:lnTo>
                    <a:pt x="122" y="94"/>
                  </a:lnTo>
                  <a:lnTo>
                    <a:pt x="123" y="94"/>
                  </a:lnTo>
                  <a:lnTo>
                    <a:pt x="125" y="94"/>
                  </a:lnTo>
                  <a:lnTo>
                    <a:pt x="126" y="94"/>
                  </a:lnTo>
                  <a:lnTo>
                    <a:pt x="128" y="92"/>
                  </a:lnTo>
                  <a:lnTo>
                    <a:pt x="129" y="92"/>
                  </a:lnTo>
                  <a:lnTo>
                    <a:pt x="129" y="88"/>
                  </a:lnTo>
                  <a:lnTo>
                    <a:pt x="129" y="86"/>
                  </a:lnTo>
                  <a:lnTo>
                    <a:pt x="129" y="84"/>
                  </a:lnTo>
                  <a:lnTo>
                    <a:pt x="129" y="81"/>
                  </a:lnTo>
                  <a:lnTo>
                    <a:pt x="129" y="80"/>
                  </a:lnTo>
                  <a:lnTo>
                    <a:pt x="129" y="77"/>
                  </a:lnTo>
                  <a:lnTo>
                    <a:pt x="129" y="75"/>
                  </a:lnTo>
                  <a:lnTo>
                    <a:pt x="129" y="73"/>
                  </a:lnTo>
                  <a:lnTo>
                    <a:pt x="129" y="72"/>
                  </a:lnTo>
                  <a:lnTo>
                    <a:pt x="129" y="67"/>
                  </a:lnTo>
                  <a:lnTo>
                    <a:pt x="129" y="64"/>
                  </a:lnTo>
                  <a:lnTo>
                    <a:pt x="123" y="62"/>
                  </a:lnTo>
                  <a:lnTo>
                    <a:pt x="122" y="61"/>
                  </a:lnTo>
                  <a:lnTo>
                    <a:pt x="120" y="59"/>
                  </a:lnTo>
                  <a:lnTo>
                    <a:pt x="120" y="58"/>
                  </a:lnTo>
                  <a:lnTo>
                    <a:pt x="120" y="56"/>
                  </a:lnTo>
                  <a:lnTo>
                    <a:pt x="118" y="56"/>
                  </a:lnTo>
                  <a:lnTo>
                    <a:pt x="117" y="56"/>
                  </a:lnTo>
                  <a:lnTo>
                    <a:pt x="114" y="55"/>
                  </a:lnTo>
                  <a:lnTo>
                    <a:pt x="112" y="53"/>
                  </a:lnTo>
                  <a:lnTo>
                    <a:pt x="112" y="51"/>
                  </a:lnTo>
                  <a:lnTo>
                    <a:pt x="111" y="51"/>
                  </a:lnTo>
                  <a:lnTo>
                    <a:pt x="109" y="51"/>
                  </a:lnTo>
                  <a:lnTo>
                    <a:pt x="108" y="51"/>
                  </a:lnTo>
                  <a:lnTo>
                    <a:pt x="108" y="50"/>
                  </a:lnTo>
                  <a:lnTo>
                    <a:pt x="106" y="50"/>
                  </a:lnTo>
                  <a:lnTo>
                    <a:pt x="106" y="48"/>
                  </a:lnTo>
                  <a:lnTo>
                    <a:pt x="106" y="47"/>
                  </a:lnTo>
                  <a:lnTo>
                    <a:pt x="106" y="45"/>
                  </a:lnTo>
                  <a:lnTo>
                    <a:pt x="108" y="45"/>
                  </a:lnTo>
                  <a:lnTo>
                    <a:pt x="109" y="44"/>
                  </a:lnTo>
                  <a:lnTo>
                    <a:pt x="109" y="42"/>
                  </a:lnTo>
                  <a:lnTo>
                    <a:pt x="112" y="42"/>
                  </a:lnTo>
                  <a:lnTo>
                    <a:pt x="114" y="42"/>
                  </a:lnTo>
                  <a:lnTo>
                    <a:pt x="115" y="41"/>
                  </a:lnTo>
                  <a:lnTo>
                    <a:pt x="115" y="39"/>
                  </a:lnTo>
                  <a:lnTo>
                    <a:pt x="115" y="37"/>
                  </a:lnTo>
                  <a:lnTo>
                    <a:pt x="117" y="37"/>
                  </a:lnTo>
                  <a:lnTo>
                    <a:pt x="118" y="37"/>
                  </a:lnTo>
                  <a:lnTo>
                    <a:pt x="118" y="39"/>
                  </a:lnTo>
                  <a:lnTo>
                    <a:pt x="118" y="41"/>
                  </a:lnTo>
                  <a:lnTo>
                    <a:pt x="118" y="39"/>
                  </a:lnTo>
                  <a:lnTo>
                    <a:pt x="120" y="37"/>
                  </a:lnTo>
                  <a:lnTo>
                    <a:pt x="120" y="36"/>
                  </a:lnTo>
                  <a:lnTo>
                    <a:pt x="122" y="36"/>
                  </a:lnTo>
                  <a:lnTo>
                    <a:pt x="122" y="37"/>
                  </a:lnTo>
                  <a:lnTo>
                    <a:pt x="122" y="39"/>
                  </a:lnTo>
                  <a:lnTo>
                    <a:pt x="120" y="41"/>
                  </a:lnTo>
                  <a:lnTo>
                    <a:pt x="122" y="41"/>
                  </a:lnTo>
                  <a:lnTo>
                    <a:pt x="123" y="41"/>
                  </a:lnTo>
                  <a:lnTo>
                    <a:pt x="125" y="39"/>
                  </a:lnTo>
                  <a:lnTo>
                    <a:pt x="126" y="39"/>
                  </a:lnTo>
                  <a:lnTo>
                    <a:pt x="128" y="41"/>
                  </a:lnTo>
                  <a:lnTo>
                    <a:pt x="129" y="41"/>
                  </a:lnTo>
                  <a:lnTo>
                    <a:pt x="129" y="39"/>
                  </a:lnTo>
                  <a:lnTo>
                    <a:pt x="129" y="37"/>
                  </a:lnTo>
                  <a:lnTo>
                    <a:pt x="131" y="37"/>
                  </a:lnTo>
                  <a:lnTo>
                    <a:pt x="131" y="36"/>
                  </a:lnTo>
                  <a:lnTo>
                    <a:pt x="133" y="36"/>
                  </a:lnTo>
                  <a:lnTo>
                    <a:pt x="134" y="34"/>
                  </a:lnTo>
                  <a:lnTo>
                    <a:pt x="134" y="33"/>
                  </a:lnTo>
                  <a:lnTo>
                    <a:pt x="134" y="31"/>
                  </a:lnTo>
                  <a:lnTo>
                    <a:pt x="134" y="30"/>
                  </a:lnTo>
                  <a:lnTo>
                    <a:pt x="134" y="28"/>
                  </a:lnTo>
                  <a:lnTo>
                    <a:pt x="134" y="26"/>
                  </a:lnTo>
                  <a:lnTo>
                    <a:pt x="136" y="23"/>
                  </a:lnTo>
                  <a:lnTo>
                    <a:pt x="137" y="22"/>
                  </a:lnTo>
                  <a:lnTo>
                    <a:pt x="136" y="20"/>
                  </a:lnTo>
                  <a:lnTo>
                    <a:pt x="134" y="17"/>
                  </a:lnTo>
                  <a:lnTo>
                    <a:pt x="134" y="15"/>
                  </a:lnTo>
                  <a:lnTo>
                    <a:pt x="133" y="14"/>
                  </a:lnTo>
                  <a:lnTo>
                    <a:pt x="133" y="12"/>
                  </a:lnTo>
                  <a:lnTo>
                    <a:pt x="131" y="9"/>
                  </a:lnTo>
                  <a:lnTo>
                    <a:pt x="131" y="8"/>
                  </a:lnTo>
                  <a:lnTo>
                    <a:pt x="131" y="5"/>
                  </a:lnTo>
                  <a:lnTo>
                    <a:pt x="131" y="3"/>
                  </a:lnTo>
                  <a:lnTo>
                    <a:pt x="129" y="0"/>
                  </a:lnTo>
                  <a:lnTo>
                    <a:pt x="131" y="0"/>
                  </a:lnTo>
                  <a:lnTo>
                    <a:pt x="136" y="0"/>
                  </a:lnTo>
                  <a:lnTo>
                    <a:pt x="142" y="0"/>
                  </a:lnTo>
                  <a:lnTo>
                    <a:pt x="151" y="1"/>
                  </a:lnTo>
                  <a:lnTo>
                    <a:pt x="153" y="1"/>
                  </a:lnTo>
                  <a:close/>
                  <a:moveTo>
                    <a:pt x="59" y="196"/>
                  </a:moveTo>
                  <a:lnTo>
                    <a:pt x="57" y="197"/>
                  </a:lnTo>
                  <a:lnTo>
                    <a:pt x="59" y="196"/>
                  </a:lnTo>
                  <a:close/>
                </a:path>
              </a:pathLst>
            </a:custGeom>
            <a:solidFill>
              <a:srgbClr val="DE625E"/>
            </a:solidFill>
            <a:ln w="635">
              <a:solidFill>
                <a:schemeClr val="bg2">
                  <a:lumMod val="90000"/>
                </a:schemeClr>
              </a:solidFill>
              <a:round/>
              <a:headEnd/>
              <a:tailEnd/>
            </a:ln>
          </p:spPr>
          <p:txBody>
            <a:bodyPr vert="horz" wrap="square" lIns="91441" tIns="45720" rIns="91441" bIns="45720" numCol="1" anchor="t" anchorCtr="0" compatLnSpc="1">
              <a:prstTxWarp prst="textNoShape">
                <a:avLst/>
              </a:prstTxWarp>
            </a:bodyPr>
            <a:lstStyle/>
            <a:p>
              <a:endParaRPr lang="en-US"/>
            </a:p>
          </p:txBody>
        </p:sp>
        <p:sp>
          <p:nvSpPr>
            <p:cNvPr id="73" name="Freeform 45">
              <a:extLst>
                <a:ext uri="{FF2B5EF4-FFF2-40B4-BE49-F238E27FC236}">
                  <a16:creationId xmlns:a16="http://schemas.microsoft.com/office/drawing/2014/main" id="{7FE5A2F6-83EB-5529-0B81-3239145BF32B}"/>
                </a:ext>
              </a:extLst>
            </p:cNvPr>
            <p:cNvSpPr>
              <a:spLocks noEditPoints="1"/>
            </p:cNvSpPr>
            <p:nvPr/>
          </p:nvSpPr>
          <p:spPr bwMode="auto">
            <a:xfrm>
              <a:off x="3140076" y="2565400"/>
              <a:ext cx="463550" cy="273050"/>
            </a:xfrm>
            <a:custGeom>
              <a:avLst/>
              <a:gdLst>
                <a:gd name="T0" fmla="*/ 137 w 292"/>
                <a:gd name="T1" fmla="*/ 158 h 172"/>
                <a:gd name="T2" fmla="*/ 137 w 292"/>
                <a:gd name="T3" fmla="*/ 156 h 172"/>
                <a:gd name="T4" fmla="*/ 73 w 292"/>
                <a:gd name="T5" fmla="*/ 152 h 172"/>
                <a:gd name="T6" fmla="*/ 62 w 292"/>
                <a:gd name="T7" fmla="*/ 142 h 172"/>
                <a:gd name="T8" fmla="*/ 53 w 292"/>
                <a:gd name="T9" fmla="*/ 158 h 172"/>
                <a:gd name="T10" fmla="*/ 70 w 292"/>
                <a:gd name="T11" fmla="*/ 144 h 172"/>
                <a:gd name="T12" fmla="*/ 73 w 292"/>
                <a:gd name="T13" fmla="*/ 139 h 172"/>
                <a:gd name="T14" fmla="*/ 95 w 292"/>
                <a:gd name="T15" fmla="*/ 138 h 172"/>
                <a:gd name="T16" fmla="*/ 97 w 292"/>
                <a:gd name="T17" fmla="*/ 130 h 172"/>
                <a:gd name="T18" fmla="*/ 83 w 292"/>
                <a:gd name="T19" fmla="*/ 138 h 172"/>
                <a:gd name="T20" fmla="*/ 45 w 292"/>
                <a:gd name="T21" fmla="*/ 130 h 172"/>
                <a:gd name="T22" fmla="*/ 53 w 292"/>
                <a:gd name="T23" fmla="*/ 125 h 172"/>
                <a:gd name="T24" fmla="*/ 87 w 292"/>
                <a:gd name="T25" fmla="*/ 127 h 172"/>
                <a:gd name="T26" fmla="*/ 68 w 292"/>
                <a:gd name="T27" fmla="*/ 122 h 172"/>
                <a:gd name="T28" fmla="*/ 97 w 292"/>
                <a:gd name="T29" fmla="*/ 117 h 172"/>
                <a:gd name="T30" fmla="*/ 75 w 292"/>
                <a:gd name="T31" fmla="*/ 109 h 172"/>
                <a:gd name="T32" fmla="*/ 68 w 292"/>
                <a:gd name="T33" fmla="*/ 109 h 172"/>
                <a:gd name="T34" fmla="*/ 53 w 292"/>
                <a:gd name="T35" fmla="*/ 108 h 172"/>
                <a:gd name="T36" fmla="*/ 43 w 292"/>
                <a:gd name="T37" fmla="*/ 106 h 172"/>
                <a:gd name="T38" fmla="*/ 40 w 292"/>
                <a:gd name="T39" fmla="*/ 103 h 172"/>
                <a:gd name="T40" fmla="*/ 115 w 292"/>
                <a:gd name="T41" fmla="*/ 106 h 172"/>
                <a:gd name="T42" fmla="*/ 117 w 292"/>
                <a:gd name="T43" fmla="*/ 98 h 172"/>
                <a:gd name="T44" fmla="*/ 126 w 292"/>
                <a:gd name="T45" fmla="*/ 100 h 172"/>
                <a:gd name="T46" fmla="*/ 122 w 292"/>
                <a:gd name="T47" fmla="*/ 108 h 172"/>
                <a:gd name="T48" fmla="*/ 67 w 292"/>
                <a:gd name="T49" fmla="*/ 81 h 172"/>
                <a:gd name="T50" fmla="*/ 125 w 292"/>
                <a:gd name="T51" fmla="*/ 77 h 172"/>
                <a:gd name="T52" fmla="*/ 53 w 292"/>
                <a:gd name="T53" fmla="*/ 77 h 172"/>
                <a:gd name="T54" fmla="*/ 50 w 292"/>
                <a:gd name="T55" fmla="*/ 75 h 172"/>
                <a:gd name="T56" fmla="*/ 45 w 292"/>
                <a:gd name="T57" fmla="*/ 72 h 172"/>
                <a:gd name="T58" fmla="*/ 120 w 292"/>
                <a:gd name="T59" fmla="*/ 80 h 172"/>
                <a:gd name="T60" fmla="*/ 159 w 292"/>
                <a:gd name="T61" fmla="*/ 70 h 172"/>
                <a:gd name="T62" fmla="*/ 120 w 292"/>
                <a:gd name="T63" fmla="*/ 70 h 172"/>
                <a:gd name="T64" fmla="*/ 86 w 292"/>
                <a:gd name="T65" fmla="*/ 81 h 172"/>
                <a:gd name="T66" fmla="*/ 79 w 292"/>
                <a:gd name="T67" fmla="*/ 72 h 172"/>
                <a:gd name="T68" fmla="*/ 42 w 292"/>
                <a:gd name="T69" fmla="*/ 66 h 172"/>
                <a:gd name="T70" fmla="*/ 43 w 292"/>
                <a:gd name="T71" fmla="*/ 45 h 172"/>
                <a:gd name="T72" fmla="*/ 29 w 292"/>
                <a:gd name="T73" fmla="*/ 47 h 172"/>
                <a:gd name="T74" fmla="*/ 7 w 292"/>
                <a:gd name="T75" fmla="*/ 31 h 172"/>
                <a:gd name="T76" fmla="*/ 56 w 292"/>
                <a:gd name="T77" fmla="*/ 22 h 172"/>
                <a:gd name="T78" fmla="*/ 115 w 292"/>
                <a:gd name="T79" fmla="*/ 17 h 172"/>
                <a:gd name="T80" fmla="*/ 162 w 292"/>
                <a:gd name="T81" fmla="*/ 0 h 172"/>
                <a:gd name="T82" fmla="*/ 272 w 292"/>
                <a:gd name="T83" fmla="*/ 0 h 172"/>
                <a:gd name="T84" fmla="*/ 284 w 292"/>
                <a:gd name="T85" fmla="*/ 37 h 172"/>
                <a:gd name="T86" fmla="*/ 264 w 292"/>
                <a:gd name="T87" fmla="*/ 44 h 172"/>
                <a:gd name="T88" fmla="*/ 284 w 292"/>
                <a:gd name="T89" fmla="*/ 77 h 172"/>
                <a:gd name="T90" fmla="*/ 270 w 292"/>
                <a:gd name="T91" fmla="*/ 89 h 172"/>
                <a:gd name="T92" fmla="*/ 242 w 292"/>
                <a:gd name="T93" fmla="*/ 95 h 172"/>
                <a:gd name="T94" fmla="*/ 183 w 292"/>
                <a:gd name="T95" fmla="*/ 128 h 172"/>
                <a:gd name="T96" fmla="*/ 158 w 292"/>
                <a:gd name="T97" fmla="*/ 160 h 172"/>
                <a:gd name="T98" fmla="*/ 158 w 292"/>
                <a:gd name="T99" fmla="*/ 147 h 172"/>
                <a:gd name="T100" fmla="*/ 148 w 292"/>
                <a:gd name="T101" fmla="*/ 150 h 172"/>
                <a:gd name="T102" fmla="*/ 128 w 292"/>
                <a:gd name="T103" fmla="*/ 144 h 172"/>
                <a:gd name="T104" fmla="*/ 120 w 292"/>
                <a:gd name="T105" fmla="*/ 127 h 172"/>
                <a:gd name="T106" fmla="*/ 125 w 292"/>
                <a:gd name="T107" fmla="*/ 108 h 172"/>
                <a:gd name="T108" fmla="*/ 131 w 292"/>
                <a:gd name="T109" fmla="*/ 105 h 172"/>
                <a:gd name="T110" fmla="*/ 142 w 292"/>
                <a:gd name="T111" fmla="*/ 105 h 172"/>
                <a:gd name="T112" fmla="*/ 155 w 292"/>
                <a:gd name="T113" fmla="*/ 103 h 172"/>
                <a:gd name="T114" fmla="*/ 158 w 292"/>
                <a:gd name="T115" fmla="*/ 103 h 172"/>
                <a:gd name="T116" fmla="*/ 155 w 292"/>
                <a:gd name="T117" fmla="*/ 98 h 172"/>
                <a:gd name="T118" fmla="*/ 147 w 292"/>
                <a:gd name="T119" fmla="*/ 95 h 172"/>
                <a:gd name="T120" fmla="*/ 145 w 292"/>
                <a:gd name="T121" fmla="*/ 89 h 172"/>
                <a:gd name="T122" fmla="*/ 136 w 292"/>
                <a:gd name="T123" fmla="*/ 89 h 172"/>
                <a:gd name="T124" fmla="*/ 131 w 292"/>
                <a:gd name="T125" fmla="*/ 9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2" h="172">
                  <a:moveTo>
                    <a:pt x="144" y="170"/>
                  </a:moveTo>
                  <a:lnTo>
                    <a:pt x="142" y="172"/>
                  </a:lnTo>
                  <a:lnTo>
                    <a:pt x="144" y="170"/>
                  </a:lnTo>
                  <a:close/>
                  <a:moveTo>
                    <a:pt x="145" y="167"/>
                  </a:moveTo>
                  <a:lnTo>
                    <a:pt x="144" y="167"/>
                  </a:lnTo>
                  <a:lnTo>
                    <a:pt x="145" y="166"/>
                  </a:lnTo>
                  <a:lnTo>
                    <a:pt x="145" y="167"/>
                  </a:lnTo>
                  <a:close/>
                  <a:moveTo>
                    <a:pt x="101" y="163"/>
                  </a:moveTo>
                  <a:lnTo>
                    <a:pt x="100" y="163"/>
                  </a:lnTo>
                  <a:lnTo>
                    <a:pt x="100" y="161"/>
                  </a:lnTo>
                  <a:lnTo>
                    <a:pt x="100" y="160"/>
                  </a:lnTo>
                  <a:lnTo>
                    <a:pt x="100" y="158"/>
                  </a:lnTo>
                  <a:lnTo>
                    <a:pt x="101" y="160"/>
                  </a:lnTo>
                  <a:lnTo>
                    <a:pt x="100" y="160"/>
                  </a:lnTo>
                  <a:lnTo>
                    <a:pt x="101" y="160"/>
                  </a:lnTo>
                  <a:lnTo>
                    <a:pt x="100" y="161"/>
                  </a:lnTo>
                  <a:lnTo>
                    <a:pt x="101" y="161"/>
                  </a:lnTo>
                  <a:lnTo>
                    <a:pt x="101" y="163"/>
                  </a:lnTo>
                  <a:close/>
                  <a:moveTo>
                    <a:pt x="97" y="158"/>
                  </a:moveTo>
                  <a:lnTo>
                    <a:pt x="95" y="160"/>
                  </a:lnTo>
                  <a:lnTo>
                    <a:pt x="95" y="158"/>
                  </a:lnTo>
                  <a:lnTo>
                    <a:pt x="95" y="156"/>
                  </a:lnTo>
                  <a:lnTo>
                    <a:pt x="97" y="158"/>
                  </a:lnTo>
                  <a:close/>
                  <a:moveTo>
                    <a:pt x="137" y="156"/>
                  </a:moveTo>
                  <a:lnTo>
                    <a:pt x="137" y="158"/>
                  </a:lnTo>
                  <a:lnTo>
                    <a:pt x="137" y="156"/>
                  </a:lnTo>
                  <a:lnTo>
                    <a:pt x="136" y="156"/>
                  </a:lnTo>
                  <a:lnTo>
                    <a:pt x="136" y="155"/>
                  </a:lnTo>
                  <a:lnTo>
                    <a:pt x="137" y="155"/>
                  </a:lnTo>
                  <a:lnTo>
                    <a:pt x="137" y="156"/>
                  </a:lnTo>
                  <a:close/>
                  <a:moveTo>
                    <a:pt x="70" y="155"/>
                  </a:moveTo>
                  <a:lnTo>
                    <a:pt x="68" y="155"/>
                  </a:lnTo>
                  <a:lnTo>
                    <a:pt x="67" y="155"/>
                  </a:lnTo>
                  <a:lnTo>
                    <a:pt x="68" y="155"/>
                  </a:lnTo>
                  <a:lnTo>
                    <a:pt x="70" y="155"/>
                  </a:lnTo>
                  <a:close/>
                  <a:moveTo>
                    <a:pt x="103" y="156"/>
                  </a:moveTo>
                  <a:lnTo>
                    <a:pt x="101" y="156"/>
                  </a:lnTo>
                  <a:lnTo>
                    <a:pt x="101" y="155"/>
                  </a:lnTo>
                  <a:lnTo>
                    <a:pt x="101" y="153"/>
                  </a:lnTo>
                  <a:lnTo>
                    <a:pt x="103" y="153"/>
                  </a:lnTo>
                  <a:lnTo>
                    <a:pt x="104" y="153"/>
                  </a:lnTo>
                  <a:lnTo>
                    <a:pt x="104" y="155"/>
                  </a:lnTo>
                  <a:lnTo>
                    <a:pt x="103" y="156"/>
                  </a:lnTo>
                  <a:close/>
                  <a:moveTo>
                    <a:pt x="144" y="156"/>
                  </a:moveTo>
                  <a:lnTo>
                    <a:pt x="144" y="158"/>
                  </a:lnTo>
                  <a:lnTo>
                    <a:pt x="142" y="160"/>
                  </a:lnTo>
                  <a:lnTo>
                    <a:pt x="140" y="160"/>
                  </a:lnTo>
                  <a:lnTo>
                    <a:pt x="139" y="158"/>
                  </a:lnTo>
                  <a:lnTo>
                    <a:pt x="139" y="156"/>
                  </a:lnTo>
                  <a:lnTo>
                    <a:pt x="137" y="156"/>
                  </a:lnTo>
                  <a:lnTo>
                    <a:pt x="137" y="155"/>
                  </a:lnTo>
                  <a:lnTo>
                    <a:pt x="139" y="153"/>
                  </a:lnTo>
                  <a:lnTo>
                    <a:pt x="140" y="153"/>
                  </a:lnTo>
                  <a:lnTo>
                    <a:pt x="142" y="152"/>
                  </a:lnTo>
                  <a:lnTo>
                    <a:pt x="145" y="152"/>
                  </a:lnTo>
                  <a:lnTo>
                    <a:pt x="147" y="152"/>
                  </a:lnTo>
                  <a:lnTo>
                    <a:pt x="147" y="153"/>
                  </a:lnTo>
                  <a:lnTo>
                    <a:pt x="145" y="155"/>
                  </a:lnTo>
                  <a:lnTo>
                    <a:pt x="144" y="156"/>
                  </a:lnTo>
                  <a:close/>
                  <a:moveTo>
                    <a:pt x="78" y="149"/>
                  </a:moveTo>
                  <a:lnTo>
                    <a:pt x="78" y="150"/>
                  </a:lnTo>
                  <a:lnTo>
                    <a:pt x="78" y="152"/>
                  </a:lnTo>
                  <a:lnTo>
                    <a:pt x="79" y="153"/>
                  </a:lnTo>
                  <a:lnTo>
                    <a:pt x="78" y="153"/>
                  </a:lnTo>
                  <a:lnTo>
                    <a:pt x="78" y="155"/>
                  </a:lnTo>
                  <a:lnTo>
                    <a:pt x="78" y="153"/>
                  </a:lnTo>
                  <a:lnTo>
                    <a:pt x="76" y="153"/>
                  </a:lnTo>
                  <a:lnTo>
                    <a:pt x="75" y="153"/>
                  </a:lnTo>
                  <a:lnTo>
                    <a:pt x="75" y="155"/>
                  </a:lnTo>
                  <a:lnTo>
                    <a:pt x="73" y="155"/>
                  </a:lnTo>
                  <a:lnTo>
                    <a:pt x="72" y="153"/>
                  </a:lnTo>
                  <a:lnTo>
                    <a:pt x="70" y="153"/>
                  </a:lnTo>
                  <a:lnTo>
                    <a:pt x="70" y="152"/>
                  </a:lnTo>
                  <a:lnTo>
                    <a:pt x="72" y="152"/>
                  </a:lnTo>
                  <a:lnTo>
                    <a:pt x="73" y="152"/>
                  </a:lnTo>
                  <a:lnTo>
                    <a:pt x="73" y="150"/>
                  </a:lnTo>
                  <a:lnTo>
                    <a:pt x="75" y="150"/>
                  </a:lnTo>
                  <a:lnTo>
                    <a:pt x="73" y="150"/>
                  </a:lnTo>
                  <a:lnTo>
                    <a:pt x="72" y="150"/>
                  </a:lnTo>
                  <a:lnTo>
                    <a:pt x="72" y="149"/>
                  </a:lnTo>
                  <a:lnTo>
                    <a:pt x="73" y="147"/>
                  </a:lnTo>
                  <a:lnTo>
                    <a:pt x="72" y="147"/>
                  </a:lnTo>
                  <a:lnTo>
                    <a:pt x="72" y="145"/>
                  </a:lnTo>
                  <a:lnTo>
                    <a:pt x="70" y="142"/>
                  </a:lnTo>
                  <a:lnTo>
                    <a:pt x="70" y="141"/>
                  </a:lnTo>
                  <a:lnTo>
                    <a:pt x="72" y="139"/>
                  </a:lnTo>
                  <a:lnTo>
                    <a:pt x="73" y="139"/>
                  </a:lnTo>
                  <a:lnTo>
                    <a:pt x="75" y="141"/>
                  </a:lnTo>
                  <a:lnTo>
                    <a:pt x="75" y="142"/>
                  </a:lnTo>
                  <a:lnTo>
                    <a:pt x="76" y="144"/>
                  </a:lnTo>
                  <a:lnTo>
                    <a:pt x="76" y="145"/>
                  </a:lnTo>
                  <a:lnTo>
                    <a:pt x="78" y="145"/>
                  </a:lnTo>
                  <a:lnTo>
                    <a:pt x="78" y="147"/>
                  </a:lnTo>
                  <a:lnTo>
                    <a:pt x="78" y="149"/>
                  </a:lnTo>
                  <a:close/>
                  <a:moveTo>
                    <a:pt x="57" y="139"/>
                  </a:moveTo>
                  <a:lnTo>
                    <a:pt x="59" y="139"/>
                  </a:lnTo>
                  <a:lnTo>
                    <a:pt x="61" y="139"/>
                  </a:lnTo>
                  <a:lnTo>
                    <a:pt x="61" y="141"/>
                  </a:lnTo>
                  <a:lnTo>
                    <a:pt x="62" y="141"/>
                  </a:lnTo>
                  <a:lnTo>
                    <a:pt x="62" y="142"/>
                  </a:lnTo>
                  <a:lnTo>
                    <a:pt x="61" y="144"/>
                  </a:lnTo>
                  <a:lnTo>
                    <a:pt x="61" y="145"/>
                  </a:lnTo>
                  <a:lnTo>
                    <a:pt x="59" y="147"/>
                  </a:lnTo>
                  <a:lnTo>
                    <a:pt x="61" y="147"/>
                  </a:lnTo>
                  <a:lnTo>
                    <a:pt x="62" y="147"/>
                  </a:lnTo>
                  <a:lnTo>
                    <a:pt x="64" y="147"/>
                  </a:lnTo>
                  <a:lnTo>
                    <a:pt x="64" y="149"/>
                  </a:lnTo>
                  <a:lnTo>
                    <a:pt x="62" y="149"/>
                  </a:lnTo>
                  <a:lnTo>
                    <a:pt x="62" y="150"/>
                  </a:lnTo>
                  <a:lnTo>
                    <a:pt x="64" y="150"/>
                  </a:lnTo>
                  <a:lnTo>
                    <a:pt x="64" y="152"/>
                  </a:lnTo>
                  <a:lnTo>
                    <a:pt x="62" y="153"/>
                  </a:lnTo>
                  <a:lnTo>
                    <a:pt x="61" y="153"/>
                  </a:lnTo>
                  <a:lnTo>
                    <a:pt x="61" y="155"/>
                  </a:lnTo>
                  <a:lnTo>
                    <a:pt x="62" y="155"/>
                  </a:lnTo>
                  <a:lnTo>
                    <a:pt x="61" y="156"/>
                  </a:lnTo>
                  <a:lnTo>
                    <a:pt x="59" y="158"/>
                  </a:lnTo>
                  <a:lnTo>
                    <a:pt x="59" y="156"/>
                  </a:lnTo>
                  <a:lnTo>
                    <a:pt x="57" y="156"/>
                  </a:lnTo>
                  <a:lnTo>
                    <a:pt x="56" y="156"/>
                  </a:lnTo>
                  <a:lnTo>
                    <a:pt x="54" y="155"/>
                  </a:lnTo>
                  <a:lnTo>
                    <a:pt x="54" y="153"/>
                  </a:lnTo>
                  <a:lnTo>
                    <a:pt x="54" y="155"/>
                  </a:lnTo>
                  <a:lnTo>
                    <a:pt x="54" y="156"/>
                  </a:lnTo>
                  <a:lnTo>
                    <a:pt x="53" y="158"/>
                  </a:lnTo>
                  <a:lnTo>
                    <a:pt x="51" y="156"/>
                  </a:lnTo>
                  <a:lnTo>
                    <a:pt x="50" y="156"/>
                  </a:lnTo>
                  <a:lnTo>
                    <a:pt x="50" y="155"/>
                  </a:lnTo>
                  <a:lnTo>
                    <a:pt x="48" y="155"/>
                  </a:lnTo>
                  <a:lnTo>
                    <a:pt x="47" y="153"/>
                  </a:lnTo>
                  <a:lnTo>
                    <a:pt x="45" y="152"/>
                  </a:lnTo>
                  <a:lnTo>
                    <a:pt x="45" y="150"/>
                  </a:lnTo>
                  <a:lnTo>
                    <a:pt x="45" y="149"/>
                  </a:lnTo>
                  <a:lnTo>
                    <a:pt x="48" y="147"/>
                  </a:lnTo>
                  <a:lnTo>
                    <a:pt x="50" y="147"/>
                  </a:lnTo>
                  <a:lnTo>
                    <a:pt x="48" y="149"/>
                  </a:lnTo>
                  <a:lnTo>
                    <a:pt x="50" y="149"/>
                  </a:lnTo>
                  <a:lnTo>
                    <a:pt x="51" y="147"/>
                  </a:lnTo>
                  <a:lnTo>
                    <a:pt x="51" y="145"/>
                  </a:lnTo>
                  <a:lnTo>
                    <a:pt x="51" y="144"/>
                  </a:lnTo>
                  <a:lnTo>
                    <a:pt x="51" y="142"/>
                  </a:lnTo>
                  <a:lnTo>
                    <a:pt x="53" y="142"/>
                  </a:lnTo>
                  <a:lnTo>
                    <a:pt x="54" y="142"/>
                  </a:lnTo>
                  <a:lnTo>
                    <a:pt x="56" y="141"/>
                  </a:lnTo>
                  <a:lnTo>
                    <a:pt x="56" y="139"/>
                  </a:lnTo>
                  <a:lnTo>
                    <a:pt x="57" y="139"/>
                  </a:lnTo>
                  <a:close/>
                  <a:moveTo>
                    <a:pt x="70" y="139"/>
                  </a:moveTo>
                  <a:lnTo>
                    <a:pt x="68" y="142"/>
                  </a:lnTo>
                  <a:lnTo>
                    <a:pt x="70" y="142"/>
                  </a:lnTo>
                  <a:lnTo>
                    <a:pt x="70" y="144"/>
                  </a:lnTo>
                  <a:lnTo>
                    <a:pt x="70" y="145"/>
                  </a:lnTo>
                  <a:lnTo>
                    <a:pt x="70" y="149"/>
                  </a:lnTo>
                  <a:lnTo>
                    <a:pt x="70" y="150"/>
                  </a:lnTo>
                  <a:lnTo>
                    <a:pt x="68" y="150"/>
                  </a:lnTo>
                  <a:lnTo>
                    <a:pt x="67" y="152"/>
                  </a:lnTo>
                  <a:lnTo>
                    <a:pt x="65" y="152"/>
                  </a:lnTo>
                  <a:lnTo>
                    <a:pt x="65" y="150"/>
                  </a:lnTo>
                  <a:lnTo>
                    <a:pt x="65" y="149"/>
                  </a:lnTo>
                  <a:lnTo>
                    <a:pt x="65" y="147"/>
                  </a:lnTo>
                  <a:lnTo>
                    <a:pt x="67" y="147"/>
                  </a:lnTo>
                  <a:lnTo>
                    <a:pt x="67" y="145"/>
                  </a:lnTo>
                  <a:lnTo>
                    <a:pt x="65" y="145"/>
                  </a:lnTo>
                  <a:lnTo>
                    <a:pt x="65" y="147"/>
                  </a:lnTo>
                  <a:lnTo>
                    <a:pt x="64" y="147"/>
                  </a:lnTo>
                  <a:lnTo>
                    <a:pt x="62" y="145"/>
                  </a:lnTo>
                  <a:lnTo>
                    <a:pt x="62" y="144"/>
                  </a:lnTo>
                  <a:lnTo>
                    <a:pt x="62" y="142"/>
                  </a:lnTo>
                  <a:lnTo>
                    <a:pt x="64" y="141"/>
                  </a:lnTo>
                  <a:lnTo>
                    <a:pt x="65" y="141"/>
                  </a:lnTo>
                  <a:lnTo>
                    <a:pt x="65" y="139"/>
                  </a:lnTo>
                  <a:lnTo>
                    <a:pt x="67" y="139"/>
                  </a:lnTo>
                  <a:lnTo>
                    <a:pt x="68" y="139"/>
                  </a:lnTo>
                  <a:lnTo>
                    <a:pt x="70" y="139"/>
                  </a:lnTo>
                  <a:close/>
                  <a:moveTo>
                    <a:pt x="75" y="139"/>
                  </a:moveTo>
                  <a:lnTo>
                    <a:pt x="73" y="139"/>
                  </a:lnTo>
                  <a:lnTo>
                    <a:pt x="75" y="139"/>
                  </a:lnTo>
                  <a:close/>
                  <a:moveTo>
                    <a:pt x="31" y="130"/>
                  </a:moveTo>
                  <a:lnTo>
                    <a:pt x="31" y="131"/>
                  </a:lnTo>
                  <a:lnTo>
                    <a:pt x="32" y="131"/>
                  </a:lnTo>
                  <a:lnTo>
                    <a:pt x="31" y="131"/>
                  </a:lnTo>
                  <a:lnTo>
                    <a:pt x="31" y="133"/>
                  </a:lnTo>
                  <a:lnTo>
                    <a:pt x="29" y="133"/>
                  </a:lnTo>
                  <a:lnTo>
                    <a:pt x="29" y="131"/>
                  </a:lnTo>
                  <a:lnTo>
                    <a:pt x="29" y="130"/>
                  </a:lnTo>
                  <a:lnTo>
                    <a:pt x="31" y="130"/>
                  </a:lnTo>
                  <a:close/>
                  <a:moveTo>
                    <a:pt x="100" y="130"/>
                  </a:moveTo>
                  <a:lnTo>
                    <a:pt x="100" y="131"/>
                  </a:lnTo>
                  <a:lnTo>
                    <a:pt x="100" y="133"/>
                  </a:lnTo>
                  <a:lnTo>
                    <a:pt x="100" y="134"/>
                  </a:lnTo>
                  <a:lnTo>
                    <a:pt x="100" y="138"/>
                  </a:lnTo>
                  <a:lnTo>
                    <a:pt x="98" y="138"/>
                  </a:lnTo>
                  <a:lnTo>
                    <a:pt x="98" y="136"/>
                  </a:lnTo>
                  <a:lnTo>
                    <a:pt x="98" y="134"/>
                  </a:lnTo>
                  <a:lnTo>
                    <a:pt x="97" y="134"/>
                  </a:lnTo>
                  <a:lnTo>
                    <a:pt x="97" y="133"/>
                  </a:lnTo>
                  <a:lnTo>
                    <a:pt x="97" y="134"/>
                  </a:lnTo>
                  <a:lnTo>
                    <a:pt x="97" y="136"/>
                  </a:lnTo>
                  <a:lnTo>
                    <a:pt x="97" y="138"/>
                  </a:lnTo>
                  <a:lnTo>
                    <a:pt x="95" y="139"/>
                  </a:lnTo>
                  <a:lnTo>
                    <a:pt x="95" y="138"/>
                  </a:lnTo>
                  <a:lnTo>
                    <a:pt x="93" y="138"/>
                  </a:lnTo>
                  <a:lnTo>
                    <a:pt x="93" y="139"/>
                  </a:lnTo>
                  <a:lnTo>
                    <a:pt x="93" y="141"/>
                  </a:lnTo>
                  <a:lnTo>
                    <a:pt x="93" y="142"/>
                  </a:lnTo>
                  <a:lnTo>
                    <a:pt x="92" y="142"/>
                  </a:lnTo>
                  <a:lnTo>
                    <a:pt x="90" y="142"/>
                  </a:lnTo>
                  <a:lnTo>
                    <a:pt x="90" y="144"/>
                  </a:lnTo>
                  <a:lnTo>
                    <a:pt x="89" y="144"/>
                  </a:lnTo>
                  <a:lnTo>
                    <a:pt x="89" y="142"/>
                  </a:lnTo>
                  <a:lnTo>
                    <a:pt x="89" y="141"/>
                  </a:lnTo>
                  <a:lnTo>
                    <a:pt x="89" y="139"/>
                  </a:lnTo>
                  <a:lnTo>
                    <a:pt x="90" y="139"/>
                  </a:lnTo>
                  <a:lnTo>
                    <a:pt x="90" y="138"/>
                  </a:lnTo>
                  <a:lnTo>
                    <a:pt x="89" y="138"/>
                  </a:lnTo>
                  <a:lnTo>
                    <a:pt x="89" y="136"/>
                  </a:lnTo>
                  <a:lnTo>
                    <a:pt x="90" y="136"/>
                  </a:lnTo>
                  <a:lnTo>
                    <a:pt x="90" y="134"/>
                  </a:lnTo>
                  <a:lnTo>
                    <a:pt x="92" y="134"/>
                  </a:lnTo>
                  <a:lnTo>
                    <a:pt x="90" y="133"/>
                  </a:lnTo>
                  <a:lnTo>
                    <a:pt x="92" y="133"/>
                  </a:lnTo>
                  <a:lnTo>
                    <a:pt x="93" y="133"/>
                  </a:lnTo>
                  <a:lnTo>
                    <a:pt x="93" y="131"/>
                  </a:lnTo>
                  <a:lnTo>
                    <a:pt x="95" y="131"/>
                  </a:lnTo>
                  <a:lnTo>
                    <a:pt x="95" y="130"/>
                  </a:lnTo>
                  <a:lnTo>
                    <a:pt x="97" y="130"/>
                  </a:lnTo>
                  <a:lnTo>
                    <a:pt x="98" y="130"/>
                  </a:lnTo>
                  <a:lnTo>
                    <a:pt x="100" y="130"/>
                  </a:lnTo>
                  <a:close/>
                  <a:moveTo>
                    <a:pt x="93" y="131"/>
                  </a:moveTo>
                  <a:lnTo>
                    <a:pt x="92" y="131"/>
                  </a:lnTo>
                  <a:lnTo>
                    <a:pt x="92" y="130"/>
                  </a:lnTo>
                  <a:lnTo>
                    <a:pt x="93" y="130"/>
                  </a:lnTo>
                  <a:lnTo>
                    <a:pt x="93" y="131"/>
                  </a:lnTo>
                  <a:close/>
                  <a:moveTo>
                    <a:pt x="83" y="139"/>
                  </a:moveTo>
                  <a:lnTo>
                    <a:pt x="83" y="141"/>
                  </a:lnTo>
                  <a:lnTo>
                    <a:pt x="81" y="141"/>
                  </a:lnTo>
                  <a:lnTo>
                    <a:pt x="79" y="141"/>
                  </a:lnTo>
                  <a:lnTo>
                    <a:pt x="79" y="139"/>
                  </a:lnTo>
                  <a:lnTo>
                    <a:pt x="79" y="141"/>
                  </a:lnTo>
                  <a:lnTo>
                    <a:pt x="78" y="139"/>
                  </a:lnTo>
                  <a:lnTo>
                    <a:pt x="76" y="138"/>
                  </a:lnTo>
                  <a:lnTo>
                    <a:pt x="76" y="136"/>
                  </a:lnTo>
                  <a:lnTo>
                    <a:pt x="79" y="131"/>
                  </a:lnTo>
                  <a:lnTo>
                    <a:pt x="81" y="130"/>
                  </a:lnTo>
                  <a:lnTo>
                    <a:pt x="83" y="130"/>
                  </a:lnTo>
                  <a:lnTo>
                    <a:pt x="84" y="130"/>
                  </a:lnTo>
                  <a:lnTo>
                    <a:pt x="84" y="131"/>
                  </a:lnTo>
                  <a:lnTo>
                    <a:pt x="84" y="133"/>
                  </a:lnTo>
                  <a:lnTo>
                    <a:pt x="83" y="134"/>
                  </a:lnTo>
                  <a:lnTo>
                    <a:pt x="83" y="136"/>
                  </a:lnTo>
                  <a:lnTo>
                    <a:pt x="83" y="138"/>
                  </a:lnTo>
                  <a:lnTo>
                    <a:pt x="84" y="138"/>
                  </a:lnTo>
                  <a:lnTo>
                    <a:pt x="84" y="139"/>
                  </a:lnTo>
                  <a:lnTo>
                    <a:pt x="83" y="139"/>
                  </a:lnTo>
                  <a:close/>
                  <a:moveTo>
                    <a:pt x="48" y="131"/>
                  </a:moveTo>
                  <a:lnTo>
                    <a:pt x="50" y="131"/>
                  </a:lnTo>
                  <a:lnTo>
                    <a:pt x="50" y="130"/>
                  </a:lnTo>
                  <a:lnTo>
                    <a:pt x="51" y="130"/>
                  </a:lnTo>
                  <a:lnTo>
                    <a:pt x="53" y="131"/>
                  </a:lnTo>
                  <a:lnTo>
                    <a:pt x="53" y="133"/>
                  </a:lnTo>
                  <a:lnTo>
                    <a:pt x="54" y="134"/>
                  </a:lnTo>
                  <a:lnTo>
                    <a:pt x="53" y="136"/>
                  </a:lnTo>
                  <a:lnTo>
                    <a:pt x="51" y="136"/>
                  </a:lnTo>
                  <a:lnTo>
                    <a:pt x="51" y="138"/>
                  </a:lnTo>
                  <a:lnTo>
                    <a:pt x="48" y="138"/>
                  </a:lnTo>
                  <a:lnTo>
                    <a:pt x="47" y="138"/>
                  </a:lnTo>
                  <a:lnTo>
                    <a:pt x="43" y="139"/>
                  </a:lnTo>
                  <a:lnTo>
                    <a:pt x="43" y="138"/>
                  </a:lnTo>
                  <a:lnTo>
                    <a:pt x="42" y="138"/>
                  </a:lnTo>
                  <a:lnTo>
                    <a:pt x="42" y="136"/>
                  </a:lnTo>
                  <a:lnTo>
                    <a:pt x="40" y="136"/>
                  </a:lnTo>
                  <a:lnTo>
                    <a:pt x="42" y="134"/>
                  </a:lnTo>
                  <a:lnTo>
                    <a:pt x="42" y="131"/>
                  </a:lnTo>
                  <a:lnTo>
                    <a:pt x="43" y="131"/>
                  </a:lnTo>
                  <a:lnTo>
                    <a:pt x="45" y="131"/>
                  </a:lnTo>
                  <a:lnTo>
                    <a:pt x="45" y="130"/>
                  </a:lnTo>
                  <a:lnTo>
                    <a:pt x="47" y="130"/>
                  </a:lnTo>
                  <a:lnTo>
                    <a:pt x="48" y="130"/>
                  </a:lnTo>
                  <a:lnTo>
                    <a:pt x="48" y="131"/>
                  </a:lnTo>
                  <a:close/>
                  <a:moveTo>
                    <a:pt x="25" y="130"/>
                  </a:moveTo>
                  <a:lnTo>
                    <a:pt x="26" y="131"/>
                  </a:lnTo>
                  <a:lnTo>
                    <a:pt x="28" y="131"/>
                  </a:lnTo>
                  <a:lnTo>
                    <a:pt x="26" y="131"/>
                  </a:lnTo>
                  <a:lnTo>
                    <a:pt x="23" y="131"/>
                  </a:lnTo>
                  <a:lnTo>
                    <a:pt x="23" y="133"/>
                  </a:lnTo>
                  <a:lnTo>
                    <a:pt x="22" y="133"/>
                  </a:lnTo>
                  <a:lnTo>
                    <a:pt x="22" y="131"/>
                  </a:lnTo>
                  <a:lnTo>
                    <a:pt x="22" y="130"/>
                  </a:lnTo>
                  <a:lnTo>
                    <a:pt x="23" y="130"/>
                  </a:lnTo>
                  <a:lnTo>
                    <a:pt x="25" y="130"/>
                  </a:lnTo>
                  <a:close/>
                  <a:moveTo>
                    <a:pt x="76" y="130"/>
                  </a:moveTo>
                  <a:lnTo>
                    <a:pt x="75" y="130"/>
                  </a:lnTo>
                  <a:lnTo>
                    <a:pt x="76" y="128"/>
                  </a:lnTo>
                  <a:lnTo>
                    <a:pt x="76" y="130"/>
                  </a:lnTo>
                  <a:close/>
                  <a:moveTo>
                    <a:pt x="95" y="128"/>
                  </a:moveTo>
                  <a:lnTo>
                    <a:pt x="95" y="127"/>
                  </a:lnTo>
                  <a:lnTo>
                    <a:pt x="95" y="128"/>
                  </a:lnTo>
                  <a:close/>
                  <a:moveTo>
                    <a:pt x="53" y="127"/>
                  </a:moveTo>
                  <a:lnTo>
                    <a:pt x="51" y="127"/>
                  </a:lnTo>
                  <a:lnTo>
                    <a:pt x="51" y="125"/>
                  </a:lnTo>
                  <a:lnTo>
                    <a:pt x="53" y="125"/>
                  </a:lnTo>
                  <a:lnTo>
                    <a:pt x="53" y="127"/>
                  </a:lnTo>
                  <a:close/>
                  <a:moveTo>
                    <a:pt x="89" y="127"/>
                  </a:moveTo>
                  <a:lnTo>
                    <a:pt x="89" y="125"/>
                  </a:lnTo>
                  <a:lnTo>
                    <a:pt x="90" y="125"/>
                  </a:lnTo>
                  <a:lnTo>
                    <a:pt x="89" y="127"/>
                  </a:lnTo>
                  <a:close/>
                  <a:moveTo>
                    <a:pt x="65" y="127"/>
                  </a:moveTo>
                  <a:lnTo>
                    <a:pt x="65" y="128"/>
                  </a:lnTo>
                  <a:lnTo>
                    <a:pt x="64" y="128"/>
                  </a:lnTo>
                  <a:lnTo>
                    <a:pt x="62" y="128"/>
                  </a:lnTo>
                  <a:lnTo>
                    <a:pt x="61" y="128"/>
                  </a:lnTo>
                  <a:lnTo>
                    <a:pt x="61" y="130"/>
                  </a:lnTo>
                  <a:lnTo>
                    <a:pt x="57" y="131"/>
                  </a:lnTo>
                  <a:lnTo>
                    <a:pt x="56" y="130"/>
                  </a:lnTo>
                  <a:lnTo>
                    <a:pt x="56" y="128"/>
                  </a:lnTo>
                  <a:lnTo>
                    <a:pt x="56" y="127"/>
                  </a:lnTo>
                  <a:lnTo>
                    <a:pt x="59" y="127"/>
                  </a:lnTo>
                  <a:lnTo>
                    <a:pt x="61" y="127"/>
                  </a:lnTo>
                  <a:lnTo>
                    <a:pt x="61" y="125"/>
                  </a:lnTo>
                  <a:lnTo>
                    <a:pt x="62" y="125"/>
                  </a:lnTo>
                  <a:lnTo>
                    <a:pt x="64" y="125"/>
                  </a:lnTo>
                  <a:lnTo>
                    <a:pt x="65" y="125"/>
                  </a:lnTo>
                  <a:lnTo>
                    <a:pt x="65" y="127"/>
                  </a:lnTo>
                  <a:close/>
                  <a:moveTo>
                    <a:pt x="89" y="125"/>
                  </a:moveTo>
                  <a:lnTo>
                    <a:pt x="87" y="125"/>
                  </a:lnTo>
                  <a:lnTo>
                    <a:pt x="87" y="127"/>
                  </a:lnTo>
                  <a:lnTo>
                    <a:pt x="87" y="128"/>
                  </a:lnTo>
                  <a:lnTo>
                    <a:pt x="87" y="130"/>
                  </a:lnTo>
                  <a:lnTo>
                    <a:pt x="86" y="130"/>
                  </a:lnTo>
                  <a:lnTo>
                    <a:pt x="84" y="130"/>
                  </a:lnTo>
                  <a:lnTo>
                    <a:pt x="84" y="128"/>
                  </a:lnTo>
                  <a:lnTo>
                    <a:pt x="84" y="127"/>
                  </a:lnTo>
                  <a:lnTo>
                    <a:pt x="84" y="125"/>
                  </a:lnTo>
                  <a:lnTo>
                    <a:pt x="86" y="124"/>
                  </a:lnTo>
                  <a:lnTo>
                    <a:pt x="87" y="124"/>
                  </a:lnTo>
                  <a:lnTo>
                    <a:pt x="89" y="124"/>
                  </a:lnTo>
                  <a:lnTo>
                    <a:pt x="89" y="125"/>
                  </a:lnTo>
                  <a:close/>
                  <a:moveTo>
                    <a:pt x="79" y="127"/>
                  </a:moveTo>
                  <a:lnTo>
                    <a:pt x="78" y="128"/>
                  </a:lnTo>
                  <a:lnTo>
                    <a:pt x="78" y="127"/>
                  </a:lnTo>
                  <a:lnTo>
                    <a:pt x="78" y="125"/>
                  </a:lnTo>
                  <a:lnTo>
                    <a:pt x="79" y="125"/>
                  </a:lnTo>
                  <a:lnTo>
                    <a:pt x="79" y="124"/>
                  </a:lnTo>
                  <a:lnTo>
                    <a:pt x="81" y="124"/>
                  </a:lnTo>
                  <a:lnTo>
                    <a:pt x="83" y="124"/>
                  </a:lnTo>
                  <a:lnTo>
                    <a:pt x="81" y="125"/>
                  </a:lnTo>
                  <a:lnTo>
                    <a:pt x="81" y="127"/>
                  </a:lnTo>
                  <a:lnTo>
                    <a:pt x="79" y="127"/>
                  </a:lnTo>
                  <a:close/>
                  <a:moveTo>
                    <a:pt x="67" y="124"/>
                  </a:moveTo>
                  <a:lnTo>
                    <a:pt x="65" y="124"/>
                  </a:lnTo>
                  <a:lnTo>
                    <a:pt x="68" y="122"/>
                  </a:lnTo>
                  <a:lnTo>
                    <a:pt x="67" y="124"/>
                  </a:lnTo>
                  <a:close/>
                  <a:moveTo>
                    <a:pt x="62" y="120"/>
                  </a:moveTo>
                  <a:lnTo>
                    <a:pt x="62" y="122"/>
                  </a:lnTo>
                  <a:lnTo>
                    <a:pt x="61" y="122"/>
                  </a:lnTo>
                  <a:lnTo>
                    <a:pt x="59" y="122"/>
                  </a:lnTo>
                  <a:lnTo>
                    <a:pt x="57" y="122"/>
                  </a:lnTo>
                  <a:lnTo>
                    <a:pt x="56" y="124"/>
                  </a:lnTo>
                  <a:lnTo>
                    <a:pt x="56" y="122"/>
                  </a:lnTo>
                  <a:lnTo>
                    <a:pt x="54" y="122"/>
                  </a:lnTo>
                  <a:lnTo>
                    <a:pt x="54" y="124"/>
                  </a:lnTo>
                  <a:lnTo>
                    <a:pt x="53" y="124"/>
                  </a:lnTo>
                  <a:lnTo>
                    <a:pt x="53" y="122"/>
                  </a:lnTo>
                  <a:lnTo>
                    <a:pt x="53" y="120"/>
                  </a:lnTo>
                  <a:lnTo>
                    <a:pt x="54" y="120"/>
                  </a:lnTo>
                  <a:lnTo>
                    <a:pt x="56" y="120"/>
                  </a:lnTo>
                  <a:lnTo>
                    <a:pt x="57" y="120"/>
                  </a:lnTo>
                  <a:lnTo>
                    <a:pt x="57" y="119"/>
                  </a:lnTo>
                  <a:lnTo>
                    <a:pt x="59" y="119"/>
                  </a:lnTo>
                  <a:lnTo>
                    <a:pt x="61" y="119"/>
                  </a:lnTo>
                  <a:lnTo>
                    <a:pt x="62" y="120"/>
                  </a:lnTo>
                  <a:close/>
                  <a:moveTo>
                    <a:pt x="39" y="120"/>
                  </a:moveTo>
                  <a:lnTo>
                    <a:pt x="37" y="119"/>
                  </a:lnTo>
                  <a:lnTo>
                    <a:pt x="39" y="119"/>
                  </a:lnTo>
                  <a:lnTo>
                    <a:pt x="39" y="120"/>
                  </a:lnTo>
                  <a:close/>
                  <a:moveTo>
                    <a:pt x="97" y="117"/>
                  </a:moveTo>
                  <a:lnTo>
                    <a:pt x="95" y="117"/>
                  </a:lnTo>
                  <a:lnTo>
                    <a:pt x="93" y="117"/>
                  </a:lnTo>
                  <a:lnTo>
                    <a:pt x="93" y="116"/>
                  </a:lnTo>
                  <a:lnTo>
                    <a:pt x="92" y="116"/>
                  </a:lnTo>
                  <a:lnTo>
                    <a:pt x="93" y="116"/>
                  </a:lnTo>
                  <a:lnTo>
                    <a:pt x="93" y="114"/>
                  </a:lnTo>
                  <a:lnTo>
                    <a:pt x="95" y="114"/>
                  </a:lnTo>
                  <a:lnTo>
                    <a:pt x="97" y="114"/>
                  </a:lnTo>
                  <a:lnTo>
                    <a:pt x="97" y="113"/>
                  </a:lnTo>
                  <a:lnTo>
                    <a:pt x="97" y="111"/>
                  </a:lnTo>
                  <a:lnTo>
                    <a:pt x="98" y="111"/>
                  </a:lnTo>
                  <a:lnTo>
                    <a:pt x="100" y="111"/>
                  </a:lnTo>
                  <a:lnTo>
                    <a:pt x="100" y="113"/>
                  </a:lnTo>
                  <a:lnTo>
                    <a:pt x="100" y="114"/>
                  </a:lnTo>
                  <a:lnTo>
                    <a:pt x="101" y="114"/>
                  </a:lnTo>
                  <a:lnTo>
                    <a:pt x="101" y="116"/>
                  </a:lnTo>
                  <a:lnTo>
                    <a:pt x="100" y="116"/>
                  </a:lnTo>
                  <a:lnTo>
                    <a:pt x="98" y="117"/>
                  </a:lnTo>
                  <a:lnTo>
                    <a:pt x="97" y="117"/>
                  </a:lnTo>
                  <a:close/>
                  <a:moveTo>
                    <a:pt x="70" y="109"/>
                  </a:moveTo>
                  <a:lnTo>
                    <a:pt x="72" y="109"/>
                  </a:lnTo>
                  <a:lnTo>
                    <a:pt x="72" y="111"/>
                  </a:lnTo>
                  <a:lnTo>
                    <a:pt x="73" y="111"/>
                  </a:lnTo>
                  <a:lnTo>
                    <a:pt x="73" y="109"/>
                  </a:lnTo>
                  <a:lnTo>
                    <a:pt x="75" y="109"/>
                  </a:lnTo>
                  <a:lnTo>
                    <a:pt x="76" y="111"/>
                  </a:lnTo>
                  <a:lnTo>
                    <a:pt x="76" y="113"/>
                  </a:lnTo>
                  <a:lnTo>
                    <a:pt x="76" y="116"/>
                  </a:lnTo>
                  <a:lnTo>
                    <a:pt x="76" y="117"/>
                  </a:lnTo>
                  <a:lnTo>
                    <a:pt x="75" y="117"/>
                  </a:lnTo>
                  <a:lnTo>
                    <a:pt x="73" y="117"/>
                  </a:lnTo>
                  <a:lnTo>
                    <a:pt x="73" y="119"/>
                  </a:lnTo>
                  <a:lnTo>
                    <a:pt x="72" y="119"/>
                  </a:lnTo>
                  <a:lnTo>
                    <a:pt x="72" y="117"/>
                  </a:lnTo>
                  <a:lnTo>
                    <a:pt x="70" y="117"/>
                  </a:lnTo>
                  <a:lnTo>
                    <a:pt x="68" y="117"/>
                  </a:lnTo>
                  <a:lnTo>
                    <a:pt x="67" y="116"/>
                  </a:lnTo>
                  <a:lnTo>
                    <a:pt x="67" y="117"/>
                  </a:lnTo>
                  <a:lnTo>
                    <a:pt x="67" y="119"/>
                  </a:lnTo>
                  <a:lnTo>
                    <a:pt x="65" y="117"/>
                  </a:lnTo>
                  <a:lnTo>
                    <a:pt x="65" y="119"/>
                  </a:lnTo>
                  <a:lnTo>
                    <a:pt x="61" y="117"/>
                  </a:lnTo>
                  <a:lnTo>
                    <a:pt x="61" y="116"/>
                  </a:lnTo>
                  <a:lnTo>
                    <a:pt x="62" y="114"/>
                  </a:lnTo>
                  <a:lnTo>
                    <a:pt x="64" y="113"/>
                  </a:lnTo>
                  <a:lnTo>
                    <a:pt x="65" y="111"/>
                  </a:lnTo>
                  <a:lnTo>
                    <a:pt x="65" y="109"/>
                  </a:lnTo>
                  <a:lnTo>
                    <a:pt x="67" y="109"/>
                  </a:lnTo>
                  <a:lnTo>
                    <a:pt x="68" y="111"/>
                  </a:lnTo>
                  <a:lnTo>
                    <a:pt x="68" y="109"/>
                  </a:lnTo>
                  <a:lnTo>
                    <a:pt x="70" y="109"/>
                  </a:lnTo>
                  <a:close/>
                  <a:moveTo>
                    <a:pt x="53" y="109"/>
                  </a:moveTo>
                  <a:lnTo>
                    <a:pt x="51" y="109"/>
                  </a:lnTo>
                  <a:lnTo>
                    <a:pt x="51" y="111"/>
                  </a:lnTo>
                  <a:lnTo>
                    <a:pt x="51" y="113"/>
                  </a:lnTo>
                  <a:lnTo>
                    <a:pt x="50" y="114"/>
                  </a:lnTo>
                  <a:lnTo>
                    <a:pt x="48" y="116"/>
                  </a:lnTo>
                  <a:lnTo>
                    <a:pt x="48" y="117"/>
                  </a:lnTo>
                  <a:lnTo>
                    <a:pt x="47" y="117"/>
                  </a:lnTo>
                  <a:lnTo>
                    <a:pt x="45" y="117"/>
                  </a:lnTo>
                  <a:lnTo>
                    <a:pt x="43" y="117"/>
                  </a:lnTo>
                  <a:lnTo>
                    <a:pt x="42" y="117"/>
                  </a:lnTo>
                  <a:lnTo>
                    <a:pt x="40" y="117"/>
                  </a:lnTo>
                  <a:lnTo>
                    <a:pt x="39" y="117"/>
                  </a:lnTo>
                  <a:lnTo>
                    <a:pt x="39" y="116"/>
                  </a:lnTo>
                  <a:lnTo>
                    <a:pt x="40" y="114"/>
                  </a:lnTo>
                  <a:lnTo>
                    <a:pt x="42" y="114"/>
                  </a:lnTo>
                  <a:lnTo>
                    <a:pt x="43" y="113"/>
                  </a:lnTo>
                  <a:lnTo>
                    <a:pt x="45" y="111"/>
                  </a:lnTo>
                  <a:lnTo>
                    <a:pt x="47" y="109"/>
                  </a:lnTo>
                  <a:lnTo>
                    <a:pt x="48" y="109"/>
                  </a:lnTo>
                  <a:lnTo>
                    <a:pt x="50" y="109"/>
                  </a:lnTo>
                  <a:lnTo>
                    <a:pt x="51" y="109"/>
                  </a:lnTo>
                  <a:lnTo>
                    <a:pt x="51" y="108"/>
                  </a:lnTo>
                  <a:lnTo>
                    <a:pt x="53" y="108"/>
                  </a:lnTo>
                  <a:lnTo>
                    <a:pt x="53" y="109"/>
                  </a:lnTo>
                  <a:close/>
                  <a:moveTo>
                    <a:pt x="73" y="109"/>
                  </a:moveTo>
                  <a:lnTo>
                    <a:pt x="72" y="109"/>
                  </a:lnTo>
                  <a:lnTo>
                    <a:pt x="72" y="108"/>
                  </a:lnTo>
                  <a:lnTo>
                    <a:pt x="73" y="108"/>
                  </a:lnTo>
                  <a:lnTo>
                    <a:pt x="73" y="109"/>
                  </a:lnTo>
                  <a:close/>
                  <a:moveTo>
                    <a:pt x="81" y="106"/>
                  </a:moveTo>
                  <a:lnTo>
                    <a:pt x="79" y="108"/>
                  </a:lnTo>
                  <a:lnTo>
                    <a:pt x="79" y="106"/>
                  </a:lnTo>
                  <a:lnTo>
                    <a:pt x="81" y="106"/>
                  </a:lnTo>
                  <a:close/>
                  <a:moveTo>
                    <a:pt x="68" y="109"/>
                  </a:moveTo>
                  <a:lnTo>
                    <a:pt x="67" y="109"/>
                  </a:lnTo>
                  <a:lnTo>
                    <a:pt x="67" y="108"/>
                  </a:lnTo>
                  <a:lnTo>
                    <a:pt x="67" y="106"/>
                  </a:lnTo>
                  <a:lnTo>
                    <a:pt x="68" y="105"/>
                  </a:lnTo>
                  <a:lnTo>
                    <a:pt x="68" y="103"/>
                  </a:lnTo>
                  <a:lnTo>
                    <a:pt x="70" y="105"/>
                  </a:lnTo>
                  <a:lnTo>
                    <a:pt x="70" y="106"/>
                  </a:lnTo>
                  <a:lnTo>
                    <a:pt x="72" y="106"/>
                  </a:lnTo>
                  <a:lnTo>
                    <a:pt x="70" y="108"/>
                  </a:lnTo>
                  <a:lnTo>
                    <a:pt x="68" y="109"/>
                  </a:lnTo>
                  <a:close/>
                  <a:moveTo>
                    <a:pt x="42" y="103"/>
                  </a:moveTo>
                  <a:lnTo>
                    <a:pt x="43" y="103"/>
                  </a:lnTo>
                  <a:lnTo>
                    <a:pt x="45" y="105"/>
                  </a:lnTo>
                  <a:lnTo>
                    <a:pt x="43" y="106"/>
                  </a:lnTo>
                  <a:lnTo>
                    <a:pt x="45" y="106"/>
                  </a:lnTo>
                  <a:lnTo>
                    <a:pt x="45" y="108"/>
                  </a:lnTo>
                  <a:lnTo>
                    <a:pt x="43" y="108"/>
                  </a:lnTo>
                  <a:lnTo>
                    <a:pt x="42" y="109"/>
                  </a:lnTo>
                  <a:lnTo>
                    <a:pt x="42" y="111"/>
                  </a:lnTo>
                  <a:lnTo>
                    <a:pt x="42" y="113"/>
                  </a:lnTo>
                  <a:lnTo>
                    <a:pt x="40" y="113"/>
                  </a:lnTo>
                  <a:lnTo>
                    <a:pt x="39" y="113"/>
                  </a:lnTo>
                  <a:lnTo>
                    <a:pt x="37" y="113"/>
                  </a:lnTo>
                  <a:lnTo>
                    <a:pt x="36" y="111"/>
                  </a:lnTo>
                  <a:lnTo>
                    <a:pt x="34" y="111"/>
                  </a:lnTo>
                  <a:lnTo>
                    <a:pt x="32" y="111"/>
                  </a:lnTo>
                  <a:lnTo>
                    <a:pt x="31" y="111"/>
                  </a:lnTo>
                  <a:lnTo>
                    <a:pt x="29" y="113"/>
                  </a:lnTo>
                  <a:lnTo>
                    <a:pt x="29" y="111"/>
                  </a:lnTo>
                  <a:lnTo>
                    <a:pt x="28" y="109"/>
                  </a:lnTo>
                  <a:lnTo>
                    <a:pt x="28" y="108"/>
                  </a:lnTo>
                  <a:lnTo>
                    <a:pt x="29" y="106"/>
                  </a:lnTo>
                  <a:lnTo>
                    <a:pt x="31" y="106"/>
                  </a:lnTo>
                  <a:lnTo>
                    <a:pt x="32" y="106"/>
                  </a:lnTo>
                  <a:lnTo>
                    <a:pt x="34" y="106"/>
                  </a:lnTo>
                  <a:lnTo>
                    <a:pt x="36" y="106"/>
                  </a:lnTo>
                  <a:lnTo>
                    <a:pt x="37" y="106"/>
                  </a:lnTo>
                  <a:lnTo>
                    <a:pt x="39" y="105"/>
                  </a:lnTo>
                  <a:lnTo>
                    <a:pt x="40" y="103"/>
                  </a:lnTo>
                  <a:lnTo>
                    <a:pt x="42" y="103"/>
                  </a:lnTo>
                  <a:close/>
                  <a:moveTo>
                    <a:pt x="79" y="103"/>
                  </a:moveTo>
                  <a:lnTo>
                    <a:pt x="78" y="103"/>
                  </a:lnTo>
                  <a:lnTo>
                    <a:pt x="78" y="102"/>
                  </a:lnTo>
                  <a:lnTo>
                    <a:pt x="79" y="102"/>
                  </a:lnTo>
                  <a:lnTo>
                    <a:pt x="79" y="103"/>
                  </a:lnTo>
                  <a:close/>
                  <a:moveTo>
                    <a:pt x="75" y="103"/>
                  </a:moveTo>
                  <a:lnTo>
                    <a:pt x="76" y="103"/>
                  </a:lnTo>
                  <a:lnTo>
                    <a:pt x="76" y="105"/>
                  </a:lnTo>
                  <a:lnTo>
                    <a:pt x="76" y="106"/>
                  </a:lnTo>
                  <a:lnTo>
                    <a:pt x="78" y="106"/>
                  </a:lnTo>
                  <a:lnTo>
                    <a:pt x="78" y="108"/>
                  </a:lnTo>
                  <a:lnTo>
                    <a:pt x="76" y="108"/>
                  </a:lnTo>
                  <a:lnTo>
                    <a:pt x="76" y="109"/>
                  </a:lnTo>
                  <a:lnTo>
                    <a:pt x="75" y="109"/>
                  </a:lnTo>
                  <a:lnTo>
                    <a:pt x="73" y="108"/>
                  </a:lnTo>
                  <a:lnTo>
                    <a:pt x="70" y="103"/>
                  </a:lnTo>
                  <a:lnTo>
                    <a:pt x="73" y="102"/>
                  </a:lnTo>
                  <a:lnTo>
                    <a:pt x="73" y="103"/>
                  </a:lnTo>
                  <a:lnTo>
                    <a:pt x="75" y="103"/>
                  </a:lnTo>
                  <a:close/>
                  <a:moveTo>
                    <a:pt x="117" y="103"/>
                  </a:moveTo>
                  <a:lnTo>
                    <a:pt x="117" y="105"/>
                  </a:lnTo>
                  <a:lnTo>
                    <a:pt x="119" y="105"/>
                  </a:lnTo>
                  <a:lnTo>
                    <a:pt x="117" y="106"/>
                  </a:lnTo>
                  <a:lnTo>
                    <a:pt x="115" y="106"/>
                  </a:lnTo>
                  <a:lnTo>
                    <a:pt x="114" y="105"/>
                  </a:lnTo>
                  <a:lnTo>
                    <a:pt x="114" y="106"/>
                  </a:lnTo>
                  <a:lnTo>
                    <a:pt x="112" y="106"/>
                  </a:lnTo>
                  <a:lnTo>
                    <a:pt x="112" y="108"/>
                  </a:lnTo>
                  <a:lnTo>
                    <a:pt x="111" y="108"/>
                  </a:lnTo>
                  <a:lnTo>
                    <a:pt x="109" y="106"/>
                  </a:lnTo>
                  <a:lnTo>
                    <a:pt x="109" y="108"/>
                  </a:lnTo>
                  <a:lnTo>
                    <a:pt x="111" y="109"/>
                  </a:lnTo>
                  <a:lnTo>
                    <a:pt x="111" y="111"/>
                  </a:lnTo>
                  <a:lnTo>
                    <a:pt x="109" y="111"/>
                  </a:lnTo>
                  <a:lnTo>
                    <a:pt x="108" y="111"/>
                  </a:lnTo>
                  <a:lnTo>
                    <a:pt x="104" y="109"/>
                  </a:lnTo>
                  <a:lnTo>
                    <a:pt x="103" y="109"/>
                  </a:lnTo>
                  <a:lnTo>
                    <a:pt x="103" y="108"/>
                  </a:lnTo>
                  <a:lnTo>
                    <a:pt x="104" y="108"/>
                  </a:lnTo>
                  <a:lnTo>
                    <a:pt x="106" y="106"/>
                  </a:lnTo>
                  <a:lnTo>
                    <a:pt x="106" y="105"/>
                  </a:lnTo>
                  <a:lnTo>
                    <a:pt x="108" y="105"/>
                  </a:lnTo>
                  <a:lnTo>
                    <a:pt x="109" y="105"/>
                  </a:lnTo>
                  <a:lnTo>
                    <a:pt x="111" y="103"/>
                  </a:lnTo>
                  <a:lnTo>
                    <a:pt x="111" y="102"/>
                  </a:lnTo>
                  <a:lnTo>
                    <a:pt x="112" y="102"/>
                  </a:lnTo>
                  <a:lnTo>
                    <a:pt x="112" y="100"/>
                  </a:lnTo>
                  <a:lnTo>
                    <a:pt x="117" y="100"/>
                  </a:lnTo>
                  <a:lnTo>
                    <a:pt x="117" y="98"/>
                  </a:lnTo>
                  <a:lnTo>
                    <a:pt x="119" y="100"/>
                  </a:lnTo>
                  <a:lnTo>
                    <a:pt x="117" y="102"/>
                  </a:lnTo>
                  <a:lnTo>
                    <a:pt x="115" y="102"/>
                  </a:lnTo>
                  <a:lnTo>
                    <a:pt x="117" y="103"/>
                  </a:lnTo>
                  <a:close/>
                  <a:moveTo>
                    <a:pt x="129" y="94"/>
                  </a:moveTo>
                  <a:lnTo>
                    <a:pt x="129" y="95"/>
                  </a:lnTo>
                  <a:lnTo>
                    <a:pt x="131" y="95"/>
                  </a:lnTo>
                  <a:lnTo>
                    <a:pt x="131" y="97"/>
                  </a:lnTo>
                  <a:lnTo>
                    <a:pt x="129" y="97"/>
                  </a:lnTo>
                  <a:lnTo>
                    <a:pt x="131" y="97"/>
                  </a:lnTo>
                  <a:lnTo>
                    <a:pt x="131" y="98"/>
                  </a:lnTo>
                  <a:lnTo>
                    <a:pt x="129" y="98"/>
                  </a:lnTo>
                  <a:lnTo>
                    <a:pt x="131" y="98"/>
                  </a:lnTo>
                  <a:lnTo>
                    <a:pt x="129" y="100"/>
                  </a:lnTo>
                  <a:lnTo>
                    <a:pt x="131" y="100"/>
                  </a:lnTo>
                  <a:lnTo>
                    <a:pt x="131" y="102"/>
                  </a:lnTo>
                  <a:lnTo>
                    <a:pt x="129" y="102"/>
                  </a:lnTo>
                  <a:lnTo>
                    <a:pt x="129" y="100"/>
                  </a:lnTo>
                  <a:lnTo>
                    <a:pt x="128" y="98"/>
                  </a:lnTo>
                  <a:lnTo>
                    <a:pt x="128" y="97"/>
                  </a:lnTo>
                  <a:lnTo>
                    <a:pt x="126" y="97"/>
                  </a:lnTo>
                  <a:lnTo>
                    <a:pt x="126" y="98"/>
                  </a:lnTo>
                  <a:lnTo>
                    <a:pt x="126" y="100"/>
                  </a:lnTo>
                  <a:lnTo>
                    <a:pt x="126" y="98"/>
                  </a:lnTo>
                  <a:lnTo>
                    <a:pt x="126" y="100"/>
                  </a:lnTo>
                  <a:lnTo>
                    <a:pt x="128" y="100"/>
                  </a:lnTo>
                  <a:lnTo>
                    <a:pt x="128" y="102"/>
                  </a:lnTo>
                  <a:lnTo>
                    <a:pt x="129" y="102"/>
                  </a:lnTo>
                  <a:lnTo>
                    <a:pt x="129" y="103"/>
                  </a:lnTo>
                  <a:lnTo>
                    <a:pt x="128" y="103"/>
                  </a:lnTo>
                  <a:lnTo>
                    <a:pt x="126" y="102"/>
                  </a:lnTo>
                  <a:lnTo>
                    <a:pt x="126" y="103"/>
                  </a:lnTo>
                  <a:lnTo>
                    <a:pt x="128" y="103"/>
                  </a:lnTo>
                  <a:lnTo>
                    <a:pt x="128" y="105"/>
                  </a:lnTo>
                  <a:lnTo>
                    <a:pt x="126" y="105"/>
                  </a:lnTo>
                  <a:lnTo>
                    <a:pt x="125" y="105"/>
                  </a:lnTo>
                  <a:lnTo>
                    <a:pt x="123" y="103"/>
                  </a:lnTo>
                  <a:lnTo>
                    <a:pt x="125" y="102"/>
                  </a:lnTo>
                  <a:lnTo>
                    <a:pt x="123" y="102"/>
                  </a:lnTo>
                  <a:lnTo>
                    <a:pt x="122" y="102"/>
                  </a:lnTo>
                  <a:lnTo>
                    <a:pt x="122" y="103"/>
                  </a:lnTo>
                  <a:lnTo>
                    <a:pt x="122" y="105"/>
                  </a:lnTo>
                  <a:lnTo>
                    <a:pt x="123" y="105"/>
                  </a:lnTo>
                  <a:lnTo>
                    <a:pt x="123" y="106"/>
                  </a:lnTo>
                  <a:lnTo>
                    <a:pt x="122" y="105"/>
                  </a:lnTo>
                  <a:lnTo>
                    <a:pt x="122" y="103"/>
                  </a:lnTo>
                  <a:lnTo>
                    <a:pt x="120" y="103"/>
                  </a:lnTo>
                  <a:lnTo>
                    <a:pt x="120" y="105"/>
                  </a:lnTo>
                  <a:lnTo>
                    <a:pt x="122" y="106"/>
                  </a:lnTo>
                  <a:lnTo>
                    <a:pt x="122" y="108"/>
                  </a:lnTo>
                  <a:lnTo>
                    <a:pt x="122" y="106"/>
                  </a:lnTo>
                  <a:lnTo>
                    <a:pt x="120" y="106"/>
                  </a:lnTo>
                  <a:lnTo>
                    <a:pt x="120" y="105"/>
                  </a:lnTo>
                  <a:lnTo>
                    <a:pt x="119" y="103"/>
                  </a:lnTo>
                  <a:lnTo>
                    <a:pt x="119" y="102"/>
                  </a:lnTo>
                  <a:lnTo>
                    <a:pt x="119" y="100"/>
                  </a:lnTo>
                  <a:lnTo>
                    <a:pt x="120" y="100"/>
                  </a:lnTo>
                  <a:lnTo>
                    <a:pt x="120" y="98"/>
                  </a:lnTo>
                  <a:lnTo>
                    <a:pt x="122" y="98"/>
                  </a:lnTo>
                  <a:lnTo>
                    <a:pt x="122" y="97"/>
                  </a:lnTo>
                  <a:lnTo>
                    <a:pt x="123" y="97"/>
                  </a:lnTo>
                  <a:lnTo>
                    <a:pt x="122" y="95"/>
                  </a:lnTo>
                  <a:lnTo>
                    <a:pt x="123" y="94"/>
                  </a:lnTo>
                  <a:lnTo>
                    <a:pt x="125" y="94"/>
                  </a:lnTo>
                  <a:lnTo>
                    <a:pt x="129" y="94"/>
                  </a:lnTo>
                  <a:close/>
                  <a:moveTo>
                    <a:pt x="104" y="94"/>
                  </a:moveTo>
                  <a:lnTo>
                    <a:pt x="103" y="94"/>
                  </a:lnTo>
                  <a:lnTo>
                    <a:pt x="103" y="92"/>
                  </a:lnTo>
                  <a:lnTo>
                    <a:pt x="104" y="92"/>
                  </a:lnTo>
                  <a:lnTo>
                    <a:pt x="104" y="94"/>
                  </a:lnTo>
                  <a:close/>
                  <a:moveTo>
                    <a:pt x="79" y="88"/>
                  </a:moveTo>
                  <a:lnTo>
                    <a:pt x="81" y="88"/>
                  </a:lnTo>
                  <a:lnTo>
                    <a:pt x="79" y="88"/>
                  </a:lnTo>
                  <a:close/>
                  <a:moveTo>
                    <a:pt x="67" y="83"/>
                  </a:moveTo>
                  <a:lnTo>
                    <a:pt x="67" y="81"/>
                  </a:lnTo>
                  <a:lnTo>
                    <a:pt x="68" y="80"/>
                  </a:lnTo>
                  <a:lnTo>
                    <a:pt x="70" y="80"/>
                  </a:lnTo>
                  <a:lnTo>
                    <a:pt x="68" y="81"/>
                  </a:lnTo>
                  <a:lnTo>
                    <a:pt x="68" y="83"/>
                  </a:lnTo>
                  <a:lnTo>
                    <a:pt x="67" y="83"/>
                  </a:lnTo>
                  <a:close/>
                  <a:moveTo>
                    <a:pt x="109" y="78"/>
                  </a:moveTo>
                  <a:lnTo>
                    <a:pt x="108" y="78"/>
                  </a:lnTo>
                  <a:lnTo>
                    <a:pt x="109" y="78"/>
                  </a:lnTo>
                  <a:close/>
                  <a:moveTo>
                    <a:pt x="122" y="78"/>
                  </a:moveTo>
                  <a:lnTo>
                    <a:pt x="122" y="80"/>
                  </a:lnTo>
                  <a:lnTo>
                    <a:pt x="120" y="80"/>
                  </a:lnTo>
                  <a:lnTo>
                    <a:pt x="120" y="78"/>
                  </a:lnTo>
                  <a:lnTo>
                    <a:pt x="119" y="78"/>
                  </a:lnTo>
                  <a:lnTo>
                    <a:pt x="120" y="77"/>
                  </a:lnTo>
                  <a:lnTo>
                    <a:pt x="122" y="77"/>
                  </a:lnTo>
                  <a:lnTo>
                    <a:pt x="122" y="75"/>
                  </a:lnTo>
                  <a:lnTo>
                    <a:pt x="123" y="75"/>
                  </a:lnTo>
                  <a:lnTo>
                    <a:pt x="123" y="77"/>
                  </a:lnTo>
                  <a:lnTo>
                    <a:pt x="123" y="78"/>
                  </a:lnTo>
                  <a:lnTo>
                    <a:pt x="122" y="78"/>
                  </a:lnTo>
                  <a:close/>
                  <a:moveTo>
                    <a:pt x="125" y="77"/>
                  </a:moveTo>
                  <a:lnTo>
                    <a:pt x="123" y="77"/>
                  </a:lnTo>
                  <a:lnTo>
                    <a:pt x="123" y="75"/>
                  </a:lnTo>
                  <a:lnTo>
                    <a:pt x="125" y="75"/>
                  </a:lnTo>
                  <a:lnTo>
                    <a:pt x="125" y="77"/>
                  </a:lnTo>
                  <a:close/>
                  <a:moveTo>
                    <a:pt x="73" y="75"/>
                  </a:moveTo>
                  <a:lnTo>
                    <a:pt x="73" y="77"/>
                  </a:lnTo>
                  <a:lnTo>
                    <a:pt x="75" y="75"/>
                  </a:lnTo>
                  <a:lnTo>
                    <a:pt x="73" y="75"/>
                  </a:lnTo>
                  <a:close/>
                  <a:moveTo>
                    <a:pt x="68" y="75"/>
                  </a:moveTo>
                  <a:lnTo>
                    <a:pt x="68" y="77"/>
                  </a:lnTo>
                  <a:lnTo>
                    <a:pt x="67" y="78"/>
                  </a:lnTo>
                  <a:lnTo>
                    <a:pt x="67" y="80"/>
                  </a:lnTo>
                  <a:lnTo>
                    <a:pt x="65" y="81"/>
                  </a:lnTo>
                  <a:lnTo>
                    <a:pt x="65" y="83"/>
                  </a:lnTo>
                  <a:lnTo>
                    <a:pt x="64" y="86"/>
                  </a:lnTo>
                  <a:lnTo>
                    <a:pt x="64" y="88"/>
                  </a:lnTo>
                  <a:lnTo>
                    <a:pt x="62" y="88"/>
                  </a:lnTo>
                  <a:lnTo>
                    <a:pt x="61" y="86"/>
                  </a:lnTo>
                  <a:lnTo>
                    <a:pt x="59" y="88"/>
                  </a:lnTo>
                  <a:lnTo>
                    <a:pt x="59" y="86"/>
                  </a:lnTo>
                  <a:lnTo>
                    <a:pt x="57" y="84"/>
                  </a:lnTo>
                  <a:lnTo>
                    <a:pt x="56" y="84"/>
                  </a:lnTo>
                  <a:lnTo>
                    <a:pt x="54" y="83"/>
                  </a:lnTo>
                  <a:lnTo>
                    <a:pt x="54" y="84"/>
                  </a:lnTo>
                  <a:lnTo>
                    <a:pt x="53" y="83"/>
                  </a:lnTo>
                  <a:lnTo>
                    <a:pt x="53" y="81"/>
                  </a:lnTo>
                  <a:lnTo>
                    <a:pt x="53" y="80"/>
                  </a:lnTo>
                  <a:lnTo>
                    <a:pt x="53" y="78"/>
                  </a:lnTo>
                  <a:lnTo>
                    <a:pt x="53" y="77"/>
                  </a:lnTo>
                  <a:lnTo>
                    <a:pt x="54" y="77"/>
                  </a:lnTo>
                  <a:lnTo>
                    <a:pt x="56" y="77"/>
                  </a:lnTo>
                  <a:lnTo>
                    <a:pt x="57" y="77"/>
                  </a:lnTo>
                  <a:lnTo>
                    <a:pt x="59" y="77"/>
                  </a:lnTo>
                  <a:lnTo>
                    <a:pt x="61" y="77"/>
                  </a:lnTo>
                  <a:lnTo>
                    <a:pt x="62" y="75"/>
                  </a:lnTo>
                  <a:lnTo>
                    <a:pt x="65" y="75"/>
                  </a:lnTo>
                  <a:lnTo>
                    <a:pt x="65" y="77"/>
                  </a:lnTo>
                  <a:lnTo>
                    <a:pt x="67" y="77"/>
                  </a:lnTo>
                  <a:lnTo>
                    <a:pt x="65" y="75"/>
                  </a:lnTo>
                  <a:lnTo>
                    <a:pt x="67" y="75"/>
                  </a:lnTo>
                  <a:lnTo>
                    <a:pt x="68" y="75"/>
                  </a:lnTo>
                  <a:close/>
                  <a:moveTo>
                    <a:pt x="70" y="73"/>
                  </a:moveTo>
                  <a:lnTo>
                    <a:pt x="67" y="75"/>
                  </a:lnTo>
                  <a:lnTo>
                    <a:pt x="65" y="73"/>
                  </a:lnTo>
                  <a:lnTo>
                    <a:pt x="64" y="73"/>
                  </a:lnTo>
                  <a:lnTo>
                    <a:pt x="65" y="73"/>
                  </a:lnTo>
                  <a:lnTo>
                    <a:pt x="67" y="73"/>
                  </a:lnTo>
                  <a:lnTo>
                    <a:pt x="68" y="73"/>
                  </a:lnTo>
                  <a:lnTo>
                    <a:pt x="70" y="73"/>
                  </a:lnTo>
                  <a:close/>
                  <a:moveTo>
                    <a:pt x="43" y="73"/>
                  </a:moveTo>
                  <a:lnTo>
                    <a:pt x="45" y="73"/>
                  </a:lnTo>
                  <a:lnTo>
                    <a:pt x="47" y="73"/>
                  </a:lnTo>
                  <a:lnTo>
                    <a:pt x="48" y="75"/>
                  </a:lnTo>
                  <a:lnTo>
                    <a:pt x="50" y="75"/>
                  </a:lnTo>
                  <a:lnTo>
                    <a:pt x="51" y="75"/>
                  </a:lnTo>
                  <a:lnTo>
                    <a:pt x="51" y="77"/>
                  </a:lnTo>
                  <a:lnTo>
                    <a:pt x="50" y="77"/>
                  </a:lnTo>
                  <a:lnTo>
                    <a:pt x="48" y="77"/>
                  </a:lnTo>
                  <a:lnTo>
                    <a:pt x="48" y="78"/>
                  </a:lnTo>
                  <a:lnTo>
                    <a:pt x="47" y="80"/>
                  </a:lnTo>
                  <a:lnTo>
                    <a:pt x="45" y="80"/>
                  </a:lnTo>
                  <a:lnTo>
                    <a:pt x="43" y="80"/>
                  </a:lnTo>
                  <a:lnTo>
                    <a:pt x="42" y="78"/>
                  </a:lnTo>
                  <a:lnTo>
                    <a:pt x="40" y="78"/>
                  </a:lnTo>
                  <a:lnTo>
                    <a:pt x="39" y="78"/>
                  </a:lnTo>
                  <a:lnTo>
                    <a:pt x="37" y="78"/>
                  </a:lnTo>
                  <a:lnTo>
                    <a:pt x="36" y="78"/>
                  </a:lnTo>
                  <a:lnTo>
                    <a:pt x="37" y="78"/>
                  </a:lnTo>
                  <a:lnTo>
                    <a:pt x="37" y="77"/>
                  </a:lnTo>
                  <a:lnTo>
                    <a:pt x="37" y="75"/>
                  </a:lnTo>
                  <a:lnTo>
                    <a:pt x="39" y="75"/>
                  </a:lnTo>
                  <a:lnTo>
                    <a:pt x="39" y="70"/>
                  </a:lnTo>
                  <a:lnTo>
                    <a:pt x="39" y="67"/>
                  </a:lnTo>
                  <a:lnTo>
                    <a:pt x="40" y="67"/>
                  </a:lnTo>
                  <a:lnTo>
                    <a:pt x="42" y="69"/>
                  </a:lnTo>
                  <a:lnTo>
                    <a:pt x="42" y="70"/>
                  </a:lnTo>
                  <a:lnTo>
                    <a:pt x="43" y="70"/>
                  </a:lnTo>
                  <a:lnTo>
                    <a:pt x="43" y="72"/>
                  </a:lnTo>
                  <a:lnTo>
                    <a:pt x="45" y="72"/>
                  </a:lnTo>
                  <a:lnTo>
                    <a:pt x="43" y="73"/>
                  </a:lnTo>
                  <a:close/>
                  <a:moveTo>
                    <a:pt x="129" y="94"/>
                  </a:moveTo>
                  <a:lnTo>
                    <a:pt x="125" y="94"/>
                  </a:lnTo>
                  <a:lnTo>
                    <a:pt x="123" y="94"/>
                  </a:lnTo>
                  <a:lnTo>
                    <a:pt x="122" y="94"/>
                  </a:lnTo>
                  <a:lnTo>
                    <a:pt x="122" y="95"/>
                  </a:lnTo>
                  <a:lnTo>
                    <a:pt x="120" y="95"/>
                  </a:lnTo>
                  <a:lnTo>
                    <a:pt x="120" y="97"/>
                  </a:lnTo>
                  <a:lnTo>
                    <a:pt x="117" y="97"/>
                  </a:lnTo>
                  <a:lnTo>
                    <a:pt x="117" y="95"/>
                  </a:lnTo>
                  <a:lnTo>
                    <a:pt x="117" y="94"/>
                  </a:lnTo>
                  <a:lnTo>
                    <a:pt x="115" y="94"/>
                  </a:lnTo>
                  <a:lnTo>
                    <a:pt x="114" y="94"/>
                  </a:lnTo>
                  <a:lnTo>
                    <a:pt x="114" y="95"/>
                  </a:lnTo>
                  <a:lnTo>
                    <a:pt x="112" y="95"/>
                  </a:lnTo>
                  <a:lnTo>
                    <a:pt x="112" y="94"/>
                  </a:lnTo>
                  <a:lnTo>
                    <a:pt x="111" y="94"/>
                  </a:lnTo>
                  <a:lnTo>
                    <a:pt x="111" y="92"/>
                  </a:lnTo>
                  <a:lnTo>
                    <a:pt x="111" y="91"/>
                  </a:lnTo>
                  <a:lnTo>
                    <a:pt x="112" y="88"/>
                  </a:lnTo>
                  <a:lnTo>
                    <a:pt x="112" y="86"/>
                  </a:lnTo>
                  <a:lnTo>
                    <a:pt x="114" y="84"/>
                  </a:lnTo>
                  <a:lnTo>
                    <a:pt x="117" y="83"/>
                  </a:lnTo>
                  <a:lnTo>
                    <a:pt x="119" y="80"/>
                  </a:lnTo>
                  <a:lnTo>
                    <a:pt x="120" y="80"/>
                  </a:lnTo>
                  <a:lnTo>
                    <a:pt x="122" y="80"/>
                  </a:lnTo>
                  <a:lnTo>
                    <a:pt x="123" y="78"/>
                  </a:lnTo>
                  <a:lnTo>
                    <a:pt x="126" y="75"/>
                  </a:lnTo>
                  <a:lnTo>
                    <a:pt x="128" y="75"/>
                  </a:lnTo>
                  <a:lnTo>
                    <a:pt x="129" y="75"/>
                  </a:lnTo>
                  <a:lnTo>
                    <a:pt x="131" y="77"/>
                  </a:lnTo>
                  <a:lnTo>
                    <a:pt x="133" y="77"/>
                  </a:lnTo>
                  <a:lnTo>
                    <a:pt x="134" y="77"/>
                  </a:lnTo>
                  <a:lnTo>
                    <a:pt x="136" y="77"/>
                  </a:lnTo>
                  <a:lnTo>
                    <a:pt x="137" y="77"/>
                  </a:lnTo>
                  <a:lnTo>
                    <a:pt x="139" y="77"/>
                  </a:lnTo>
                  <a:lnTo>
                    <a:pt x="140" y="77"/>
                  </a:lnTo>
                  <a:lnTo>
                    <a:pt x="142" y="77"/>
                  </a:lnTo>
                  <a:lnTo>
                    <a:pt x="144" y="77"/>
                  </a:lnTo>
                  <a:lnTo>
                    <a:pt x="145" y="77"/>
                  </a:lnTo>
                  <a:lnTo>
                    <a:pt x="147" y="75"/>
                  </a:lnTo>
                  <a:lnTo>
                    <a:pt x="148" y="75"/>
                  </a:lnTo>
                  <a:lnTo>
                    <a:pt x="151" y="73"/>
                  </a:lnTo>
                  <a:lnTo>
                    <a:pt x="153" y="73"/>
                  </a:lnTo>
                  <a:lnTo>
                    <a:pt x="155" y="70"/>
                  </a:lnTo>
                  <a:lnTo>
                    <a:pt x="156" y="70"/>
                  </a:lnTo>
                  <a:lnTo>
                    <a:pt x="158" y="70"/>
                  </a:lnTo>
                  <a:lnTo>
                    <a:pt x="158" y="72"/>
                  </a:lnTo>
                  <a:lnTo>
                    <a:pt x="159" y="72"/>
                  </a:lnTo>
                  <a:lnTo>
                    <a:pt x="159" y="70"/>
                  </a:lnTo>
                  <a:lnTo>
                    <a:pt x="161" y="69"/>
                  </a:lnTo>
                  <a:lnTo>
                    <a:pt x="161" y="67"/>
                  </a:lnTo>
                  <a:lnTo>
                    <a:pt x="159" y="67"/>
                  </a:lnTo>
                  <a:lnTo>
                    <a:pt x="158" y="66"/>
                  </a:lnTo>
                  <a:lnTo>
                    <a:pt x="156" y="66"/>
                  </a:lnTo>
                  <a:lnTo>
                    <a:pt x="155" y="67"/>
                  </a:lnTo>
                  <a:lnTo>
                    <a:pt x="151" y="67"/>
                  </a:lnTo>
                  <a:lnTo>
                    <a:pt x="150" y="69"/>
                  </a:lnTo>
                  <a:lnTo>
                    <a:pt x="148" y="70"/>
                  </a:lnTo>
                  <a:lnTo>
                    <a:pt x="147" y="70"/>
                  </a:lnTo>
                  <a:lnTo>
                    <a:pt x="147" y="72"/>
                  </a:lnTo>
                  <a:lnTo>
                    <a:pt x="145" y="73"/>
                  </a:lnTo>
                  <a:lnTo>
                    <a:pt x="144" y="73"/>
                  </a:lnTo>
                  <a:lnTo>
                    <a:pt x="140" y="73"/>
                  </a:lnTo>
                  <a:lnTo>
                    <a:pt x="139" y="72"/>
                  </a:lnTo>
                  <a:lnTo>
                    <a:pt x="137" y="72"/>
                  </a:lnTo>
                  <a:lnTo>
                    <a:pt x="134" y="72"/>
                  </a:lnTo>
                  <a:lnTo>
                    <a:pt x="133" y="69"/>
                  </a:lnTo>
                  <a:lnTo>
                    <a:pt x="131" y="69"/>
                  </a:lnTo>
                  <a:lnTo>
                    <a:pt x="129" y="67"/>
                  </a:lnTo>
                  <a:lnTo>
                    <a:pt x="128" y="67"/>
                  </a:lnTo>
                  <a:lnTo>
                    <a:pt x="126" y="67"/>
                  </a:lnTo>
                  <a:lnTo>
                    <a:pt x="123" y="67"/>
                  </a:lnTo>
                  <a:lnTo>
                    <a:pt x="122" y="69"/>
                  </a:lnTo>
                  <a:lnTo>
                    <a:pt x="120" y="70"/>
                  </a:lnTo>
                  <a:lnTo>
                    <a:pt x="119" y="70"/>
                  </a:lnTo>
                  <a:lnTo>
                    <a:pt x="117" y="70"/>
                  </a:lnTo>
                  <a:lnTo>
                    <a:pt x="115" y="70"/>
                  </a:lnTo>
                  <a:lnTo>
                    <a:pt x="114" y="72"/>
                  </a:lnTo>
                  <a:lnTo>
                    <a:pt x="114" y="73"/>
                  </a:lnTo>
                  <a:lnTo>
                    <a:pt x="112" y="75"/>
                  </a:lnTo>
                  <a:lnTo>
                    <a:pt x="111" y="75"/>
                  </a:lnTo>
                  <a:lnTo>
                    <a:pt x="109" y="77"/>
                  </a:lnTo>
                  <a:lnTo>
                    <a:pt x="108" y="78"/>
                  </a:lnTo>
                  <a:lnTo>
                    <a:pt x="106" y="78"/>
                  </a:lnTo>
                  <a:lnTo>
                    <a:pt x="106" y="80"/>
                  </a:lnTo>
                  <a:lnTo>
                    <a:pt x="104" y="80"/>
                  </a:lnTo>
                  <a:lnTo>
                    <a:pt x="103" y="81"/>
                  </a:lnTo>
                  <a:lnTo>
                    <a:pt x="101" y="81"/>
                  </a:lnTo>
                  <a:lnTo>
                    <a:pt x="100" y="83"/>
                  </a:lnTo>
                  <a:lnTo>
                    <a:pt x="97" y="83"/>
                  </a:lnTo>
                  <a:lnTo>
                    <a:pt x="93" y="84"/>
                  </a:lnTo>
                  <a:lnTo>
                    <a:pt x="89" y="86"/>
                  </a:lnTo>
                  <a:lnTo>
                    <a:pt x="87" y="88"/>
                  </a:lnTo>
                  <a:lnTo>
                    <a:pt x="86" y="89"/>
                  </a:lnTo>
                  <a:lnTo>
                    <a:pt x="84" y="88"/>
                  </a:lnTo>
                  <a:lnTo>
                    <a:pt x="84" y="86"/>
                  </a:lnTo>
                  <a:lnTo>
                    <a:pt x="84" y="84"/>
                  </a:lnTo>
                  <a:lnTo>
                    <a:pt x="86" y="83"/>
                  </a:lnTo>
                  <a:lnTo>
                    <a:pt x="86" y="81"/>
                  </a:lnTo>
                  <a:lnTo>
                    <a:pt x="84" y="81"/>
                  </a:lnTo>
                  <a:lnTo>
                    <a:pt x="83" y="83"/>
                  </a:lnTo>
                  <a:lnTo>
                    <a:pt x="83" y="86"/>
                  </a:lnTo>
                  <a:lnTo>
                    <a:pt x="79" y="86"/>
                  </a:lnTo>
                  <a:lnTo>
                    <a:pt x="78" y="86"/>
                  </a:lnTo>
                  <a:lnTo>
                    <a:pt x="78" y="88"/>
                  </a:lnTo>
                  <a:lnTo>
                    <a:pt x="76" y="88"/>
                  </a:lnTo>
                  <a:lnTo>
                    <a:pt x="75" y="88"/>
                  </a:lnTo>
                  <a:lnTo>
                    <a:pt x="73" y="88"/>
                  </a:lnTo>
                  <a:lnTo>
                    <a:pt x="73" y="89"/>
                  </a:lnTo>
                  <a:lnTo>
                    <a:pt x="72" y="89"/>
                  </a:lnTo>
                  <a:lnTo>
                    <a:pt x="72" y="88"/>
                  </a:lnTo>
                  <a:lnTo>
                    <a:pt x="70" y="86"/>
                  </a:lnTo>
                  <a:lnTo>
                    <a:pt x="72" y="86"/>
                  </a:lnTo>
                  <a:lnTo>
                    <a:pt x="72" y="83"/>
                  </a:lnTo>
                  <a:lnTo>
                    <a:pt x="73" y="83"/>
                  </a:lnTo>
                  <a:lnTo>
                    <a:pt x="73" y="81"/>
                  </a:lnTo>
                  <a:lnTo>
                    <a:pt x="73" y="80"/>
                  </a:lnTo>
                  <a:lnTo>
                    <a:pt x="73" y="78"/>
                  </a:lnTo>
                  <a:lnTo>
                    <a:pt x="75" y="78"/>
                  </a:lnTo>
                  <a:lnTo>
                    <a:pt x="75" y="77"/>
                  </a:lnTo>
                  <a:lnTo>
                    <a:pt x="75" y="75"/>
                  </a:lnTo>
                  <a:lnTo>
                    <a:pt x="76" y="73"/>
                  </a:lnTo>
                  <a:lnTo>
                    <a:pt x="78" y="73"/>
                  </a:lnTo>
                  <a:lnTo>
                    <a:pt x="79" y="72"/>
                  </a:lnTo>
                  <a:lnTo>
                    <a:pt x="79" y="70"/>
                  </a:lnTo>
                  <a:lnTo>
                    <a:pt x="79" y="69"/>
                  </a:lnTo>
                  <a:lnTo>
                    <a:pt x="78" y="69"/>
                  </a:lnTo>
                  <a:lnTo>
                    <a:pt x="76" y="69"/>
                  </a:lnTo>
                  <a:lnTo>
                    <a:pt x="75" y="69"/>
                  </a:lnTo>
                  <a:lnTo>
                    <a:pt x="73" y="69"/>
                  </a:lnTo>
                  <a:lnTo>
                    <a:pt x="73" y="70"/>
                  </a:lnTo>
                  <a:lnTo>
                    <a:pt x="70" y="72"/>
                  </a:lnTo>
                  <a:lnTo>
                    <a:pt x="68" y="72"/>
                  </a:lnTo>
                  <a:lnTo>
                    <a:pt x="65" y="72"/>
                  </a:lnTo>
                  <a:lnTo>
                    <a:pt x="62" y="72"/>
                  </a:lnTo>
                  <a:lnTo>
                    <a:pt x="61" y="72"/>
                  </a:lnTo>
                  <a:lnTo>
                    <a:pt x="61" y="73"/>
                  </a:lnTo>
                  <a:lnTo>
                    <a:pt x="59" y="73"/>
                  </a:lnTo>
                  <a:lnTo>
                    <a:pt x="59" y="75"/>
                  </a:lnTo>
                  <a:lnTo>
                    <a:pt x="57" y="77"/>
                  </a:lnTo>
                  <a:lnTo>
                    <a:pt x="57" y="75"/>
                  </a:lnTo>
                  <a:lnTo>
                    <a:pt x="56" y="73"/>
                  </a:lnTo>
                  <a:lnTo>
                    <a:pt x="53" y="73"/>
                  </a:lnTo>
                  <a:lnTo>
                    <a:pt x="50" y="73"/>
                  </a:lnTo>
                  <a:lnTo>
                    <a:pt x="48" y="72"/>
                  </a:lnTo>
                  <a:lnTo>
                    <a:pt x="47" y="72"/>
                  </a:lnTo>
                  <a:lnTo>
                    <a:pt x="45" y="70"/>
                  </a:lnTo>
                  <a:lnTo>
                    <a:pt x="43" y="67"/>
                  </a:lnTo>
                  <a:lnTo>
                    <a:pt x="42" y="66"/>
                  </a:lnTo>
                  <a:lnTo>
                    <a:pt x="40" y="66"/>
                  </a:lnTo>
                  <a:lnTo>
                    <a:pt x="37" y="66"/>
                  </a:lnTo>
                  <a:lnTo>
                    <a:pt x="36" y="64"/>
                  </a:lnTo>
                  <a:lnTo>
                    <a:pt x="36" y="62"/>
                  </a:lnTo>
                  <a:lnTo>
                    <a:pt x="36" y="61"/>
                  </a:lnTo>
                  <a:lnTo>
                    <a:pt x="34" y="61"/>
                  </a:lnTo>
                  <a:lnTo>
                    <a:pt x="34" y="59"/>
                  </a:lnTo>
                  <a:lnTo>
                    <a:pt x="34" y="58"/>
                  </a:lnTo>
                  <a:lnTo>
                    <a:pt x="32" y="58"/>
                  </a:lnTo>
                  <a:lnTo>
                    <a:pt x="31" y="58"/>
                  </a:lnTo>
                  <a:lnTo>
                    <a:pt x="32" y="58"/>
                  </a:lnTo>
                  <a:lnTo>
                    <a:pt x="32" y="56"/>
                  </a:lnTo>
                  <a:lnTo>
                    <a:pt x="34" y="55"/>
                  </a:lnTo>
                  <a:lnTo>
                    <a:pt x="34" y="53"/>
                  </a:lnTo>
                  <a:lnTo>
                    <a:pt x="36" y="50"/>
                  </a:lnTo>
                  <a:lnTo>
                    <a:pt x="39" y="48"/>
                  </a:lnTo>
                  <a:lnTo>
                    <a:pt x="40" y="47"/>
                  </a:lnTo>
                  <a:lnTo>
                    <a:pt x="42" y="47"/>
                  </a:lnTo>
                  <a:lnTo>
                    <a:pt x="42" y="48"/>
                  </a:lnTo>
                  <a:lnTo>
                    <a:pt x="43" y="48"/>
                  </a:lnTo>
                  <a:lnTo>
                    <a:pt x="43" y="50"/>
                  </a:lnTo>
                  <a:lnTo>
                    <a:pt x="45" y="48"/>
                  </a:lnTo>
                  <a:lnTo>
                    <a:pt x="43" y="48"/>
                  </a:lnTo>
                  <a:lnTo>
                    <a:pt x="43" y="47"/>
                  </a:lnTo>
                  <a:lnTo>
                    <a:pt x="43" y="45"/>
                  </a:lnTo>
                  <a:lnTo>
                    <a:pt x="43" y="44"/>
                  </a:lnTo>
                  <a:lnTo>
                    <a:pt x="45" y="42"/>
                  </a:lnTo>
                  <a:lnTo>
                    <a:pt x="47" y="41"/>
                  </a:lnTo>
                  <a:lnTo>
                    <a:pt x="51" y="37"/>
                  </a:lnTo>
                  <a:lnTo>
                    <a:pt x="54" y="37"/>
                  </a:lnTo>
                  <a:lnTo>
                    <a:pt x="56" y="37"/>
                  </a:lnTo>
                  <a:lnTo>
                    <a:pt x="54" y="37"/>
                  </a:lnTo>
                  <a:lnTo>
                    <a:pt x="54" y="36"/>
                  </a:lnTo>
                  <a:lnTo>
                    <a:pt x="54" y="37"/>
                  </a:lnTo>
                  <a:lnTo>
                    <a:pt x="53" y="36"/>
                  </a:lnTo>
                  <a:lnTo>
                    <a:pt x="51" y="37"/>
                  </a:lnTo>
                  <a:lnTo>
                    <a:pt x="50" y="37"/>
                  </a:lnTo>
                  <a:lnTo>
                    <a:pt x="48" y="37"/>
                  </a:lnTo>
                  <a:lnTo>
                    <a:pt x="47" y="37"/>
                  </a:lnTo>
                  <a:lnTo>
                    <a:pt x="47" y="39"/>
                  </a:lnTo>
                  <a:lnTo>
                    <a:pt x="45" y="39"/>
                  </a:lnTo>
                  <a:lnTo>
                    <a:pt x="43" y="41"/>
                  </a:lnTo>
                  <a:lnTo>
                    <a:pt x="42" y="42"/>
                  </a:lnTo>
                  <a:lnTo>
                    <a:pt x="39" y="45"/>
                  </a:lnTo>
                  <a:lnTo>
                    <a:pt x="37" y="45"/>
                  </a:lnTo>
                  <a:lnTo>
                    <a:pt x="36" y="45"/>
                  </a:lnTo>
                  <a:lnTo>
                    <a:pt x="36" y="47"/>
                  </a:lnTo>
                  <a:lnTo>
                    <a:pt x="32" y="47"/>
                  </a:lnTo>
                  <a:lnTo>
                    <a:pt x="31" y="47"/>
                  </a:lnTo>
                  <a:lnTo>
                    <a:pt x="29" y="47"/>
                  </a:lnTo>
                  <a:lnTo>
                    <a:pt x="29" y="48"/>
                  </a:lnTo>
                  <a:lnTo>
                    <a:pt x="26" y="47"/>
                  </a:lnTo>
                  <a:lnTo>
                    <a:pt x="26" y="48"/>
                  </a:lnTo>
                  <a:lnTo>
                    <a:pt x="25" y="47"/>
                  </a:lnTo>
                  <a:lnTo>
                    <a:pt x="23" y="48"/>
                  </a:lnTo>
                  <a:lnTo>
                    <a:pt x="22" y="47"/>
                  </a:lnTo>
                  <a:lnTo>
                    <a:pt x="22" y="45"/>
                  </a:lnTo>
                  <a:lnTo>
                    <a:pt x="20" y="44"/>
                  </a:lnTo>
                  <a:lnTo>
                    <a:pt x="17" y="41"/>
                  </a:lnTo>
                  <a:lnTo>
                    <a:pt x="17" y="39"/>
                  </a:lnTo>
                  <a:lnTo>
                    <a:pt x="15" y="39"/>
                  </a:lnTo>
                  <a:lnTo>
                    <a:pt x="12" y="39"/>
                  </a:lnTo>
                  <a:lnTo>
                    <a:pt x="11" y="37"/>
                  </a:lnTo>
                  <a:lnTo>
                    <a:pt x="9" y="36"/>
                  </a:lnTo>
                  <a:lnTo>
                    <a:pt x="7" y="34"/>
                  </a:lnTo>
                  <a:lnTo>
                    <a:pt x="6" y="34"/>
                  </a:lnTo>
                  <a:lnTo>
                    <a:pt x="4" y="33"/>
                  </a:lnTo>
                  <a:lnTo>
                    <a:pt x="3" y="33"/>
                  </a:lnTo>
                  <a:lnTo>
                    <a:pt x="1" y="33"/>
                  </a:lnTo>
                  <a:lnTo>
                    <a:pt x="0" y="33"/>
                  </a:lnTo>
                  <a:lnTo>
                    <a:pt x="1" y="33"/>
                  </a:lnTo>
                  <a:lnTo>
                    <a:pt x="3" y="31"/>
                  </a:lnTo>
                  <a:lnTo>
                    <a:pt x="4" y="31"/>
                  </a:lnTo>
                  <a:lnTo>
                    <a:pt x="6" y="31"/>
                  </a:lnTo>
                  <a:lnTo>
                    <a:pt x="7" y="31"/>
                  </a:lnTo>
                  <a:lnTo>
                    <a:pt x="11" y="31"/>
                  </a:lnTo>
                  <a:lnTo>
                    <a:pt x="12" y="31"/>
                  </a:lnTo>
                  <a:lnTo>
                    <a:pt x="14" y="31"/>
                  </a:lnTo>
                  <a:lnTo>
                    <a:pt x="15" y="31"/>
                  </a:lnTo>
                  <a:lnTo>
                    <a:pt x="17" y="31"/>
                  </a:lnTo>
                  <a:lnTo>
                    <a:pt x="18" y="31"/>
                  </a:lnTo>
                  <a:lnTo>
                    <a:pt x="20" y="31"/>
                  </a:lnTo>
                  <a:lnTo>
                    <a:pt x="22" y="31"/>
                  </a:lnTo>
                  <a:lnTo>
                    <a:pt x="25" y="31"/>
                  </a:lnTo>
                  <a:lnTo>
                    <a:pt x="26" y="31"/>
                  </a:lnTo>
                  <a:lnTo>
                    <a:pt x="28" y="31"/>
                  </a:lnTo>
                  <a:lnTo>
                    <a:pt x="31" y="30"/>
                  </a:lnTo>
                  <a:lnTo>
                    <a:pt x="32" y="30"/>
                  </a:lnTo>
                  <a:lnTo>
                    <a:pt x="34" y="28"/>
                  </a:lnTo>
                  <a:lnTo>
                    <a:pt x="37" y="26"/>
                  </a:lnTo>
                  <a:lnTo>
                    <a:pt x="39" y="26"/>
                  </a:lnTo>
                  <a:lnTo>
                    <a:pt x="40" y="25"/>
                  </a:lnTo>
                  <a:lnTo>
                    <a:pt x="42" y="25"/>
                  </a:lnTo>
                  <a:lnTo>
                    <a:pt x="45" y="23"/>
                  </a:lnTo>
                  <a:lnTo>
                    <a:pt x="47" y="22"/>
                  </a:lnTo>
                  <a:lnTo>
                    <a:pt x="48" y="22"/>
                  </a:lnTo>
                  <a:lnTo>
                    <a:pt x="50" y="22"/>
                  </a:lnTo>
                  <a:lnTo>
                    <a:pt x="53" y="22"/>
                  </a:lnTo>
                  <a:lnTo>
                    <a:pt x="54" y="22"/>
                  </a:lnTo>
                  <a:lnTo>
                    <a:pt x="56" y="22"/>
                  </a:lnTo>
                  <a:lnTo>
                    <a:pt x="59" y="20"/>
                  </a:lnTo>
                  <a:lnTo>
                    <a:pt x="62" y="20"/>
                  </a:lnTo>
                  <a:lnTo>
                    <a:pt x="64" y="20"/>
                  </a:lnTo>
                  <a:lnTo>
                    <a:pt x="65" y="20"/>
                  </a:lnTo>
                  <a:lnTo>
                    <a:pt x="70" y="22"/>
                  </a:lnTo>
                  <a:lnTo>
                    <a:pt x="72" y="23"/>
                  </a:lnTo>
                  <a:lnTo>
                    <a:pt x="73" y="23"/>
                  </a:lnTo>
                  <a:lnTo>
                    <a:pt x="75" y="22"/>
                  </a:lnTo>
                  <a:lnTo>
                    <a:pt x="78" y="22"/>
                  </a:lnTo>
                  <a:lnTo>
                    <a:pt x="81" y="22"/>
                  </a:lnTo>
                  <a:lnTo>
                    <a:pt x="86" y="23"/>
                  </a:lnTo>
                  <a:lnTo>
                    <a:pt x="87" y="23"/>
                  </a:lnTo>
                  <a:lnTo>
                    <a:pt x="89" y="23"/>
                  </a:lnTo>
                  <a:lnTo>
                    <a:pt x="90" y="23"/>
                  </a:lnTo>
                  <a:lnTo>
                    <a:pt x="95" y="23"/>
                  </a:lnTo>
                  <a:lnTo>
                    <a:pt x="97" y="25"/>
                  </a:lnTo>
                  <a:lnTo>
                    <a:pt x="98" y="25"/>
                  </a:lnTo>
                  <a:lnTo>
                    <a:pt x="100" y="23"/>
                  </a:lnTo>
                  <a:lnTo>
                    <a:pt x="103" y="23"/>
                  </a:lnTo>
                  <a:lnTo>
                    <a:pt x="103" y="22"/>
                  </a:lnTo>
                  <a:lnTo>
                    <a:pt x="104" y="22"/>
                  </a:lnTo>
                  <a:lnTo>
                    <a:pt x="106" y="22"/>
                  </a:lnTo>
                  <a:lnTo>
                    <a:pt x="111" y="19"/>
                  </a:lnTo>
                  <a:lnTo>
                    <a:pt x="112" y="17"/>
                  </a:lnTo>
                  <a:lnTo>
                    <a:pt x="115" y="17"/>
                  </a:lnTo>
                  <a:lnTo>
                    <a:pt x="117" y="15"/>
                  </a:lnTo>
                  <a:lnTo>
                    <a:pt x="119" y="15"/>
                  </a:lnTo>
                  <a:lnTo>
                    <a:pt x="120" y="15"/>
                  </a:lnTo>
                  <a:lnTo>
                    <a:pt x="120" y="14"/>
                  </a:lnTo>
                  <a:lnTo>
                    <a:pt x="122" y="14"/>
                  </a:lnTo>
                  <a:lnTo>
                    <a:pt x="125" y="12"/>
                  </a:lnTo>
                  <a:lnTo>
                    <a:pt x="126" y="11"/>
                  </a:lnTo>
                  <a:lnTo>
                    <a:pt x="128" y="9"/>
                  </a:lnTo>
                  <a:lnTo>
                    <a:pt x="129" y="8"/>
                  </a:lnTo>
                  <a:lnTo>
                    <a:pt x="131" y="6"/>
                  </a:lnTo>
                  <a:lnTo>
                    <a:pt x="136" y="5"/>
                  </a:lnTo>
                  <a:lnTo>
                    <a:pt x="137" y="5"/>
                  </a:lnTo>
                  <a:lnTo>
                    <a:pt x="140" y="1"/>
                  </a:lnTo>
                  <a:lnTo>
                    <a:pt x="144" y="0"/>
                  </a:lnTo>
                  <a:lnTo>
                    <a:pt x="145" y="0"/>
                  </a:lnTo>
                  <a:lnTo>
                    <a:pt x="147" y="0"/>
                  </a:lnTo>
                  <a:lnTo>
                    <a:pt x="148" y="0"/>
                  </a:lnTo>
                  <a:lnTo>
                    <a:pt x="150" y="0"/>
                  </a:lnTo>
                  <a:lnTo>
                    <a:pt x="151" y="0"/>
                  </a:lnTo>
                  <a:lnTo>
                    <a:pt x="153" y="0"/>
                  </a:lnTo>
                  <a:lnTo>
                    <a:pt x="156" y="0"/>
                  </a:lnTo>
                  <a:lnTo>
                    <a:pt x="158" y="0"/>
                  </a:lnTo>
                  <a:lnTo>
                    <a:pt x="159" y="0"/>
                  </a:lnTo>
                  <a:lnTo>
                    <a:pt x="161" y="0"/>
                  </a:lnTo>
                  <a:lnTo>
                    <a:pt x="162" y="0"/>
                  </a:lnTo>
                  <a:lnTo>
                    <a:pt x="169" y="0"/>
                  </a:lnTo>
                  <a:lnTo>
                    <a:pt x="170" y="0"/>
                  </a:lnTo>
                  <a:lnTo>
                    <a:pt x="172" y="0"/>
                  </a:lnTo>
                  <a:lnTo>
                    <a:pt x="173" y="0"/>
                  </a:lnTo>
                  <a:lnTo>
                    <a:pt x="176" y="0"/>
                  </a:lnTo>
                  <a:lnTo>
                    <a:pt x="183" y="0"/>
                  </a:lnTo>
                  <a:lnTo>
                    <a:pt x="184" y="0"/>
                  </a:lnTo>
                  <a:lnTo>
                    <a:pt x="197" y="0"/>
                  </a:lnTo>
                  <a:lnTo>
                    <a:pt x="209" y="0"/>
                  </a:lnTo>
                  <a:lnTo>
                    <a:pt x="222" y="0"/>
                  </a:lnTo>
                  <a:lnTo>
                    <a:pt x="225" y="0"/>
                  </a:lnTo>
                  <a:lnTo>
                    <a:pt x="227" y="0"/>
                  </a:lnTo>
                  <a:lnTo>
                    <a:pt x="228" y="0"/>
                  </a:lnTo>
                  <a:lnTo>
                    <a:pt x="231" y="0"/>
                  </a:lnTo>
                  <a:lnTo>
                    <a:pt x="233" y="0"/>
                  </a:lnTo>
                  <a:lnTo>
                    <a:pt x="241" y="0"/>
                  </a:lnTo>
                  <a:lnTo>
                    <a:pt x="242" y="0"/>
                  </a:lnTo>
                  <a:lnTo>
                    <a:pt x="245" y="0"/>
                  </a:lnTo>
                  <a:lnTo>
                    <a:pt x="247" y="0"/>
                  </a:lnTo>
                  <a:lnTo>
                    <a:pt x="248" y="0"/>
                  </a:lnTo>
                  <a:lnTo>
                    <a:pt x="250" y="0"/>
                  </a:lnTo>
                  <a:lnTo>
                    <a:pt x="256" y="0"/>
                  </a:lnTo>
                  <a:lnTo>
                    <a:pt x="258" y="0"/>
                  </a:lnTo>
                  <a:lnTo>
                    <a:pt x="270" y="0"/>
                  </a:lnTo>
                  <a:lnTo>
                    <a:pt x="272" y="0"/>
                  </a:lnTo>
                  <a:lnTo>
                    <a:pt x="273" y="0"/>
                  </a:lnTo>
                  <a:lnTo>
                    <a:pt x="275" y="0"/>
                  </a:lnTo>
                  <a:lnTo>
                    <a:pt x="281" y="0"/>
                  </a:lnTo>
                  <a:lnTo>
                    <a:pt x="284" y="0"/>
                  </a:lnTo>
                  <a:lnTo>
                    <a:pt x="286" y="3"/>
                  </a:lnTo>
                  <a:lnTo>
                    <a:pt x="286" y="5"/>
                  </a:lnTo>
                  <a:lnTo>
                    <a:pt x="286" y="8"/>
                  </a:lnTo>
                  <a:lnTo>
                    <a:pt x="286" y="9"/>
                  </a:lnTo>
                  <a:lnTo>
                    <a:pt x="288" y="12"/>
                  </a:lnTo>
                  <a:lnTo>
                    <a:pt x="288" y="14"/>
                  </a:lnTo>
                  <a:lnTo>
                    <a:pt x="289" y="15"/>
                  </a:lnTo>
                  <a:lnTo>
                    <a:pt x="289" y="17"/>
                  </a:lnTo>
                  <a:lnTo>
                    <a:pt x="291" y="20"/>
                  </a:lnTo>
                  <a:lnTo>
                    <a:pt x="292" y="22"/>
                  </a:lnTo>
                  <a:lnTo>
                    <a:pt x="291" y="23"/>
                  </a:lnTo>
                  <a:lnTo>
                    <a:pt x="289" y="26"/>
                  </a:lnTo>
                  <a:lnTo>
                    <a:pt x="289" y="28"/>
                  </a:lnTo>
                  <a:lnTo>
                    <a:pt x="289" y="30"/>
                  </a:lnTo>
                  <a:lnTo>
                    <a:pt x="289" y="31"/>
                  </a:lnTo>
                  <a:lnTo>
                    <a:pt x="289" y="33"/>
                  </a:lnTo>
                  <a:lnTo>
                    <a:pt x="289" y="34"/>
                  </a:lnTo>
                  <a:lnTo>
                    <a:pt x="288" y="36"/>
                  </a:lnTo>
                  <a:lnTo>
                    <a:pt x="286" y="36"/>
                  </a:lnTo>
                  <a:lnTo>
                    <a:pt x="286" y="37"/>
                  </a:lnTo>
                  <a:lnTo>
                    <a:pt x="284" y="37"/>
                  </a:lnTo>
                  <a:lnTo>
                    <a:pt x="284" y="39"/>
                  </a:lnTo>
                  <a:lnTo>
                    <a:pt x="284" y="41"/>
                  </a:lnTo>
                  <a:lnTo>
                    <a:pt x="283" y="41"/>
                  </a:lnTo>
                  <a:lnTo>
                    <a:pt x="281" y="39"/>
                  </a:lnTo>
                  <a:lnTo>
                    <a:pt x="280" y="39"/>
                  </a:lnTo>
                  <a:lnTo>
                    <a:pt x="278" y="41"/>
                  </a:lnTo>
                  <a:lnTo>
                    <a:pt x="277" y="41"/>
                  </a:lnTo>
                  <a:lnTo>
                    <a:pt x="275" y="41"/>
                  </a:lnTo>
                  <a:lnTo>
                    <a:pt x="277" y="39"/>
                  </a:lnTo>
                  <a:lnTo>
                    <a:pt x="277" y="37"/>
                  </a:lnTo>
                  <a:lnTo>
                    <a:pt x="277" y="36"/>
                  </a:lnTo>
                  <a:lnTo>
                    <a:pt x="275" y="36"/>
                  </a:lnTo>
                  <a:lnTo>
                    <a:pt x="275" y="37"/>
                  </a:lnTo>
                  <a:lnTo>
                    <a:pt x="273" y="39"/>
                  </a:lnTo>
                  <a:lnTo>
                    <a:pt x="273" y="41"/>
                  </a:lnTo>
                  <a:lnTo>
                    <a:pt x="273" y="39"/>
                  </a:lnTo>
                  <a:lnTo>
                    <a:pt x="273" y="37"/>
                  </a:lnTo>
                  <a:lnTo>
                    <a:pt x="272" y="37"/>
                  </a:lnTo>
                  <a:lnTo>
                    <a:pt x="270" y="37"/>
                  </a:lnTo>
                  <a:lnTo>
                    <a:pt x="270" y="39"/>
                  </a:lnTo>
                  <a:lnTo>
                    <a:pt x="270" y="41"/>
                  </a:lnTo>
                  <a:lnTo>
                    <a:pt x="269" y="42"/>
                  </a:lnTo>
                  <a:lnTo>
                    <a:pt x="267" y="42"/>
                  </a:lnTo>
                  <a:lnTo>
                    <a:pt x="264" y="42"/>
                  </a:lnTo>
                  <a:lnTo>
                    <a:pt x="264" y="44"/>
                  </a:lnTo>
                  <a:lnTo>
                    <a:pt x="263" y="45"/>
                  </a:lnTo>
                  <a:lnTo>
                    <a:pt x="261" y="45"/>
                  </a:lnTo>
                  <a:lnTo>
                    <a:pt x="261" y="47"/>
                  </a:lnTo>
                  <a:lnTo>
                    <a:pt x="261" y="48"/>
                  </a:lnTo>
                  <a:lnTo>
                    <a:pt x="261" y="50"/>
                  </a:lnTo>
                  <a:lnTo>
                    <a:pt x="263" y="50"/>
                  </a:lnTo>
                  <a:lnTo>
                    <a:pt x="263" y="51"/>
                  </a:lnTo>
                  <a:lnTo>
                    <a:pt x="264" y="51"/>
                  </a:lnTo>
                  <a:lnTo>
                    <a:pt x="266" y="51"/>
                  </a:lnTo>
                  <a:lnTo>
                    <a:pt x="267" y="51"/>
                  </a:lnTo>
                  <a:lnTo>
                    <a:pt x="267" y="53"/>
                  </a:lnTo>
                  <a:lnTo>
                    <a:pt x="269" y="55"/>
                  </a:lnTo>
                  <a:lnTo>
                    <a:pt x="272" y="56"/>
                  </a:lnTo>
                  <a:lnTo>
                    <a:pt x="273" y="56"/>
                  </a:lnTo>
                  <a:lnTo>
                    <a:pt x="275" y="56"/>
                  </a:lnTo>
                  <a:lnTo>
                    <a:pt x="275" y="58"/>
                  </a:lnTo>
                  <a:lnTo>
                    <a:pt x="275" y="59"/>
                  </a:lnTo>
                  <a:lnTo>
                    <a:pt x="277" y="61"/>
                  </a:lnTo>
                  <a:lnTo>
                    <a:pt x="278" y="62"/>
                  </a:lnTo>
                  <a:lnTo>
                    <a:pt x="284" y="64"/>
                  </a:lnTo>
                  <a:lnTo>
                    <a:pt x="284" y="67"/>
                  </a:lnTo>
                  <a:lnTo>
                    <a:pt x="284" y="72"/>
                  </a:lnTo>
                  <a:lnTo>
                    <a:pt x="284" y="73"/>
                  </a:lnTo>
                  <a:lnTo>
                    <a:pt x="284" y="75"/>
                  </a:lnTo>
                  <a:lnTo>
                    <a:pt x="284" y="77"/>
                  </a:lnTo>
                  <a:lnTo>
                    <a:pt x="284" y="80"/>
                  </a:lnTo>
                  <a:lnTo>
                    <a:pt x="284" y="81"/>
                  </a:lnTo>
                  <a:lnTo>
                    <a:pt x="284" y="84"/>
                  </a:lnTo>
                  <a:lnTo>
                    <a:pt x="284" y="86"/>
                  </a:lnTo>
                  <a:lnTo>
                    <a:pt x="284" y="88"/>
                  </a:lnTo>
                  <a:lnTo>
                    <a:pt x="284" y="92"/>
                  </a:lnTo>
                  <a:lnTo>
                    <a:pt x="283" y="92"/>
                  </a:lnTo>
                  <a:lnTo>
                    <a:pt x="281" y="94"/>
                  </a:lnTo>
                  <a:lnTo>
                    <a:pt x="280" y="94"/>
                  </a:lnTo>
                  <a:lnTo>
                    <a:pt x="278" y="94"/>
                  </a:lnTo>
                  <a:lnTo>
                    <a:pt x="277" y="94"/>
                  </a:lnTo>
                  <a:lnTo>
                    <a:pt x="275" y="94"/>
                  </a:lnTo>
                  <a:lnTo>
                    <a:pt x="275" y="92"/>
                  </a:lnTo>
                  <a:lnTo>
                    <a:pt x="277" y="91"/>
                  </a:lnTo>
                  <a:lnTo>
                    <a:pt x="275" y="91"/>
                  </a:lnTo>
                  <a:lnTo>
                    <a:pt x="273" y="92"/>
                  </a:lnTo>
                  <a:lnTo>
                    <a:pt x="273" y="91"/>
                  </a:lnTo>
                  <a:lnTo>
                    <a:pt x="272" y="91"/>
                  </a:lnTo>
                  <a:lnTo>
                    <a:pt x="272" y="89"/>
                  </a:lnTo>
                  <a:lnTo>
                    <a:pt x="273" y="89"/>
                  </a:lnTo>
                  <a:lnTo>
                    <a:pt x="272" y="89"/>
                  </a:lnTo>
                  <a:lnTo>
                    <a:pt x="272" y="88"/>
                  </a:lnTo>
                  <a:lnTo>
                    <a:pt x="270" y="89"/>
                  </a:lnTo>
                  <a:lnTo>
                    <a:pt x="270" y="88"/>
                  </a:lnTo>
                  <a:lnTo>
                    <a:pt x="270" y="89"/>
                  </a:lnTo>
                  <a:lnTo>
                    <a:pt x="269" y="89"/>
                  </a:lnTo>
                  <a:lnTo>
                    <a:pt x="270" y="91"/>
                  </a:lnTo>
                  <a:lnTo>
                    <a:pt x="270" y="89"/>
                  </a:lnTo>
                  <a:lnTo>
                    <a:pt x="270" y="91"/>
                  </a:lnTo>
                  <a:lnTo>
                    <a:pt x="270" y="92"/>
                  </a:lnTo>
                  <a:lnTo>
                    <a:pt x="270" y="94"/>
                  </a:lnTo>
                  <a:lnTo>
                    <a:pt x="269" y="94"/>
                  </a:lnTo>
                  <a:lnTo>
                    <a:pt x="269" y="95"/>
                  </a:lnTo>
                  <a:lnTo>
                    <a:pt x="267" y="95"/>
                  </a:lnTo>
                  <a:lnTo>
                    <a:pt x="266" y="95"/>
                  </a:lnTo>
                  <a:lnTo>
                    <a:pt x="264" y="94"/>
                  </a:lnTo>
                  <a:lnTo>
                    <a:pt x="263" y="97"/>
                  </a:lnTo>
                  <a:lnTo>
                    <a:pt x="259" y="97"/>
                  </a:lnTo>
                  <a:lnTo>
                    <a:pt x="258" y="98"/>
                  </a:lnTo>
                  <a:lnTo>
                    <a:pt x="256" y="97"/>
                  </a:lnTo>
                  <a:lnTo>
                    <a:pt x="255" y="97"/>
                  </a:lnTo>
                  <a:lnTo>
                    <a:pt x="253" y="97"/>
                  </a:lnTo>
                  <a:lnTo>
                    <a:pt x="252" y="97"/>
                  </a:lnTo>
                  <a:lnTo>
                    <a:pt x="252" y="98"/>
                  </a:lnTo>
                  <a:lnTo>
                    <a:pt x="250" y="98"/>
                  </a:lnTo>
                  <a:lnTo>
                    <a:pt x="248" y="98"/>
                  </a:lnTo>
                  <a:lnTo>
                    <a:pt x="247" y="98"/>
                  </a:lnTo>
                  <a:lnTo>
                    <a:pt x="245" y="97"/>
                  </a:lnTo>
                  <a:lnTo>
                    <a:pt x="244" y="95"/>
                  </a:lnTo>
                  <a:lnTo>
                    <a:pt x="242" y="95"/>
                  </a:lnTo>
                  <a:lnTo>
                    <a:pt x="241" y="97"/>
                  </a:lnTo>
                  <a:lnTo>
                    <a:pt x="237" y="95"/>
                  </a:lnTo>
                  <a:lnTo>
                    <a:pt x="236" y="95"/>
                  </a:lnTo>
                  <a:lnTo>
                    <a:pt x="234" y="95"/>
                  </a:lnTo>
                  <a:lnTo>
                    <a:pt x="233" y="95"/>
                  </a:lnTo>
                  <a:lnTo>
                    <a:pt x="231" y="95"/>
                  </a:lnTo>
                  <a:lnTo>
                    <a:pt x="230" y="98"/>
                  </a:lnTo>
                  <a:lnTo>
                    <a:pt x="227" y="102"/>
                  </a:lnTo>
                  <a:lnTo>
                    <a:pt x="219" y="106"/>
                  </a:lnTo>
                  <a:lnTo>
                    <a:pt x="217" y="106"/>
                  </a:lnTo>
                  <a:lnTo>
                    <a:pt x="216" y="108"/>
                  </a:lnTo>
                  <a:lnTo>
                    <a:pt x="212" y="109"/>
                  </a:lnTo>
                  <a:lnTo>
                    <a:pt x="211" y="111"/>
                  </a:lnTo>
                  <a:lnTo>
                    <a:pt x="208" y="111"/>
                  </a:lnTo>
                  <a:lnTo>
                    <a:pt x="205" y="111"/>
                  </a:lnTo>
                  <a:lnTo>
                    <a:pt x="203" y="111"/>
                  </a:lnTo>
                  <a:lnTo>
                    <a:pt x="200" y="111"/>
                  </a:lnTo>
                  <a:lnTo>
                    <a:pt x="197" y="111"/>
                  </a:lnTo>
                  <a:lnTo>
                    <a:pt x="195" y="111"/>
                  </a:lnTo>
                  <a:lnTo>
                    <a:pt x="194" y="111"/>
                  </a:lnTo>
                  <a:lnTo>
                    <a:pt x="192" y="113"/>
                  </a:lnTo>
                  <a:lnTo>
                    <a:pt x="191" y="114"/>
                  </a:lnTo>
                  <a:lnTo>
                    <a:pt x="186" y="120"/>
                  </a:lnTo>
                  <a:lnTo>
                    <a:pt x="184" y="122"/>
                  </a:lnTo>
                  <a:lnTo>
                    <a:pt x="183" y="128"/>
                  </a:lnTo>
                  <a:lnTo>
                    <a:pt x="181" y="131"/>
                  </a:lnTo>
                  <a:lnTo>
                    <a:pt x="180" y="133"/>
                  </a:lnTo>
                  <a:lnTo>
                    <a:pt x="180" y="136"/>
                  </a:lnTo>
                  <a:lnTo>
                    <a:pt x="176" y="142"/>
                  </a:lnTo>
                  <a:lnTo>
                    <a:pt x="175" y="142"/>
                  </a:lnTo>
                  <a:lnTo>
                    <a:pt x="170" y="153"/>
                  </a:lnTo>
                  <a:lnTo>
                    <a:pt x="169" y="153"/>
                  </a:lnTo>
                  <a:lnTo>
                    <a:pt x="169" y="155"/>
                  </a:lnTo>
                  <a:lnTo>
                    <a:pt x="167" y="158"/>
                  </a:lnTo>
                  <a:lnTo>
                    <a:pt x="165" y="160"/>
                  </a:lnTo>
                  <a:lnTo>
                    <a:pt x="165" y="161"/>
                  </a:lnTo>
                  <a:lnTo>
                    <a:pt x="164" y="161"/>
                  </a:lnTo>
                  <a:lnTo>
                    <a:pt x="162" y="161"/>
                  </a:lnTo>
                  <a:lnTo>
                    <a:pt x="162" y="163"/>
                  </a:lnTo>
                  <a:lnTo>
                    <a:pt x="161" y="163"/>
                  </a:lnTo>
                  <a:lnTo>
                    <a:pt x="159" y="164"/>
                  </a:lnTo>
                  <a:lnTo>
                    <a:pt x="158" y="164"/>
                  </a:lnTo>
                  <a:lnTo>
                    <a:pt x="158" y="166"/>
                  </a:lnTo>
                  <a:lnTo>
                    <a:pt x="155" y="166"/>
                  </a:lnTo>
                  <a:lnTo>
                    <a:pt x="153" y="166"/>
                  </a:lnTo>
                  <a:lnTo>
                    <a:pt x="153" y="164"/>
                  </a:lnTo>
                  <a:lnTo>
                    <a:pt x="155" y="164"/>
                  </a:lnTo>
                  <a:lnTo>
                    <a:pt x="156" y="163"/>
                  </a:lnTo>
                  <a:lnTo>
                    <a:pt x="158" y="161"/>
                  </a:lnTo>
                  <a:lnTo>
                    <a:pt x="158" y="160"/>
                  </a:lnTo>
                  <a:lnTo>
                    <a:pt x="159" y="160"/>
                  </a:lnTo>
                  <a:lnTo>
                    <a:pt x="158" y="160"/>
                  </a:lnTo>
                  <a:lnTo>
                    <a:pt x="158" y="161"/>
                  </a:lnTo>
                  <a:lnTo>
                    <a:pt x="156" y="163"/>
                  </a:lnTo>
                  <a:lnTo>
                    <a:pt x="155" y="163"/>
                  </a:lnTo>
                  <a:lnTo>
                    <a:pt x="153" y="164"/>
                  </a:lnTo>
                  <a:lnTo>
                    <a:pt x="153" y="163"/>
                  </a:lnTo>
                  <a:lnTo>
                    <a:pt x="151" y="163"/>
                  </a:lnTo>
                  <a:lnTo>
                    <a:pt x="151" y="161"/>
                  </a:lnTo>
                  <a:lnTo>
                    <a:pt x="153" y="160"/>
                  </a:lnTo>
                  <a:lnTo>
                    <a:pt x="153" y="158"/>
                  </a:lnTo>
                  <a:lnTo>
                    <a:pt x="153" y="155"/>
                  </a:lnTo>
                  <a:lnTo>
                    <a:pt x="153" y="153"/>
                  </a:lnTo>
                  <a:lnTo>
                    <a:pt x="155" y="153"/>
                  </a:lnTo>
                  <a:lnTo>
                    <a:pt x="156" y="153"/>
                  </a:lnTo>
                  <a:lnTo>
                    <a:pt x="156" y="152"/>
                  </a:lnTo>
                  <a:lnTo>
                    <a:pt x="155" y="152"/>
                  </a:lnTo>
                  <a:lnTo>
                    <a:pt x="155" y="150"/>
                  </a:lnTo>
                  <a:lnTo>
                    <a:pt x="156" y="149"/>
                  </a:lnTo>
                  <a:lnTo>
                    <a:pt x="156" y="150"/>
                  </a:lnTo>
                  <a:lnTo>
                    <a:pt x="156" y="149"/>
                  </a:lnTo>
                  <a:lnTo>
                    <a:pt x="158" y="149"/>
                  </a:lnTo>
                  <a:lnTo>
                    <a:pt x="159" y="149"/>
                  </a:lnTo>
                  <a:lnTo>
                    <a:pt x="159" y="147"/>
                  </a:lnTo>
                  <a:lnTo>
                    <a:pt x="158" y="147"/>
                  </a:lnTo>
                  <a:lnTo>
                    <a:pt x="159" y="145"/>
                  </a:lnTo>
                  <a:lnTo>
                    <a:pt x="161" y="145"/>
                  </a:lnTo>
                  <a:lnTo>
                    <a:pt x="161" y="144"/>
                  </a:lnTo>
                  <a:lnTo>
                    <a:pt x="162" y="142"/>
                  </a:lnTo>
                  <a:lnTo>
                    <a:pt x="162" y="141"/>
                  </a:lnTo>
                  <a:lnTo>
                    <a:pt x="164" y="141"/>
                  </a:lnTo>
                  <a:lnTo>
                    <a:pt x="164" y="139"/>
                  </a:lnTo>
                  <a:lnTo>
                    <a:pt x="162" y="139"/>
                  </a:lnTo>
                  <a:lnTo>
                    <a:pt x="161" y="139"/>
                  </a:lnTo>
                  <a:lnTo>
                    <a:pt x="161" y="142"/>
                  </a:lnTo>
                  <a:lnTo>
                    <a:pt x="159" y="142"/>
                  </a:lnTo>
                  <a:lnTo>
                    <a:pt x="159" y="144"/>
                  </a:lnTo>
                  <a:lnTo>
                    <a:pt x="158" y="144"/>
                  </a:lnTo>
                  <a:lnTo>
                    <a:pt x="158" y="145"/>
                  </a:lnTo>
                  <a:lnTo>
                    <a:pt x="156" y="145"/>
                  </a:lnTo>
                  <a:lnTo>
                    <a:pt x="155" y="145"/>
                  </a:lnTo>
                  <a:lnTo>
                    <a:pt x="155" y="147"/>
                  </a:lnTo>
                  <a:lnTo>
                    <a:pt x="153" y="147"/>
                  </a:lnTo>
                  <a:lnTo>
                    <a:pt x="153" y="145"/>
                  </a:lnTo>
                  <a:lnTo>
                    <a:pt x="153" y="147"/>
                  </a:lnTo>
                  <a:lnTo>
                    <a:pt x="151" y="147"/>
                  </a:lnTo>
                  <a:lnTo>
                    <a:pt x="151" y="149"/>
                  </a:lnTo>
                  <a:lnTo>
                    <a:pt x="151" y="150"/>
                  </a:lnTo>
                  <a:lnTo>
                    <a:pt x="150" y="150"/>
                  </a:lnTo>
                  <a:lnTo>
                    <a:pt x="148" y="150"/>
                  </a:lnTo>
                  <a:lnTo>
                    <a:pt x="147" y="152"/>
                  </a:lnTo>
                  <a:lnTo>
                    <a:pt x="144" y="152"/>
                  </a:lnTo>
                  <a:lnTo>
                    <a:pt x="142" y="152"/>
                  </a:lnTo>
                  <a:lnTo>
                    <a:pt x="140" y="152"/>
                  </a:lnTo>
                  <a:lnTo>
                    <a:pt x="142" y="150"/>
                  </a:lnTo>
                  <a:lnTo>
                    <a:pt x="142" y="149"/>
                  </a:lnTo>
                  <a:lnTo>
                    <a:pt x="142" y="147"/>
                  </a:lnTo>
                  <a:lnTo>
                    <a:pt x="144" y="147"/>
                  </a:lnTo>
                  <a:lnTo>
                    <a:pt x="144" y="145"/>
                  </a:lnTo>
                  <a:lnTo>
                    <a:pt x="144" y="144"/>
                  </a:lnTo>
                  <a:lnTo>
                    <a:pt x="142" y="144"/>
                  </a:lnTo>
                  <a:lnTo>
                    <a:pt x="142" y="142"/>
                  </a:lnTo>
                  <a:lnTo>
                    <a:pt x="140" y="141"/>
                  </a:lnTo>
                  <a:lnTo>
                    <a:pt x="140" y="142"/>
                  </a:lnTo>
                  <a:lnTo>
                    <a:pt x="140" y="144"/>
                  </a:lnTo>
                  <a:lnTo>
                    <a:pt x="140" y="145"/>
                  </a:lnTo>
                  <a:lnTo>
                    <a:pt x="140" y="147"/>
                  </a:lnTo>
                  <a:lnTo>
                    <a:pt x="139" y="147"/>
                  </a:lnTo>
                  <a:lnTo>
                    <a:pt x="137" y="147"/>
                  </a:lnTo>
                  <a:lnTo>
                    <a:pt x="136" y="147"/>
                  </a:lnTo>
                  <a:lnTo>
                    <a:pt x="133" y="147"/>
                  </a:lnTo>
                  <a:lnTo>
                    <a:pt x="131" y="145"/>
                  </a:lnTo>
                  <a:lnTo>
                    <a:pt x="129" y="145"/>
                  </a:lnTo>
                  <a:lnTo>
                    <a:pt x="128" y="145"/>
                  </a:lnTo>
                  <a:lnTo>
                    <a:pt x="128" y="144"/>
                  </a:lnTo>
                  <a:lnTo>
                    <a:pt x="126" y="142"/>
                  </a:lnTo>
                  <a:lnTo>
                    <a:pt x="125" y="139"/>
                  </a:lnTo>
                  <a:lnTo>
                    <a:pt x="122" y="136"/>
                  </a:lnTo>
                  <a:lnTo>
                    <a:pt x="123" y="134"/>
                  </a:lnTo>
                  <a:lnTo>
                    <a:pt x="125" y="133"/>
                  </a:lnTo>
                  <a:lnTo>
                    <a:pt x="123" y="133"/>
                  </a:lnTo>
                  <a:lnTo>
                    <a:pt x="123" y="131"/>
                  </a:lnTo>
                  <a:lnTo>
                    <a:pt x="122" y="131"/>
                  </a:lnTo>
                  <a:lnTo>
                    <a:pt x="123" y="130"/>
                  </a:lnTo>
                  <a:lnTo>
                    <a:pt x="123" y="128"/>
                  </a:lnTo>
                  <a:lnTo>
                    <a:pt x="125" y="127"/>
                  </a:lnTo>
                  <a:lnTo>
                    <a:pt x="125" y="125"/>
                  </a:lnTo>
                  <a:lnTo>
                    <a:pt x="126" y="125"/>
                  </a:lnTo>
                  <a:lnTo>
                    <a:pt x="126" y="124"/>
                  </a:lnTo>
                  <a:lnTo>
                    <a:pt x="128" y="124"/>
                  </a:lnTo>
                  <a:lnTo>
                    <a:pt x="129" y="124"/>
                  </a:lnTo>
                  <a:lnTo>
                    <a:pt x="129" y="122"/>
                  </a:lnTo>
                  <a:lnTo>
                    <a:pt x="129" y="120"/>
                  </a:lnTo>
                  <a:lnTo>
                    <a:pt x="128" y="120"/>
                  </a:lnTo>
                  <a:lnTo>
                    <a:pt x="126" y="122"/>
                  </a:lnTo>
                  <a:lnTo>
                    <a:pt x="125" y="122"/>
                  </a:lnTo>
                  <a:lnTo>
                    <a:pt x="123" y="122"/>
                  </a:lnTo>
                  <a:lnTo>
                    <a:pt x="122" y="124"/>
                  </a:lnTo>
                  <a:lnTo>
                    <a:pt x="122" y="125"/>
                  </a:lnTo>
                  <a:lnTo>
                    <a:pt x="120" y="127"/>
                  </a:lnTo>
                  <a:lnTo>
                    <a:pt x="119" y="127"/>
                  </a:lnTo>
                  <a:lnTo>
                    <a:pt x="117" y="128"/>
                  </a:lnTo>
                  <a:lnTo>
                    <a:pt x="115" y="128"/>
                  </a:lnTo>
                  <a:lnTo>
                    <a:pt x="114" y="128"/>
                  </a:lnTo>
                  <a:lnTo>
                    <a:pt x="114" y="127"/>
                  </a:lnTo>
                  <a:lnTo>
                    <a:pt x="115" y="125"/>
                  </a:lnTo>
                  <a:lnTo>
                    <a:pt x="115" y="124"/>
                  </a:lnTo>
                  <a:lnTo>
                    <a:pt x="115" y="122"/>
                  </a:lnTo>
                  <a:lnTo>
                    <a:pt x="115" y="120"/>
                  </a:lnTo>
                  <a:lnTo>
                    <a:pt x="117" y="120"/>
                  </a:lnTo>
                  <a:lnTo>
                    <a:pt x="117" y="119"/>
                  </a:lnTo>
                  <a:lnTo>
                    <a:pt x="119" y="117"/>
                  </a:lnTo>
                  <a:lnTo>
                    <a:pt x="117" y="117"/>
                  </a:lnTo>
                  <a:lnTo>
                    <a:pt x="117" y="116"/>
                  </a:lnTo>
                  <a:lnTo>
                    <a:pt x="117" y="114"/>
                  </a:lnTo>
                  <a:lnTo>
                    <a:pt x="119" y="113"/>
                  </a:lnTo>
                  <a:lnTo>
                    <a:pt x="119" y="114"/>
                  </a:lnTo>
                  <a:lnTo>
                    <a:pt x="122" y="113"/>
                  </a:lnTo>
                  <a:lnTo>
                    <a:pt x="123" y="113"/>
                  </a:lnTo>
                  <a:lnTo>
                    <a:pt x="123" y="111"/>
                  </a:lnTo>
                  <a:lnTo>
                    <a:pt x="125" y="113"/>
                  </a:lnTo>
                  <a:lnTo>
                    <a:pt x="126" y="113"/>
                  </a:lnTo>
                  <a:lnTo>
                    <a:pt x="125" y="111"/>
                  </a:lnTo>
                  <a:lnTo>
                    <a:pt x="125" y="109"/>
                  </a:lnTo>
                  <a:lnTo>
                    <a:pt x="125" y="108"/>
                  </a:lnTo>
                  <a:lnTo>
                    <a:pt x="126" y="109"/>
                  </a:lnTo>
                  <a:lnTo>
                    <a:pt x="126" y="108"/>
                  </a:lnTo>
                  <a:lnTo>
                    <a:pt x="128" y="108"/>
                  </a:lnTo>
                  <a:lnTo>
                    <a:pt x="128" y="109"/>
                  </a:lnTo>
                  <a:lnTo>
                    <a:pt x="129" y="109"/>
                  </a:lnTo>
                  <a:lnTo>
                    <a:pt x="129" y="108"/>
                  </a:lnTo>
                  <a:lnTo>
                    <a:pt x="131" y="108"/>
                  </a:lnTo>
                  <a:lnTo>
                    <a:pt x="129" y="106"/>
                  </a:lnTo>
                  <a:lnTo>
                    <a:pt x="131" y="106"/>
                  </a:lnTo>
                  <a:lnTo>
                    <a:pt x="131" y="108"/>
                  </a:lnTo>
                  <a:lnTo>
                    <a:pt x="133" y="108"/>
                  </a:lnTo>
                  <a:lnTo>
                    <a:pt x="133" y="106"/>
                  </a:lnTo>
                  <a:lnTo>
                    <a:pt x="134" y="106"/>
                  </a:lnTo>
                  <a:lnTo>
                    <a:pt x="133" y="108"/>
                  </a:lnTo>
                  <a:lnTo>
                    <a:pt x="133" y="109"/>
                  </a:lnTo>
                  <a:lnTo>
                    <a:pt x="134" y="109"/>
                  </a:lnTo>
                  <a:lnTo>
                    <a:pt x="134" y="108"/>
                  </a:lnTo>
                  <a:lnTo>
                    <a:pt x="136" y="108"/>
                  </a:lnTo>
                  <a:lnTo>
                    <a:pt x="134" y="108"/>
                  </a:lnTo>
                  <a:lnTo>
                    <a:pt x="134" y="106"/>
                  </a:lnTo>
                  <a:lnTo>
                    <a:pt x="136" y="106"/>
                  </a:lnTo>
                  <a:lnTo>
                    <a:pt x="134" y="105"/>
                  </a:lnTo>
                  <a:lnTo>
                    <a:pt x="134" y="103"/>
                  </a:lnTo>
                  <a:lnTo>
                    <a:pt x="133" y="105"/>
                  </a:lnTo>
                  <a:lnTo>
                    <a:pt x="131" y="105"/>
                  </a:lnTo>
                  <a:lnTo>
                    <a:pt x="133" y="103"/>
                  </a:lnTo>
                  <a:lnTo>
                    <a:pt x="134" y="103"/>
                  </a:lnTo>
                  <a:lnTo>
                    <a:pt x="134" y="102"/>
                  </a:lnTo>
                  <a:lnTo>
                    <a:pt x="136" y="102"/>
                  </a:lnTo>
                  <a:lnTo>
                    <a:pt x="136" y="103"/>
                  </a:lnTo>
                  <a:lnTo>
                    <a:pt x="137" y="103"/>
                  </a:lnTo>
                  <a:lnTo>
                    <a:pt x="137" y="105"/>
                  </a:lnTo>
                  <a:lnTo>
                    <a:pt x="139" y="105"/>
                  </a:lnTo>
                  <a:lnTo>
                    <a:pt x="139" y="103"/>
                  </a:lnTo>
                  <a:lnTo>
                    <a:pt x="137" y="103"/>
                  </a:lnTo>
                  <a:lnTo>
                    <a:pt x="139" y="102"/>
                  </a:lnTo>
                  <a:lnTo>
                    <a:pt x="137" y="102"/>
                  </a:lnTo>
                  <a:lnTo>
                    <a:pt x="136" y="100"/>
                  </a:lnTo>
                  <a:lnTo>
                    <a:pt x="137" y="100"/>
                  </a:lnTo>
                  <a:lnTo>
                    <a:pt x="137" y="102"/>
                  </a:lnTo>
                  <a:lnTo>
                    <a:pt x="137" y="100"/>
                  </a:lnTo>
                  <a:lnTo>
                    <a:pt x="139" y="102"/>
                  </a:lnTo>
                  <a:lnTo>
                    <a:pt x="139" y="100"/>
                  </a:lnTo>
                  <a:lnTo>
                    <a:pt x="140" y="102"/>
                  </a:lnTo>
                  <a:lnTo>
                    <a:pt x="140" y="100"/>
                  </a:lnTo>
                  <a:lnTo>
                    <a:pt x="142" y="100"/>
                  </a:lnTo>
                  <a:lnTo>
                    <a:pt x="142" y="102"/>
                  </a:lnTo>
                  <a:lnTo>
                    <a:pt x="140" y="103"/>
                  </a:lnTo>
                  <a:lnTo>
                    <a:pt x="142" y="103"/>
                  </a:lnTo>
                  <a:lnTo>
                    <a:pt x="142" y="105"/>
                  </a:lnTo>
                  <a:lnTo>
                    <a:pt x="142" y="103"/>
                  </a:lnTo>
                  <a:lnTo>
                    <a:pt x="144" y="105"/>
                  </a:lnTo>
                  <a:lnTo>
                    <a:pt x="144" y="103"/>
                  </a:lnTo>
                  <a:lnTo>
                    <a:pt x="145" y="103"/>
                  </a:lnTo>
                  <a:lnTo>
                    <a:pt x="144" y="103"/>
                  </a:lnTo>
                  <a:lnTo>
                    <a:pt x="144" y="102"/>
                  </a:lnTo>
                  <a:lnTo>
                    <a:pt x="145" y="102"/>
                  </a:lnTo>
                  <a:lnTo>
                    <a:pt x="144" y="102"/>
                  </a:lnTo>
                  <a:lnTo>
                    <a:pt x="144" y="100"/>
                  </a:lnTo>
                  <a:lnTo>
                    <a:pt x="142" y="100"/>
                  </a:lnTo>
                  <a:lnTo>
                    <a:pt x="142" y="98"/>
                  </a:lnTo>
                  <a:lnTo>
                    <a:pt x="144" y="98"/>
                  </a:lnTo>
                  <a:lnTo>
                    <a:pt x="145" y="98"/>
                  </a:lnTo>
                  <a:lnTo>
                    <a:pt x="147" y="98"/>
                  </a:lnTo>
                  <a:lnTo>
                    <a:pt x="148" y="98"/>
                  </a:lnTo>
                  <a:lnTo>
                    <a:pt x="148" y="100"/>
                  </a:lnTo>
                  <a:lnTo>
                    <a:pt x="150" y="100"/>
                  </a:lnTo>
                  <a:lnTo>
                    <a:pt x="150" y="102"/>
                  </a:lnTo>
                  <a:lnTo>
                    <a:pt x="148" y="102"/>
                  </a:lnTo>
                  <a:lnTo>
                    <a:pt x="150" y="102"/>
                  </a:lnTo>
                  <a:lnTo>
                    <a:pt x="151" y="102"/>
                  </a:lnTo>
                  <a:lnTo>
                    <a:pt x="150" y="100"/>
                  </a:lnTo>
                  <a:lnTo>
                    <a:pt x="151" y="100"/>
                  </a:lnTo>
                  <a:lnTo>
                    <a:pt x="153" y="100"/>
                  </a:lnTo>
                  <a:lnTo>
                    <a:pt x="155" y="103"/>
                  </a:lnTo>
                  <a:lnTo>
                    <a:pt x="153" y="103"/>
                  </a:lnTo>
                  <a:lnTo>
                    <a:pt x="151" y="103"/>
                  </a:lnTo>
                  <a:lnTo>
                    <a:pt x="151" y="105"/>
                  </a:lnTo>
                  <a:lnTo>
                    <a:pt x="150" y="105"/>
                  </a:lnTo>
                  <a:lnTo>
                    <a:pt x="150" y="103"/>
                  </a:lnTo>
                  <a:lnTo>
                    <a:pt x="150" y="105"/>
                  </a:lnTo>
                  <a:lnTo>
                    <a:pt x="151" y="105"/>
                  </a:lnTo>
                  <a:lnTo>
                    <a:pt x="151" y="106"/>
                  </a:lnTo>
                  <a:lnTo>
                    <a:pt x="150" y="108"/>
                  </a:lnTo>
                  <a:lnTo>
                    <a:pt x="151" y="108"/>
                  </a:lnTo>
                  <a:lnTo>
                    <a:pt x="151" y="106"/>
                  </a:lnTo>
                  <a:lnTo>
                    <a:pt x="151" y="105"/>
                  </a:lnTo>
                  <a:lnTo>
                    <a:pt x="153" y="105"/>
                  </a:lnTo>
                  <a:lnTo>
                    <a:pt x="153" y="106"/>
                  </a:lnTo>
                  <a:lnTo>
                    <a:pt x="153" y="105"/>
                  </a:lnTo>
                  <a:lnTo>
                    <a:pt x="155" y="105"/>
                  </a:lnTo>
                  <a:lnTo>
                    <a:pt x="155" y="103"/>
                  </a:lnTo>
                  <a:lnTo>
                    <a:pt x="156" y="103"/>
                  </a:lnTo>
                  <a:lnTo>
                    <a:pt x="156" y="105"/>
                  </a:lnTo>
                  <a:lnTo>
                    <a:pt x="158" y="105"/>
                  </a:lnTo>
                  <a:lnTo>
                    <a:pt x="158" y="103"/>
                  </a:lnTo>
                  <a:lnTo>
                    <a:pt x="158" y="105"/>
                  </a:lnTo>
                  <a:lnTo>
                    <a:pt x="158" y="106"/>
                  </a:lnTo>
                  <a:lnTo>
                    <a:pt x="158" y="105"/>
                  </a:lnTo>
                  <a:lnTo>
                    <a:pt x="158" y="103"/>
                  </a:lnTo>
                  <a:lnTo>
                    <a:pt x="159" y="103"/>
                  </a:lnTo>
                  <a:lnTo>
                    <a:pt x="161" y="105"/>
                  </a:lnTo>
                  <a:lnTo>
                    <a:pt x="161" y="103"/>
                  </a:lnTo>
                  <a:lnTo>
                    <a:pt x="162" y="103"/>
                  </a:lnTo>
                  <a:lnTo>
                    <a:pt x="164" y="103"/>
                  </a:lnTo>
                  <a:lnTo>
                    <a:pt x="164" y="105"/>
                  </a:lnTo>
                  <a:lnTo>
                    <a:pt x="164" y="103"/>
                  </a:lnTo>
                  <a:lnTo>
                    <a:pt x="165" y="103"/>
                  </a:lnTo>
                  <a:lnTo>
                    <a:pt x="164" y="103"/>
                  </a:lnTo>
                  <a:lnTo>
                    <a:pt x="162" y="103"/>
                  </a:lnTo>
                  <a:lnTo>
                    <a:pt x="162" y="102"/>
                  </a:lnTo>
                  <a:lnTo>
                    <a:pt x="164" y="102"/>
                  </a:lnTo>
                  <a:lnTo>
                    <a:pt x="162" y="100"/>
                  </a:lnTo>
                  <a:lnTo>
                    <a:pt x="161" y="102"/>
                  </a:lnTo>
                  <a:lnTo>
                    <a:pt x="161" y="103"/>
                  </a:lnTo>
                  <a:lnTo>
                    <a:pt x="159" y="103"/>
                  </a:lnTo>
                  <a:lnTo>
                    <a:pt x="158" y="103"/>
                  </a:lnTo>
                  <a:lnTo>
                    <a:pt x="156" y="103"/>
                  </a:lnTo>
                  <a:lnTo>
                    <a:pt x="155" y="102"/>
                  </a:lnTo>
                  <a:lnTo>
                    <a:pt x="155" y="100"/>
                  </a:lnTo>
                  <a:lnTo>
                    <a:pt x="156" y="100"/>
                  </a:lnTo>
                  <a:lnTo>
                    <a:pt x="156" y="98"/>
                  </a:lnTo>
                  <a:lnTo>
                    <a:pt x="155" y="100"/>
                  </a:lnTo>
                  <a:lnTo>
                    <a:pt x="153" y="100"/>
                  </a:lnTo>
                  <a:lnTo>
                    <a:pt x="155" y="98"/>
                  </a:lnTo>
                  <a:lnTo>
                    <a:pt x="153" y="98"/>
                  </a:lnTo>
                  <a:lnTo>
                    <a:pt x="151" y="98"/>
                  </a:lnTo>
                  <a:lnTo>
                    <a:pt x="151" y="97"/>
                  </a:lnTo>
                  <a:lnTo>
                    <a:pt x="153" y="97"/>
                  </a:lnTo>
                  <a:lnTo>
                    <a:pt x="153" y="95"/>
                  </a:lnTo>
                  <a:lnTo>
                    <a:pt x="151" y="95"/>
                  </a:lnTo>
                  <a:lnTo>
                    <a:pt x="151" y="97"/>
                  </a:lnTo>
                  <a:lnTo>
                    <a:pt x="151" y="98"/>
                  </a:lnTo>
                  <a:lnTo>
                    <a:pt x="150" y="98"/>
                  </a:lnTo>
                  <a:lnTo>
                    <a:pt x="148" y="98"/>
                  </a:lnTo>
                  <a:lnTo>
                    <a:pt x="148" y="97"/>
                  </a:lnTo>
                  <a:lnTo>
                    <a:pt x="147" y="98"/>
                  </a:lnTo>
                  <a:lnTo>
                    <a:pt x="147" y="97"/>
                  </a:lnTo>
                  <a:lnTo>
                    <a:pt x="145" y="97"/>
                  </a:lnTo>
                  <a:lnTo>
                    <a:pt x="147" y="97"/>
                  </a:lnTo>
                  <a:lnTo>
                    <a:pt x="147" y="95"/>
                  </a:lnTo>
                  <a:lnTo>
                    <a:pt x="148" y="95"/>
                  </a:lnTo>
                  <a:lnTo>
                    <a:pt x="150" y="94"/>
                  </a:lnTo>
                  <a:lnTo>
                    <a:pt x="151" y="94"/>
                  </a:lnTo>
                  <a:lnTo>
                    <a:pt x="150" y="94"/>
                  </a:lnTo>
                  <a:lnTo>
                    <a:pt x="150" y="92"/>
                  </a:lnTo>
                  <a:lnTo>
                    <a:pt x="148" y="94"/>
                  </a:lnTo>
                  <a:lnTo>
                    <a:pt x="147" y="92"/>
                  </a:lnTo>
                  <a:lnTo>
                    <a:pt x="147" y="94"/>
                  </a:lnTo>
                  <a:lnTo>
                    <a:pt x="147" y="95"/>
                  </a:lnTo>
                  <a:lnTo>
                    <a:pt x="145" y="95"/>
                  </a:lnTo>
                  <a:lnTo>
                    <a:pt x="145" y="97"/>
                  </a:lnTo>
                  <a:lnTo>
                    <a:pt x="144" y="97"/>
                  </a:lnTo>
                  <a:lnTo>
                    <a:pt x="144" y="95"/>
                  </a:lnTo>
                  <a:lnTo>
                    <a:pt x="142" y="95"/>
                  </a:lnTo>
                  <a:lnTo>
                    <a:pt x="142" y="97"/>
                  </a:lnTo>
                  <a:lnTo>
                    <a:pt x="140" y="98"/>
                  </a:lnTo>
                  <a:lnTo>
                    <a:pt x="140" y="97"/>
                  </a:lnTo>
                  <a:lnTo>
                    <a:pt x="140" y="98"/>
                  </a:lnTo>
                  <a:lnTo>
                    <a:pt x="139" y="98"/>
                  </a:lnTo>
                  <a:lnTo>
                    <a:pt x="137" y="98"/>
                  </a:lnTo>
                  <a:lnTo>
                    <a:pt x="137" y="97"/>
                  </a:lnTo>
                  <a:lnTo>
                    <a:pt x="139" y="97"/>
                  </a:lnTo>
                  <a:lnTo>
                    <a:pt x="140" y="97"/>
                  </a:lnTo>
                  <a:lnTo>
                    <a:pt x="139" y="95"/>
                  </a:lnTo>
                  <a:lnTo>
                    <a:pt x="140" y="95"/>
                  </a:lnTo>
                  <a:lnTo>
                    <a:pt x="140" y="94"/>
                  </a:lnTo>
                  <a:lnTo>
                    <a:pt x="142" y="94"/>
                  </a:lnTo>
                  <a:lnTo>
                    <a:pt x="142" y="92"/>
                  </a:lnTo>
                  <a:lnTo>
                    <a:pt x="142" y="91"/>
                  </a:lnTo>
                  <a:lnTo>
                    <a:pt x="142" y="89"/>
                  </a:lnTo>
                  <a:lnTo>
                    <a:pt x="144" y="89"/>
                  </a:lnTo>
                  <a:lnTo>
                    <a:pt x="144" y="91"/>
                  </a:lnTo>
                  <a:lnTo>
                    <a:pt x="145" y="91"/>
                  </a:lnTo>
                  <a:lnTo>
                    <a:pt x="145" y="89"/>
                  </a:lnTo>
                  <a:lnTo>
                    <a:pt x="144" y="89"/>
                  </a:lnTo>
                  <a:lnTo>
                    <a:pt x="145" y="89"/>
                  </a:lnTo>
                  <a:lnTo>
                    <a:pt x="144" y="89"/>
                  </a:lnTo>
                  <a:lnTo>
                    <a:pt x="142" y="89"/>
                  </a:lnTo>
                  <a:lnTo>
                    <a:pt x="142" y="88"/>
                  </a:lnTo>
                  <a:lnTo>
                    <a:pt x="140" y="88"/>
                  </a:lnTo>
                  <a:lnTo>
                    <a:pt x="142" y="89"/>
                  </a:lnTo>
                  <a:lnTo>
                    <a:pt x="140" y="89"/>
                  </a:lnTo>
                  <a:lnTo>
                    <a:pt x="139" y="89"/>
                  </a:lnTo>
                  <a:lnTo>
                    <a:pt x="140" y="91"/>
                  </a:lnTo>
                  <a:lnTo>
                    <a:pt x="140" y="92"/>
                  </a:lnTo>
                  <a:lnTo>
                    <a:pt x="140" y="94"/>
                  </a:lnTo>
                  <a:lnTo>
                    <a:pt x="139" y="92"/>
                  </a:lnTo>
                  <a:lnTo>
                    <a:pt x="139" y="94"/>
                  </a:lnTo>
                  <a:lnTo>
                    <a:pt x="137" y="94"/>
                  </a:lnTo>
                  <a:lnTo>
                    <a:pt x="139" y="95"/>
                  </a:lnTo>
                  <a:lnTo>
                    <a:pt x="137" y="95"/>
                  </a:lnTo>
                  <a:lnTo>
                    <a:pt x="136" y="95"/>
                  </a:lnTo>
                  <a:lnTo>
                    <a:pt x="137" y="94"/>
                  </a:lnTo>
                  <a:lnTo>
                    <a:pt x="137" y="92"/>
                  </a:lnTo>
                  <a:lnTo>
                    <a:pt x="136" y="94"/>
                  </a:lnTo>
                  <a:lnTo>
                    <a:pt x="137" y="92"/>
                  </a:lnTo>
                  <a:lnTo>
                    <a:pt x="137" y="91"/>
                  </a:lnTo>
                  <a:lnTo>
                    <a:pt x="137" y="89"/>
                  </a:lnTo>
                  <a:lnTo>
                    <a:pt x="136" y="89"/>
                  </a:lnTo>
                  <a:lnTo>
                    <a:pt x="136" y="91"/>
                  </a:lnTo>
                  <a:lnTo>
                    <a:pt x="136" y="92"/>
                  </a:lnTo>
                  <a:lnTo>
                    <a:pt x="134" y="92"/>
                  </a:lnTo>
                  <a:lnTo>
                    <a:pt x="134" y="91"/>
                  </a:lnTo>
                  <a:lnTo>
                    <a:pt x="133" y="91"/>
                  </a:lnTo>
                  <a:lnTo>
                    <a:pt x="134" y="92"/>
                  </a:lnTo>
                  <a:lnTo>
                    <a:pt x="134" y="94"/>
                  </a:lnTo>
                  <a:lnTo>
                    <a:pt x="133" y="94"/>
                  </a:lnTo>
                  <a:lnTo>
                    <a:pt x="134" y="94"/>
                  </a:lnTo>
                  <a:lnTo>
                    <a:pt x="136" y="94"/>
                  </a:lnTo>
                  <a:lnTo>
                    <a:pt x="134" y="95"/>
                  </a:lnTo>
                  <a:lnTo>
                    <a:pt x="136" y="95"/>
                  </a:lnTo>
                  <a:lnTo>
                    <a:pt x="136" y="97"/>
                  </a:lnTo>
                  <a:lnTo>
                    <a:pt x="136" y="98"/>
                  </a:lnTo>
                  <a:lnTo>
                    <a:pt x="134" y="97"/>
                  </a:lnTo>
                  <a:lnTo>
                    <a:pt x="133" y="97"/>
                  </a:lnTo>
                  <a:lnTo>
                    <a:pt x="134" y="97"/>
                  </a:lnTo>
                  <a:lnTo>
                    <a:pt x="133" y="97"/>
                  </a:lnTo>
                  <a:lnTo>
                    <a:pt x="134" y="98"/>
                  </a:lnTo>
                  <a:lnTo>
                    <a:pt x="133" y="100"/>
                  </a:lnTo>
                  <a:lnTo>
                    <a:pt x="133" y="98"/>
                  </a:lnTo>
                  <a:lnTo>
                    <a:pt x="133" y="97"/>
                  </a:lnTo>
                  <a:lnTo>
                    <a:pt x="133" y="95"/>
                  </a:lnTo>
                  <a:lnTo>
                    <a:pt x="131" y="95"/>
                  </a:lnTo>
                  <a:lnTo>
                    <a:pt x="131" y="94"/>
                  </a:lnTo>
                  <a:lnTo>
                    <a:pt x="129" y="94"/>
                  </a:lnTo>
                  <a:close/>
                </a:path>
              </a:pathLst>
            </a:custGeom>
            <a:solidFill>
              <a:srgbClr val="DE625E"/>
            </a:solidFill>
            <a:ln w="3175">
              <a:solidFill>
                <a:schemeClr val="bg2">
                  <a:lumMod val="90000"/>
                </a:schemeClr>
              </a:solidFill>
              <a:round/>
              <a:headEnd/>
              <a:tailEnd/>
            </a:ln>
          </p:spPr>
          <p:txBody>
            <a:bodyPr vert="horz" wrap="square" lIns="91441" tIns="45720" rIns="91441" bIns="45720" numCol="1" anchor="t" anchorCtr="0" compatLnSpc="1">
              <a:prstTxWarp prst="textNoShape">
                <a:avLst/>
              </a:prstTxWarp>
            </a:bodyPr>
            <a:lstStyle/>
            <a:p>
              <a:endParaRPr lang="en-US"/>
            </a:p>
          </p:txBody>
        </p:sp>
        <p:sp>
          <p:nvSpPr>
            <p:cNvPr id="74" name="Freeform 46">
              <a:extLst>
                <a:ext uri="{FF2B5EF4-FFF2-40B4-BE49-F238E27FC236}">
                  <a16:creationId xmlns:a16="http://schemas.microsoft.com/office/drawing/2014/main" id="{71E9F0AD-B89D-9B11-C4DB-3C878079C35A}"/>
                </a:ext>
              </a:extLst>
            </p:cNvPr>
            <p:cNvSpPr>
              <a:spLocks/>
            </p:cNvSpPr>
            <p:nvPr/>
          </p:nvSpPr>
          <p:spPr bwMode="auto">
            <a:xfrm>
              <a:off x="3924301" y="3184525"/>
              <a:ext cx="619125" cy="630238"/>
            </a:xfrm>
            <a:custGeom>
              <a:avLst/>
              <a:gdLst>
                <a:gd name="T0" fmla="*/ 177 w 390"/>
                <a:gd name="T1" fmla="*/ 9 h 397"/>
                <a:gd name="T2" fmla="*/ 191 w 390"/>
                <a:gd name="T3" fmla="*/ 18 h 397"/>
                <a:gd name="T4" fmla="*/ 193 w 390"/>
                <a:gd name="T5" fmla="*/ 40 h 397"/>
                <a:gd name="T6" fmla="*/ 196 w 390"/>
                <a:gd name="T7" fmla="*/ 59 h 397"/>
                <a:gd name="T8" fmla="*/ 200 w 390"/>
                <a:gd name="T9" fmla="*/ 87 h 397"/>
                <a:gd name="T10" fmla="*/ 191 w 390"/>
                <a:gd name="T11" fmla="*/ 108 h 397"/>
                <a:gd name="T12" fmla="*/ 204 w 390"/>
                <a:gd name="T13" fmla="*/ 106 h 397"/>
                <a:gd name="T14" fmla="*/ 222 w 390"/>
                <a:gd name="T15" fmla="*/ 122 h 397"/>
                <a:gd name="T16" fmla="*/ 241 w 390"/>
                <a:gd name="T17" fmla="*/ 122 h 397"/>
                <a:gd name="T18" fmla="*/ 251 w 390"/>
                <a:gd name="T19" fmla="*/ 114 h 397"/>
                <a:gd name="T20" fmla="*/ 263 w 390"/>
                <a:gd name="T21" fmla="*/ 94 h 397"/>
                <a:gd name="T22" fmla="*/ 277 w 390"/>
                <a:gd name="T23" fmla="*/ 83 h 397"/>
                <a:gd name="T24" fmla="*/ 291 w 390"/>
                <a:gd name="T25" fmla="*/ 105 h 397"/>
                <a:gd name="T26" fmla="*/ 297 w 390"/>
                <a:gd name="T27" fmla="*/ 127 h 397"/>
                <a:gd name="T28" fmla="*/ 304 w 390"/>
                <a:gd name="T29" fmla="*/ 147 h 397"/>
                <a:gd name="T30" fmla="*/ 299 w 390"/>
                <a:gd name="T31" fmla="*/ 166 h 397"/>
                <a:gd name="T32" fmla="*/ 291 w 390"/>
                <a:gd name="T33" fmla="*/ 177 h 397"/>
                <a:gd name="T34" fmla="*/ 280 w 390"/>
                <a:gd name="T35" fmla="*/ 186 h 397"/>
                <a:gd name="T36" fmla="*/ 282 w 390"/>
                <a:gd name="T37" fmla="*/ 195 h 397"/>
                <a:gd name="T38" fmla="*/ 293 w 390"/>
                <a:gd name="T39" fmla="*/ 208 h 397"/>
                <a:gd name="T40" fmla="*/ 313 w 390"/>
                <a:gd name="T41" fmla="*/ 216 h 397"/>
                <a:gd name="T42" fmla="*/ 338 w 390"/>
                <a:gd name="T43" fmla="*/ 216 h 397"/>
                <a:gd name="T44" fmla="*/ 344 w 390"/>
                <a:gd name="T45" fmla="*/ 233 h 397"/>
                <a:gd name="T46" fmla="*/ 360 w 390"/>
                <a:gd name="T47" fmla="*/ 250 h 397"/>
                <a:gd name="T48" fmla="*/ 373 w 390"/>
                <a:gd name="T49" fmla="*/ 258 h 397"/>
                <a:gd name="T50" fmla="*/ 384 w 390"/>
                <a:gd name="T51" fmla="*/ 264 h 397"/>
                <a:gd name="T52" fmla="*/ 387 w 390"/>
                <a:gd name="T53" fmla="*/ 285 h 397"/>
                <a:gd name="T54" fmla="*/ 388 w 390"/>
                <a:gd name="T55" fmla="*/ 303 h 397"/>
                <a:gd name="T56" fmla="*/ 380 w 390"/>
                <a:gd name="T57" fmla="*/ 319 h 397"/>
                <a:gd name="T58" fmla="*/ 374 w 390"/>
                <a:gd name="T59" fmla="*/ 341 h 397"/>
                <a:gd name="T60" fmla="*/ 371 w 390"/>
                <a:gd name="T61" fmla="*/ 360 h 397"/>
                <a:gd name="T62" fmla="*/ 373 w 390"/>
                <a:gd name="T63" fmla="*/ 383 h 397"/>
                <a:gd name="T64" fmla="*/ 363 w 390"/>
                <a:gd name="T65" fmla="*/ 396 h 397"/>
                <a:gd name="T66" fmla="*/ 340 w 390"/>
                <a:gd name="T67" fmla="*/ 385 h 397"/>
                <a:gd name="T68" fmla="*/ 307 w 390"/>
                <a:gd name="T69" fmla="*/ 375 h 397"/>
                <a:gd name="T70" fmla="*/ 285 w 390"/>
                <a:gd name="T71" fmla="*/ 364 h 397"/>
                <a:gd name="T72" fmla="*/ 268 w 390"/>
                <a:gd name="T73" fmla="*/ 357 h 397"/>
                <a:gd name="T74" fmla="*/ 258 w 390"/>
                <a:gd name="T75" fmla="*/ 350 h 397"/>
                <a:gd name="T76" fmla="*/ 232 w 390"/>
                <a:gd name="T77" fmla="*/ 338 h 397"/>
                <a:gd name="T78" fmla="*/ 211 w 390"/>
                <a:gd name="T79" fmla="*/ 324 h 397"/>
                <a:gd name="T80" fmla="*/ 191 w 390"/>
                <a:gd name="T81" fmla="*/ 307 h 397"/>
                <a:gd name="T82" fmla="*/ 174 w 390"/>
                <a:gd name="T83" fmla="*/ 288 h 397"/>
                <a:gd name="T84" fmla="*/ 154 w 390"/>
                <a:gd name="T85" fmla="*/ 269 h 397"/>
                <a:gd name="T86" fmla="*/ 136 w 390"/>
                <a:gd name="T87" fmla="*/ 252 h 397"/>
                <a:gd name="T88" fmla="*/ 114 w 390"/>
                <a:gd name="T89" fmla="*/ 235 h 397"/>
                <a:gd name="T90" fmla="*/ 88 w 390"/>
                <a:gd name="T91" fmla="*/ 222 h 397"/>
                <a:gd name="T92" fmla="*/ 66 w 390"/>
                <a:gd name="T93" fmla="*/ 206 h 397"/>
                <a:gd name="T94" fmla="*/ 41 w 390"/>
                <a:gd name="T95" fmla="*/ 188 h 397"/>
                <a:gd name="T96" fmla="*/ 13 w 390"/>
                <a:gd name="T97" fmla="*/ 173 h 397"/>
                <a:gd name="T98" fmla="*/ 8 w 390"/>
                <a:gd name="T99" fmla="*/ 161 h 397"/>
                <a:gd name="T100" fmla="*/ 13 w 390"/>
                <a:gd name="T101" fmla="*/ 145 h 397"/>
                <a:gd name="T102" fmla="*/ 16 w 390"/>
                <a:gd name="T103" fmla="*/ 131 h 397"/>
                <a:gd name="T104" fmla="*/ 33 w 390"/>
                <a:gd name="T105" fmla="*/ 117 h 397"/>
                <a:gd name="T106" fmla="*/ 50 w 390"/>
                <a:gd name="T107" fmla="*/ 100 h 397"/>
                <a:gd name="T108" fmla="*/ 66 w 390"/>
                <a:gd name="T109" fmla="*/ 90 h 397"/>
                <a:gd name="T110" fmla="*/ 82 w 390"/>
                <a:gd name="T111" fmla="*/ 75 h 397"/>
                <a:gd name="T112" fmla="*/ 89 w 390"/>
                <a:gd name="T113" fmla="*/ 44 h 397"/>
                <a:gd name="T114" fmla="*/ 110 w 390"/>
                <a:gd name="T115" fmla="*/ 37 h 397"/>
                <a:gd name="T116" fmla="*/ 116 w 390"/>
                <a:gd name="T117" fmla="*/ 12 h 397"/>
                <a:gd name="T118" fmla="*/ 130 w 390"/>
                <a:gd name="T119" fmla="*/ 3 h 397"/>
                <a:gd name="T120" fmla="*/ 147 w 390"/>
                <a:gd name="T121" fmla="*/ 8 h 397"/>
                <a:gd name="T122" fmla="*/ 161 w 390"/>
                <a:gd name="T123" fmla="*/ 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0" h="397">
                  <a:moveTo>
                    <a:pt x="163" y="1"/>
                  </a:moveTo>
                  <a:lnTo>
                    <a:pt x="164" y="1"/>
                  </a:lnTo>
                  <a:lnTo>
                    <a:pt x="166" y="1"/>
                  </a:lnTo>
                  <a:lnTo>
                    <a:pt x="166" y="3"/>
                  </a:lnTo>
                  <a:lnTo>
                    <a:pt x="168" y="3"/>
                  </a:lnTo>
                  <a:lnTo>
                    <a:pt x="168" y="4"/>
                  </a:lnTo>
                  <a:lnTo>
                    <a:pt x="166" y="4"/>
                  </a:lnTo>
                  <a:lnTo>
                    <a:pt x="166" y="6"/>
                  </a:lnTo>
                  <a:lnTo>
                    <a:pt x="166" y="8"/>
                  </a:lnTo>
                  <a:lnTo>
                    <a:pt x="168" y="9"/>
                  </a:lnTo>
                  <a:lnTo>
                    <a:pt x="168" y="11"/>
                  </a:lnTo>
                  <a:lnTo>
                    <a:pt x="169" y="11"/>
                  </a:lnTo>
                  <a:lnTo>
                    <a:pt x="169" y="9"/>
                  </a:lnTo>
                  <a:lnTo>
                    <a:pt x="171" y="9"/>
                  </a:lnTo>
                  <a:lnTo>
                    <a:pt x="169" y="9"/>
                  </a:lnTo>
                  <a:lnTo>
                    <a:pt x="169" y="8"/>
                  </a:lnTo>
                  <a:lnTo>
                    <a:pt x="171" y="6"/>
                  </a:lnTo>
                  <a:lnTo>
                    <a:pt x="172" y="6"/>
                  </a:lnTo>
                  <a:lnTo>
                    <a:pt x="174" y="6"/>
                  </a:lnTo>
                  <a:lnTo>
                    <a:pt x="175" y="6"/>
                  </a:lnTo>
                  <a:lnTo>
                    <a:pt x="174" y="8"/>
                  </a:lnTo>
                  <a:lnTo>
                    <a:pt x="175" y="8"/>
                  </a:lnTo>
                  <a:lnTo>
                    <a:pt x="177" y="8"/>
                  </a:lnTo>
                  <a:lnTo>
                    <a:pt x="177" y="9"/>
                  </a:lnTo>
                  <a:lnTo>
                    <a:pt x="179" y="9"/>
                  </a:lnTo>
                  <a:lnTo>
                    <a:pt x="179" y="11"/>
                  </a:lnTo>
                  <a:lnTo>
                    <a:pt x="177" y="9"/>
                  </a:lnTo>
                  <a:lnTo>
                    <a:pt x="177" y="11"/>
                  </a:lnTo>
                  <a:lnTo>
                    <a:pt x="175" y="12"/>
                  </a:lnTo>
                  <a:lnTo>
                    <a:pt x="174" y="12"/>
                  </a:lnTo>
                  <a:lnTo>
                    <a:pt x="174" y="14"/>
                  </a:lnTo>
                  <a:lnTo>
                    <a:pt x="174" y="15"/>
                  </a:lnTo>
                  <a:lnTo>
                    <a:pt x="175" y="15"/>
                  </a:lnTo>
                  <a:lnTo>
                    <a:pt x="175" y="14"/>
                  </a:lnTo>
                  <a:lnTo>
                    <a:pt x="177" y="14"/>
                  </a:lnTo>
                  <a:lnTo>
                    <a:pt x="179" y="14"/>
                  </a:lnTo>
                  <a:lnTo>
                    <a:pt x="180" y="14"/>
                  </a:lnTo>
                  <a:lnTo>
                    <a:pt x="180" y="12"/>
                  </a:lnTo>
                  <a:lnTo>
                    <a:pt x="182" y="14"/>
                  </a:lnTo>
                  <a:lnTo>
                    <a:pt x="182" y="15"/>
                  </a:lnTo>
                  <a:lnTo>
                    <a:pt x="183" y="15"/>
                  </a:lnTo>
                  <a:lnTo>
                    <a:pt x="183" y="17"/>
                  </a:lnTo>
                  <a:lnTo>
                    <a:pt x="185" y="17"/>
                  </a:lnTo>
                  <a:lnTo>
                    <a:pt x="186" y="17"/>
                  </a:lnTo>
                  <a:lnTo>
                    <a:pt x="188" y="17"/>
                  </a:lnTo>
                  <a:lnTo>
                    <a:pt x="190" y="17"/>
                  </a:lnTo>
                  <a:lnTo>
                    <a:pt x="190" y="18"/>
                  </a:lnTo>
                  <a:lnTo>
                    <a:pt x="191" y="18"/>
                  </a:lnTo>
                  <a:lnTo>
                    <a:pt x="191" y="20"/>
                  </a:lnTo>
                  <a:lnTo>
                    <a:pt x="190" y="20"/>
                  </a:lnTo>
                  <a:lnTo>
                    <a:pt x="190" y="22"/>
                  </a:lnTo>
                  <a:lnTo>
                    <a:pt x="188" y="22"/>
                  </a:lnTo>
                  <a:lnTo>
                    <a:pt x="186" y="22"/>
                  </a:lnTo>
                  <a:lnTo>
                    <a:pt x="186" y="23"/>
                  </a:lnTo>
                  <a:lnTo>
                    <a:pt x="188" y="23"/>
                  </a:lnTo>
                  <a:lnTo>
                    <a:pt x="188" y="25"/>
                  </a:lnTo>
                  <a:lnTo>
                    <a:pt x="188" y="26"/>
                  </a:lnTo>
                  <a:lnTo>
                    <a:pt x="190" y="26"/>
                  </a:lnTo>
                  <a:lnTo>
                    <a:pt x="190" y="28"/>
                  </a:lnTo>
                  <a:lnTo>
                    <a:pt x="188" y="28"/>
                  </a:lnTo>
                  <a:lnTo>
                    <a:pt x="188" y="29"/>
                  </a:lnTo>
                  <a:lnTo>
                    <a:pt x="190" y="29"/>
                  </a:lnTo>
                  <a:lnTo>
                    <a:pt x="188" y="31"/>
                  </a:lnTo>
                  <a:lnTo>
                    <a:pt x="188" y="33"/>
                  </a:lnTo>
                  <a:lnTo>
                    <a:pt x="188" y="34"/>
                  </a:lnTo>
                  <a:lnTo>
                    <a:pt x="188" y="36"/>
                  </a:lnTo>
                  <a:lnTo>
                    <a:pt x="190" y="36"/>
                  </a:lnTo>
                  <a:lnTo>
                    <a:pt x="191" y="36"/>
                  </a:lnTo>
                  <a:lnTo>
                    <a:pt x="193" y="36"/>
                  </a:lnTo>
                  <a:lnTo>
                    <a:pt x="193" y="37"/>
                  </a:lnTo>
                  <a:lnTo>
                    <a:pt x="193" y="39"/>
                  </a:lnTo>
                  <a:lnTo>
                    <a:pt x="193" y="40"/>
                  </a:lnTo>
                  <a:lnTo>
                    <a:pt x="194" y="40"/>
                  </a:lnTo>
                  <a:lnTo>
                    <a:pt x="193" y="40"/>
                  </a:lnTo>
                  <a:lnTo>
                    <a:pt x="193" y="42"/>
                  </a:lnTo>
                  <a:lnTo>
                    <a:pt x="193" y="44"/>
                  </a:lnTo>
                  <a:lnTo>
                    <a:pt x="194" y="44"/>
                  </a:lnTo>
                  <a:lnTo>
                    <a:pt x="194" y="45"/>
                  </a:lnTo>
                  <a:lnTo>
                    <a:pt x="194" y="47"/>
                  </a:lnTo>
                  <a:lnTo>
                    <a:pt x="193" y="47"/>
                  </a:lnTo>
                  <a:lnTo>
                    <a:pt x="193" y="48"/>
                  </a:lnTo>
                  <a:lnTo>
                    <a:pt x="194" y="48"/>
                  </a:lnTo>
                  <a:lnTo>
                    <a:pt x="194" y="47"/>
                  </a:lnTo>
                  <a:lnTo>
                    <a:pt x="196" y="47"/>
                  </a:lnTo>
                  <a:lnTo>
                    <a:pt x="197" y="47"/>
                  </a:lnTo>
                  <a:lnTo>
                    <a:pt x="197" y="48"/>
                  </a:lnTo>
                  <a:lnTo>
                    <a:pt x="197" y="50"/>
                  </a:lnTo>
                  <a:lnTo>
                    <a:pt x="199" y="50"/>
                  </a:lnTo>
                  <a:lnTo>
                    <a:pt x="197" y="51"/>
                  </a:lnTo>
                  <a:lnTo>
                    <a:pt x="196" y="53"/>
                  </a:lnTo>
                  <a:lnTo>
                    <a:pt x="197" y="53"/>
                  </a:lnTo>
                  <a:lnTo>
                    <a:pt x="197" y="54"/>
                  </a:lnTo>
                  <a:lnTo>
                    <a:pt x="196" y="56"/>
                  </a:lnTo>
                  <a:lnTo>
                    <a:pt x="196" y="58"/>
                  </a:lnTo>
                  <a:lnTo>
                    <a:pt x="194" y="58"/>
                  </a:lnTo>
                  <a:lnTo>
                    <a:pt x="196" y="59"/>
                  </a:lnTo>
                  <a:lnTo>
                    <a:pt x="196" y="61"/>
                  </a:lnTo>
                  <a:lnTo>
                    <a:pt x="196" y="62"/>
                  </a:lnTo>
                  <a:lnTo>
                    <a:pt x="196" y="64"/>
                  </a:lnTo>
                  <a:lnTo>
                    <a:pt x="196" y="65"/>
                  </a:lnTo>
                  <a:lnTo>
                    <a:pt x="197" y="67"/>
                  </a:lnTo>
                  <a:lnTo>
                    <a:pt x="197" y="69"/>
                  </a:lnTo>
                  <a:lnTo>
                    <a:pt x="199" y="69"/>
                  </a:lnTo>
                  <a:lnTo>
                    <a:pt x="199" y="70"/>
                  </a:lnTo>
                  <a:lnTo>
                    <a:pt x="199" y="72"/>
                  </a:lnTo>
                  <a:lnTo>
                    <a:pt x="200" y="70"/>
                  </a:lnTo>
                  <a:lnTo>
                    <a:pt x="200" y="72"/>
                  </a:lnTo>
                  <a:lnTo>
                    <a:pt x="202" y="72"/>
                  </a:lnTo>
                  <a:lnTo>
                    <a:pt x="202" y="73"/>
                  </a:lnTo>
                  <a:lnTo>
                    <a:pt x="202" y="75"/>
                  </a:lnTo>
                  <a:lnTo>
                    <a:pt x="202" y="76"/>
                  </a:lnTo>
                  <a:lnTo>
                    <a:pt x="204" y="76"/>
                  </a:lnTo>
                  <a:lnTo>
                    <a:pt x="202" y="76"/>
                  </a:lnTo>
                  <a:lnTo>
                    <a:pt x="202" y="78"/>
                  </a:lnTo>
                  <a:lnTo>
                    <a:pt x="202" y="80"/>
                  </a:lnTo>
                  <a:lnTo>
                    <a:pt x="200" y="81"/>
                  </a:lnTo>
                  <a:lnTo>
                    <a:pt x="200" y="83"/>
                  </a:lnTo>
                  <a:lnTo>
                    <a:pt x="200" y="84"/>
                  </a:lnTo>
                  <a:lnTo>
                    <a:pt x="200" y="86"/>
                  </a:lnTo>
                  <a:lnTo>
                    <a:pt x="200" y="87"/>
                  </a:lnTo>
                  <a:lnTo>
                    <a:pt x="202" y="87"/>
                  </a:lnTo>
                  <a:lnTo>
                    <a:pt x="202" y="89"/>
                  </a:lnTo>
                  <a:lnTo>
                    <a:pt x="200" y="90"/>
                  </a:lnTo>
                  <a:lnTo>
                    <a:pt x="202" y="90"/>
                  </a:lnTo>
                  <a:lnTo>
                    <a:pt x="200" y="90"/>
                  </a:lnTo>
                  <a:lnTo>
                    <a:pt x="200" y="92"/>
                  </a:lnTo>
                  <a:lnTo>
                    <a:pt x="199" y="92"/>
                  </a:lnTo>
                  <a:lnTo>
                    <a:pt x="199" y="94"/>
                  </a:lnTo>
                  <a:lnTo>
                    <a:pt x="200" y="94"/>
                  </a:lnTo>
                  <a:lnTo>
                    <a:pt x="199" y="94"/>
                  </a:lnTo>
                  <a:lnTo>
                    <a:pt x="199" y="95"/>
                  </a:lnTo>
                  <a:lnTo>
                    <a:pt x="197" y="95"/>
                  </a:lnTo>
                  <a:lnTo>
                    <a:pt x="197" y="97"/>
                  </a:lnTo>
                  <a:lnTo>
                    <a:pt x="197" y="98"/>
                  </a:lnTo>
                  <a:lnTo>
                    <a:pt x="197" y="100"/>
                  </a:lnTo>
                  <a:lnTo>
                    <a:pt x="196" y="100"/>
                  </a:lnTo>
                  <a:lnTo>
                    <a:pt x="196" y="101"/>
                  </a:lnTo>
                  <a:lnTo>
                    <a:pt x="196" y="103"/>
                  </a:lnTo>
                  <a:lnTo>
                    <a:pt x="194" y="103"/>
                  </a:lnTo>
                  <a:lnTo>
                    <a:pt x="194" y="105"/>
                  </a:lnTo>
                  <a:lnTo>
                    <a:pt x="193" y="105"/>
                  </a:lnTo>
                  <a:lnTo>
                    <a:pt x="193" y="106"/>
                  </a:lnTo>
                  <a:lnTo>
                    <a:pt x="191" y="106"/>
                  </a:lnTo>
                  <a:lnTo>
                    <a:pt x="191" y="108"/>
                  </a:lnTo>
                  <a:lnTo>
                    <a:pt x="191" y="109"/>
                  </a:lnTo>
                  <a:lnTo>
                    <a:pt x="191" y="111"/>
                  </a:lnTo>
                  <a:lnTo>
                    <a:pt x="190" y="111"/>
                  </a:lnTo>
                  <a:lnTo>
                    <a:pt x="191" y="112"/>
                  </a:lnTo>
                  <a:lnTo>
                    <a:pt x="191" y="111"/>
                  </a:lnTo>
                  <a:lnTo>
                    <a:pt x="191" y="109"/>
                  </a:lnTo>
                  <a:lnTo>
                    <a:pt x="193" y="109"/>
                  </a:lnTo>
                  <a:lnTo>
                    <a:pt x="194" y="109"/>
                  </a:lnTo>
                  <a:lnTo>
                    <a:pt x="194" y="108"/>
                  </a:lnTo>
                  <a:lnTo>
                    <a:pt x="196" y="108"/>
                  </a:lnTo>
                  <a:lnTo>
                    <a:pt x="196" y="106"/>
                  </a:lnTo>
                  <a:lnTo>
                    <a:pt x="197" y="106"/>
                  </a:lnTo>
                  <a:lnTo>
                    <a:pt x="197" y="108"/>
                  </a:lnTo>
                  <a:lnTo>
                    <a:pt x="197" y="109"/>
                  </a:lnTo>
                  <a:lnTo>
                    <a:pt x="197" y="111"/>
                  </a:lnTo>
                  <a:lnTo>
                    <a:pt x="199" y="111"/>
                  </a:lnTo>
                  <a:lnTo>
                    <a:pt x="199" y="109"/>
                  </a:lnTo>
                  <a:lnTo>
                    <a:pt x="200" y="109"/>
                  </a:lnTo>
                  <a:lnTo>
                    <a:pt x="200" y="108"/>
                  </a:lnTo>
                  <a:lnTo>
                    <a:pt x="202" y="108"/>
                  </a:lnTo>
                  <a:lnTo>
                    <a:pt x="200" y="108"/>
                  </a:lnTo>
                  <a:lnTo>
                    <a:pt x="202" y="108"/>
                  </a:lnTo>
                  <a:lnTo>
                    <a:pt x="202" y="106"/>
                  </a:lnTo>
                  <a:lnTo>
                    <a:pt x="204" y="106"/>
                  </a:lnTo>
                  <a:lnTo>
                    <a:pt x="205" y="106"/>
                  </a:lnTo>
                  <a:lnTo>
                    <a:pt x="207" y="106"/>
                  </a:lnTo>
                  <a:lnTo>
                    <a:pt x="207" y="108"/>
                  </a:lnTo>
                  <a:lnTo>
                    <a:pt x="208" y="106"/>
                  </a:lnTo>
                  <a:lnTo>
                    <a:pt x="208" y="108"/>
                  </a:lnTo>
                  <a:lnTo>
                    <a:pt x="208" y="109"/>
                  </a:lnTo>
                  <a:lnTo>
                    <a:pt x="208" y="111"/>
                  </a:lnTo>
                  <a:lnTo>
                    <a:pt x="210" y="111"/>
                  </a:lnTo>
                  <a:lnTo>
                    <a:pt x="211" y="111"/>
                  </a:lnTo>
                  <a:lnTo>
                    <a:pt x="213" y="111"/>
                  </a:lnTo>
                  <a:lnTo>
                    <a:pt x="215" y="109"/>
                  </a:lnTo>
                  <a:lnTo>
                    <a:pt x="215" y="111"/>
                  </a:lnTo>
                  <a:lnTo>
                    <a:pt x="216" y="111"/>
                  </a:lnTo>
                  <a:lnTo>
                    <a:pt x="216" y="112"/>
                  </a:lnTo>
                  <a:lnTo>
                    <a:pt x="216" y="114"/>
                  </a:lnTo>
                  <a:lnTo>
                    <a:pt x="216" y="116"/>
                  </a:lnTo>
                  <a:lnTo>
                    <a:pt x="216" y="117"/>
                  </a:lnTo>
                  <a:lnTo>
                    <a:pt x="218" y="117"/>
                  </a:lnTo>
                  <a:lnTo>
                    <a:pt x="218" y="119"/>
                  </a:lnTo>
                  <a:lnTo>
                    <a:pt x="219" y="119"/>
                  </a:lnTo>
                  <a:lnTo>
                    <a:pt x="219" y="120"/>
                  </a:lnTo>
                  <a:lnTo>
                    <a:pt x="221" y="120"/>
                  </a:lnTo>
                  <a:lnTo>
                    <a:pt x="221" y="122"/>
                  </a:lnTo>
                  <a:lnTo>
                    <a:pt x="222" y="122"/>
                  </a:lnTo>
                  <a:lnTo>
                    <a:pt x="224" y="122"/>
                  </a:lnTo>
                  <a:lnTo>
                    <a:pt x="224" y="123"/>
                  </a:lnTo>
                  <a:lnTo>
                    <a:pt x="226" y="123"/>
                  </a:lnTo>
                  <a:lnTo>
                    <a:pt x="226" y="125"/>
                  </a:lnTo>
                  <a:lnTo>
                    <a:pt x="226" y="127"/>
                  </a:lnTo>
                  <a:lnTo>
                    <a:pt x="227" y="127"/>
                  </a:lnTo>
                  <a:lnTo>
                    <a:pt x="226" y="127"/>
                  </a:lnTo>
                  <a:lnTo>
                    <a:pt x="226" y="128"/>
                  </a:lnTo>
                  <a:lnTo>
                    <a:pt x="226" y="130"/>
                  </a:lnTo>
                  <a:lnTo>
                    <a:pt x="226" y="128"/>
                  </a:lnTo>
                  <a:lnTo>
                    <a:pt x="227" y="128"/>
                  </a:lnTo>
                  <a:lnTo>
                    <a:pt x="229" y="128"/>
                  </a:lnTo>
                  <a:lnTo>
                    <a:pt x="230" y="128"/>
                  </a:lnTo>
                  <a:lnTo>
                    <a:pt x="230" y="127"/>
                  </a:lnTo>
                  <a:lnTo>
                    <a:pt x="232" y="127"/>
                  </a:lnTo>
                  <a:lnTo>
                    <a:pt x="232" y="125"/>
                  </a:lnTo>
                  <a:lnTo>
                    <a:pt x="233" y="125"/>
                  </a:lnTo>
                  <a:lnTo>
                    <a:pt x="233" y="123"/>
                  </a:lnTo>
                  <a:lnTo>
                    <a:pt x="235" y="123"/>
                  </a:lnTo>
                  <a:lnTo>
                    <a:pt x="236" y="123"/>
                  </a:lnTo>
                  <a:lnTo>
                    <a:pt x="238" y="123"/>
                  </a:lnTo>
                  <a:lnTo>
                    <a:pt x="240" y="123"/>
                  </a:lnTo>
                  <a:lnTo>
                    <a:pt x="240" y="122"/>
                  </a:lnTo>
                  <a:lnTo>
                    <a:pt x="241" y="122"/>
                  </a:lnTo>
                  <a:lnTo>
                    <a:pt x="241" y="120"/>
                  </a:lnTo>
                  <a:lnTo>
                    <a:pt x="241" y="122"/>
                  </a:lnTo>
                  <a:lnTo>
                    <a:pt x="243" y="120"/>
                  </a:lnTo>
                  <a:lnTo>
                    <a:pt x="241" y="120"/>
                  </a:lnTo>
                  <a:lnTo>
                    <a:pt x="243" y="120"/>
                  </a:lnTo>
                  <a:lnTo>
                    <a:pt x="244" y="120"/>
                  </a:lnTo>
                  <a:lnTo>
                    <a:pt x="244" y="119"/>
                  </a:lnTo>
                  <a:lnTo>
                    <a:pt x="244" y="120"/>
                  </a:lnTo>
                  <a:lnTo>
                    <a:pt x="244" y="122"/>
                  </a:lnTo>
                  <a:lnTo>
                    <a:pt x="244" y="123"/>
                  </a:lnTo>
                  <a:lnTo>
                    <a:pt x="246" y="123"/>
                  </a:lnTo>
                  <a:lnTo>
                    <a:pt x="246" y="122"/>
                  </a:lnTo>
                  <a:lnTo>
                    <a:pt x="247" y="123"/>
                  </a:lnTo>
                  <a:lnTo>
                    <a:pt x="249" y="123"/>
                  </a:lnTo>
                  <a:lnTo>
                    <a:pt x="251" y="122"/>
                  </a:lnTo>
                  <a:lnTo>
                    <a:pt x="252" y="122"/>
                  </a:lnTo>
                  <a:lnTo>
                    <a:pt x="251" y="120"/>
                  </a:lnTo>
                  <a:lnTo>
                    <a:pt x="252" y="120"/>
                  </a:lnTo>
                  <a:lnTo>
                    <a:pt x="251" y="120"/>
                  </a:lnTo>
                  <a:lnTo>
                    <a:pt x="251" y="119"/>
                  </a:lnTo>
                  <a:lnTo>
                    <a:pt x="252" y="117"/>
                  </a:lnTo>
                  <a:lnTo>
                    <a:pt x="251" y="117"/>
                  </a:lnTo>
                  <a:lnTo>
                    <a:pt x="251" y="116"/>
                  </a:lnTo>
                  <a:lnTo>
                    <a:pt x="251" y="114"/>
                  </a:lnTo>
                  <a:lnTo>
                    <a:pt x="251" y="112"/>
                  </a:lnTo>
                  <a:lnTo>
                    <a:pt x="252" y="112"/>
                  </a:lnTo>
                  <a:lnTo>
                    <a:pt x="252" y="111"/>
                  </a:lnTo>
                  <a:lnTo>
                    <a:pt x="254" y="109"/>
                  </a:lnTo>
                  <a:lnTo>
                    <a:pt x="255" y="109"/>
                  </a:lnTo>
                  <a:lnTo>
                    <a:pt x="255" y="108"/>
                  </a:lnTo>
                  <a:lnTo>
                    <a:pt x="257" y="108"/>
                  </a:lnTo>
                  <a:lnTo>
                    <a:pt x="257" y="106"/>
                  </a:lnTo>
                  <a:lnTo>
                    <a:pt x="257" y="105"/>
                  </a:lnTo>
                  <a:lnTo>
                    <a:pt x="258" y="105"/>
                  </a:lnTo>
                  <a:lnTo>
                    <a:pt x="258" y="103"/>
                  </a:lnTo>
                  <a:lnTo>
                    <a:pt x="258" y="105"/>
                  </a:lnTo>
                  <a:lnTo>
                    <a:pt x="258" y="103"/>
                  </a:lnTo>
                  <a:lnTo>
                    <a:pt x="260" y="103"/>
                  </a:lnTo>
                  <a:lnTo>
                    <a:pt x="260" y="101"/>
                  </a:lnTo>
                  <a:lnTo>
                    <a:pt x="261" y="101"/>
                  </a:lnTo>
                  <a:lnTo>
                    <a:pt x="261" y="100"/>
                  </a:lnTo>
                  <a:lnTo>
                    <a:pt x="263" y="100"/>
                  </a:lnTo>
                  <a:lnTo>
                    <a:pt x="263" y="98"/>
                  </a:lnTo>
                  <a:lnTo>
                    <a:pt x="263" y="97"/>
                  </a:lnTo>
                  <a:lnTo>
                    <a:pt x="263" y="95"/>
                  </a:lnTo>
                  <a:lnTo>
                    <a:pt x="261" y="95"/>
                  </a:lnTo>
                  <a:lnTo>
                    <a:pt x="261" y="94"/>
                  </a:lnTo>
                  <a:lnTo>
                    <a:pt x="263" y="94"/>
                  </a:lnTo>
                  <a:lnTo>
                    <a:pt x="261" y="94"/>
                  </a:lnTo>
                  <a:lnTo>
                    <a:pt x="261" y="92"/>
                  </a:lnTo>
                  <a:lnTo>
                    <a:pt x="263" y="92"/>
                  </a:lnTo>
                  <a:lnTo>
                    <a:pt x="263" y="90"/>
                  </a:lnTo>
                  <a:lnTo>
                    <a:pt x="263" y="89"/>
                  </a:lnTo>
                  <a:lnTo>
                    <a:pt x="263" y="87"/>
                  </a:lnTo>
                  <a:lnTo>
                    <a:pt x="263" y="86"/>
                  </a:lnTo>
                  <a:lnTo>
                    <a:pt x="265" y="86"/>
                  </a:lnTo>
                  <a:lnTo>
                    <a:pt x="265" y="84"/>
                  </a:lnTo>
                  <a:lnTo>
                    <a:pt x="266" y="84"/>
                  </a:lnTo>
                  <a:lnTo>
                    <a:pt x="266" y="83"/>
                  </a:lnTo>
                  <a:lnTo>
                    <a:pt x="266" y="81"/>
                  </a:lnTo>
                  <a:lnTo>
                    <a:pt x="268" y="81"/>
                  </a:lnTo>
                  <a:lnTo>
                    <a:pt x="269" y="81"/>
                  </a:lnTo>
                  <a:lnTo>
                    <a:pt x="271" y="81"/>
                  </a:lnTo>
                  <a:lnTo>
                    <a:pt x="272" y="81"/>
                  </a:lnTo>
                  <a:lnTo>
                    <a:pt x="274" y="81"/>
                  </a:lnTo>
                  <a:lnTo>
                    <a:pt x="276" y="81"/>
                  </a:lnTo>
                  <a:lnTo>
                    <a:pt x="277" y="81"/>
                  </a:lnTo>
                  <a:lnTo>
                    <a:pt x="279" y="81"/>
                  </a:lnTo>
                  <a:lnTo>
                    <a:pt x="277" y="81"/>
                  </a:lnTo>
                  <a:lnTo>
                    <a:pt x="277" y="83"/>
                  </a:lnTo>
                  <a:lnTo>
                    <a:pt x="279" y="83"/>
                  </a:lnTo>
                  <a:lnTo>
                    <a:pt x="277" y="83"/>
                  </a:lnTo>
                  <a:lnTo>
                    <a:pt x="279" y="84"/>
                  </a:lnTo>
                  <a:lnTo>
                    <a:pt x="277" y="84"/>
                  </a:lnTo>
                  <a:lnTo>
                    <a:pt x="279" y="86"/>
                  </a:lnTo>
                  <a:lnTo>
                    <a:pt x="277" y="86"/>
                  </a:lnTo>
                  <a:lnTo>
                    <a:pt x="277" y="87"/>
                  </a:lnTo>
                  <a:lnTo>
                    <a:pt x="277" y="89"/>
                  </a:lnTo>
                  <a:lnTo>
                    <a:pt x="279" y="89"/>
                  </a:lnTo>
                  <a:lnTo>
                    <a:pt x="280" y="89"/>
                  </a:lnTo>
                  <a:lnTo>
                    <a:pt x="280" y="90"/>
                  </a:lnTo>
                  <a:lnTo>
                    <a:pt x="282" y="90"/>
                  </a:lnTo>
                  <a:lnTo>
                    <a:pt x="282" y="92"/>
                  </a:lnTo>
                  <a:lnTo>
                    <a:pt x="283" y="92"/>
                  </a:lnTo>
                  <a:lnTo>
                    <a:pt x="283" y="94"/>
                  </a:lnTo>
                  <a:lnTo>
                    <a:pt x="285" y="94"/>
                  </a:lnTo>
                  <a:lnTo>
                    <a:pt x="285" y="95"/>
                  </a:lnTo>
                  <a:lnTo>
                    <a:pt x="287" y="95"/>
                  </a:lnTo>
                  <a:lnTo>
                    <a:pt x="287" y="97"/>
                  </a:lnTo>
                  <a:lnTo>
                    <a:pt x="288" y="97"/>
                  </a:lnTo>
                  <a:lnTo>
                    <a:pt x="290" y="97"/>
                  </a:lnTo>
                  <a:lnTo>
                    <a:pt x="290" y="98"/>
                  </a:lnTo>
                  <a:lnTo>
                    <a:pt x="291" y="100"/>
                  </a:lnTo>
                  <a:lnTo>
                    <a:pt x="291" y="101"/>
                  </a:lnTo>
                  <a:lnTo>
                    <a:pt x="291" y="103"/>
                  </a:lnTo>
                  <a:lnTo>
                    <a:pt x="291" y="105"/>
                  </a:lnTo>
                  <a:lnTo>
                    <a:pt x="291" y="106"/>
                  </a:lnTo>
                  <a:lnTo>
                    <a:pt x="291" y="108"/>
                  </a:lnTo>
                  <a:lnTo>
                    <a:pt x="293" y="108"/>
                  </a:lnTo>
                  <a:lnTo>
                    <a:pt x="293" y="109"/>
                  </a:lnTo>
                  <a:lnTo>
                    <a:pt x="293" y="111"/>
                  </a:lnTo>
                  <a:lnTo>
                    <a:pt x="293" y="112"/>
                  </a:lnTo>
                  <a:lnTo>
                    <a:pt x="293" y="114"/>
                  </a:lnTo>
                  <a:lnTo>
                    <a:pt x="293" y="116"/>
                  </a:lnTo>
                  <a:lnTo>
                    <a:pt x="293" y="117"/>
                  </a:lnTo>
                  <a:lnTo>
                    <a:pt x="294" y="117"/>
                  </a:lnTo>
                  <a:lnTo>
                    <a:pt x="294" y="119"/>
                  </a:lnTo>
                  <a:lnTo>
                    <a:pt x="296" y="119"/>
                  </a:lnTo>
                  <a:lnTo>
                    <a:pt x="296" y="120"/>
                  </a:lnTo>
                  <a:lnTo>
                    <a:pt x="296" y="122"/>
                  </a:lnTo>
                  <a:lnTo>
                    <a:pt x="297" y="122"/>
                  </a:lnTo>
                  <a:lnTo>
                    <a:pt x="296" y="122"/>
                  </a:lnTo>
                  <a:lnTo>
                    <a:pt x="296" y="123"/>
                  </a:lnTo>
                  <a:lnTo>
                    <a:pt x="296" y="125"/>
                  </a:lnTo>
                  <a:lnTo>
                    <a:pt x="297" y="125"/>
                  </a:lnTo>
                  <a:lnTo>
                    <a:pt x="297" y="127"/>
                  </a:lnTo>
                  <a:lnTo>
                    <a:pt x="297" y="125"/>
                  </a:lnTo>
                  <a:lnTo>
                    <a:pt x="297" y="127"/>
                  </a:lnTo>
                  <a:lnTo>
                    <a:pt x="299" y="127"/>
                  </a:lnTo>
                  <a:lnTo>
                    <a:pt x="297" y="127"/>
                  </a:lnTo>
                  <a:lnTo>
                    <a:pt x="299" y="127"/>
                  </a:lnTo>
                  <a:lnTo>
                    <a:pt x="299" y="128"/>
                  </a:lnTo>
                  <a:lnTo>
                    <a:pt x="301" y="128"/>
                  </a:lnTo>
                  <a:lnTo>
                    <a:pt x="301" y="130"/>
                  </a:lnTo>
                  <a:lnTo>
                    <a:pt x="301" y="128"/>
                  </a:lnTo>
                  <a:lnTo>
                    <a:pt x="301" y="130"/>
                  </a:lnTo>
                  <a:lnTo>
                    <a:pt x="302" y="130"/>
                  </a:lnTo>
                  <a:lnTo>
                    <a:pt x="304" y="130"/>
                  </a:lnTo>
                  <a:lnTo>
                    <a:pt x="304" y="131"/>
                  </a:lnTo>
                  <a:lnTo>
                    <a:pt x="304" y="133"/>
                  </a:lnTo>
                  <a:lnTo>
                    <a:pt x="302" y="133"/>
                  </a:lnTo>
                  <a:lnTo>
                    <a:pt x="302" y="134"/>
                  </a:lnTo>
                  <a:lnTo>
                    <a:pt x="302" y="136"/>
                  </a:lnTo>
                  <a:lnTo>
                    <a:pt x="302" y="137"/>
                  </a:lnTo>
                  <a:lnTo>
                    <a:pt x="302" y="139"/>
                  </a:lnTo>
                  <a:lnTo>
                    <a:pt x="302" y="141"/>
                  </a:lnTo>
                  <a:lnTo>
                    <a:pt x="302" y="142"/>
                  </a:lnTo>
                  <a:lnTo>
                    <a:pt x="302" y="144"/>
                  </a:lnTo>
                  <a:lnTo>
                    <a:pt x="304" y="144"/>
                  </a:lnTo>
                  <a:lnTo>
                    <a:pt x="302" y="145"/>
                  </a:lnTo>
                  <a:lnTo>
                    <a:pt x="304" y="145"/>
                  </a:lnTo>
                  <a:lnTo>
                    <a:pt x="304" y="147"/>
                  </a:lnTo>
                  <a:lnTo>
                    <a:pt x="305" y="147"/>
                  </a:lnTo>
                  <a:lnTo>
                    <a:pt x="304" y="147"/>
                  </a:lnTo>
                  <a:lnTo>
                    <a:pt x="304" y="148"/>
                  </a:lnTo>
                  <a:lnTo>
                    <a:pt x="302" y="148"/>
                  </a:lnTo>
                  <a:lnTo>
                    <a:pt x="302" y="150"/>
                  </a:lnTo>
                  <a:lnTo>
                    <a:pt x="301" y="150"/>
                  </a:lnTo>
                  <a:lnTo>
                    <a:pt x="299" y="150"/>
                  </a:lnTo>
                  <a:lnTo>
                    <a:pt x="301" y="150"/>
                  </a:lnTo>
                  <a:lnTo>
                    <a:pt x="301" y="152"/>
                  </a:lnTo>
                  <a:lnTo>
                    <a:pt x="301" y="153"/>
                  </a:lnTo>
                  <a:lnTo>
                    <a:pt x="301" y="155"/>
                  </a:lnTo>
                  <a:lnTo>
                    <a:pt x="302" y="155"/>
                  </a:lnTo>
                  <a:lnTo>
                    <a:pt x="301" y="156"/>
                  </a:lnTo>
                  <a:lnTo>
                    <a:pt x="299" y="156"/>
                  </a:lnTo>
                  <a:lnTo>
                    <a:pt x="299" y="158"/>
                  </a:lnTo>
                  <a:lnTo>
                    <a:pt x="299" y="159"/>
                  </a:lnTo>
                  <a:lnTo>
                    <a:pt x="301" y="159"/>
                  </a:lnTo>
                  <a:lnTo>
                    <a:pt x="301" y="161"/>
                  </a:lnTo>
                  <a:lnTo>
                    <a:pt x="301" y="159"/>
                  </a:lnTo>
                  <a:lnTo>
                    <a:pt x="301" y="161"/>
                  </a:lnTo>
                  <a:lnTo>
                    <a:pt x="301" y="163"/>
                  </a:lnTo>
                  <a:lnTo>
                    <a:pt x="299" y="163"/>
                  </a:lnTo>
                  <a:lnTo>
                    <a:pt x="299" y="164"/>
                  </a:lnTo>
                  <a:lnTo>
                    <a:pt x="301" y="164"/>
                  </a:lnTo>
                  <a:lnTo>
                    <a:pt x="299" y="164"/>
                  </a:lnTo>
                  <a:lnTo>
                    <a:pt x="299" y="166"/>
                  </a:lnTo>
                  <a:lnTo>
                    <a:pt x="297" y="166"/>
                  </a:lnTo>
                  <a:lnTo>
                    <a:pt x="297" y="167"/>
                  </a:lnTo>
                  <a:lnTo>
                    <a:pt x="297" y="169"/>
                  </a:lnTo>
                  <a:lnTo>
                    <a:pt x="297" y="170"/>
                  </a:lnTo>
                  <a:lnTo>
                    <a:pt x="297" y="169"/>
                  </a:lnTo>
                  <a:lnTo>
                    <a:pt x="296" y="169"/>
                  </a:lnTo>
                  <a:lnTo>
                    <a:pt x="296" y="170"/>
                  </a:lnTo>
                  <a:lnTo>
                    <a:pt x="296" y="172"/>
                  </a:lnTo>
                  <a:lnTo>
                    <a:pt x="296" y="170"/>
                  </a:lnTo>
                  <a:lnTo>
                    <a:pt x="294" y="170"/>
                  </a:lnTo>
                  <a:lnTo>
                    <a:pt x="296" y="172"/>
                  </a:lnTo>
                  <a:lnTo>
                    <a:pt x="294" y="172"/>
                  </a:lnTo>
                  <a:lnTo>
                    <a:pt x="294" y="173"/>
                  </a:lnTo>
                  <a:lnTo>
                    <a:pt x="294" y="172"/>
                  </a:lnTo>
                  <a:lnTo>
                    <a:pt x="294" y="173"/>
                  </a:lnTo>
                  <a:lnTo>
                    <a:pt x="293" y="173"/>
                  </a:lnTo>
                  <a:lnTo>
                    <a:pt x="293" y="175"/>
                  </a:lnTo>
                  <a:lnTo>
                    <a:pt x="293" y="173"/>
                  </a:lnTo>
                  <a:lnTo>
                    <a:pt x="291" y="173"/>
                  </a:lnTo>
                  <a:lnTo>
                    <a:pt x="291" y="175"/>
                  </a:lnTo>
                  <a:lnTo>
                    <a:pt x="293" y="175"/>
                  </a:lnTo>
                  <a:lnTo>
                    <a:pt x="291" y="175"/>
                  </a:lnTo>
                  <a:lnTo>
                    <a:pt x="293" y="177"/>
                  </a:lnTo>
                  <a:lnTo>
                    <a:pt x="291" y="177"/>
                  </a:lnTo>
                  <a:lnTo>
                    <a:pt x="293" y="177"/>
                  </a:lnTo>
                  <a:lnTo>
                    <a:pt x="291" y="177"/>
                  </a:lnTo>
                  <a:lnTo>
                    <a:pt x="291" y="178"/>
                  </a:lnTo>
                  <a:lnTo>
                    <a:pt x="290" y="178"/>
                  </a:lnTo>
                  <a:lnTo>
                    <a:pt x="290" y="180"/>
                  </a:lnTo>
                  <a:lnTo>
                    <a:pt x="290" y="178"/>
                  </a:lnTo>
                  <a:lnTo>
                    <a:pt x="288" y="178"/>
                  </a:lnTo>
                  <a:lnTo>
                    <a:pt x="288" y="180"/>
                  </a:lnTo>
                  <a:lnTo>
                    <a:pt x="288" y="181"/>
                  </a:lnTo>
                  <a:lnTo>
                    <a:pt x="287" y="181"/>
                  </a:lnTo>
                  <a:lnTo>
                    <a:pt x="285" y="181"/>
                  </a:lnTo>
                  <a:lnTo>
                    <a:pt x="285" y="183"/>
                  </a:lnTo>
                  <a:lnTo>
                    <a:pt x="285" y="181"/>
                  </a:lnTo>
                  <a:lnTo>
                    <a:pt x="285" y="183"/>
                  </a:lnTo>
                  <a:lnTo>
                    <a:pt x="283" y="183"/>
                  </a:lnTo>
                  <a:lnTo>
                    <a:pt x="285" y="183"/>
                  </a:lnTo>
                  <a:lnTo>
                    <a:pt x="285" y="184"/>
                  </a:lnTo>
                  <a:lnTo>
                    <a:pt x="283" y="184"/>
                  </a:lnTo>
                  <a:lnTo>
                    <a:pt x="283" y="183"/>
                  </a:lnTo>
                  <a:lnTo>
                    <a:pt x="282" y="183"/>
                  </a:lnTo>
                  <a:lnTo>
                    <a:pt x="282" y="184"/>
                  </a:lnTo>
                  <a:lnTo>
                    <a:pt x="282" y="186"/>
                  </a:lnTo>
                  <a:lnTo>
                    <a:pt x="282" y="184"/>
                  </a:lnTo>
                  <a:lnTo>
                    <a:pt x="280" y="186"/>
                  </a:lnTo>
                  <a:lnTo>
                    <a:pt x="280" y="184"/>
                  </a:lnTo>
                  <a:lnTo>
                    <a:pt x="279" y="184"/>
                  </a:lnTo>
                  <a:lnTo>
                    <a:pt x="280" y="184"/>
                  </a:lnTo>
                  <a:lnTo>
                    <a:pt x="280" y="186"/>
                  </a:lnTo>
                  <a:lnTo>
                    <a:pt x="280" y="188"/>
                  </a:lnTo>
                  <a:lnTo>
                    <a:pt x="280" y="189"/>
                  </a:lnTo>
                  <a:lnTo>
                    <a:pt x="279" y="189"/>
                  </a:lnTo>
                  <a:lnTo>
                    <a:pt x="279" y="188"/>
                  </a:lnTo>
                  <a:lnTo>
                    <a:pt x="277" y="188"/>
                  </a:lnTo>
                  <a:lnTo>
                    <a:pt x="277" y="189"/>
                  </a:lnTo>
                  <a:lnTo>
                    <a:pt x="277" y="191"/>
                  </a:lnTo>
                  <a:lnTo>
                    <a:pt x="277" y="192"/>
                  </a:lnTo>
                  <a:lnTo>
                    <a:pt x="276" y="192"/>
                  </a:lnTo>
                  <a:lnTo>
                    <a:pt x="274" y="192"/>
                  </a:lnTo>
                  <a:lnTo>
                    <a:pt x="274" y="194"/>
                  </a:lnTo>
                  <a:lnTo>
                    <a:pt x="276" y="194"/>
                  </a:lnTo>
                  <a:lnTo>
                    <a:pt x="277" y="194"/>
                  </a:lnTo>
                  <a:lnTo>
                    <a:pt x="279" y="194"/>
                  </a:lnTo>
                  <a:lnTo>
                    <a:pt x="279" y="195"/>
                  </a:lnTo>
                  <a:lnTo>
                    <a:pt x="280" y="195"/>
                  </a:lnTo>
                  <a:lnTo>
                    <a:pt x="280" y="197"/>
                  </a:lnTo>
                  <a:lnTo>
                    <a:pt x="282" y="195"/>
                  </a:lnTo>
                  <a:lnTo>
                    <a:pt x="282" y="197"/>
                  </a:lnTo>
                  <a:lnTo>
                    <a:pt x="282" y="195"/>
                  </a:lnTo>
                  <a:lnTo>
                    <a:pt x="282" y="197"/>
                  </a:lnTo>
                  <a:lnTo>
                    <a:pt x="283" y="197"/>
                  </a:lnTo>
                  <a:lnTo>
                    <a:pt x="283" y="199"/>
                  </a:lnTo>
                  <a:lnTo>
                    <a:pt x="285" y="199"/>
                  </a:lnTo>
                  <a:lnTo>
                    <a:pt x="287" y="199"/>
                  </a:lnTo>
                  <a:lnTo>
                    <a:pt x="287" y="197"/>
                  </a:lnTo>
                  <a:lnTo>
                    <a:pt x="288" y="197"/>
                  </a:lnTo>
                  <a:lnTo>
                    <a:pt x="290" y="197"/>
                  </a:lnTo>
                  <a:lnTo>
                    <a:pt x="290" y="199"/>
                  </a:lnTo>
                  <a:lnTo>
                    <a:pt x="291" y="199"/>
                  </a:lnTo>
                  <a:lnTo>
                    <a:pt x="293" y="199"/>
                  </a:lnTo>
                  <a:lnTo>
                    <a:pt x="293" y="200"/>
                  </a:lnTo>
                  <a:lnTo>
                    <a:pt x="291" y="200"/>
                  </a:lnTo>
                  <a:lnTo>
                    <a:pt x="291" y="202"/>
                  </a:lnTo>
                  <a:lnTo>
                    <a:pt x="293" y="200"/>
                  </a:lnTo>
                  <a:lnTo>
                    <a:pt x="293" y="202"/>
                  </a:lnTo>
                  <a:lnTo>
                    <a:pt x="293" y="203"/>
                  </a:lnTo>
                  <a:lnTo>
                    <a:pt x="293" y="205"/>
                  </a:lnTo>
                  <a:lnTo>
                    <a:pt x="294" y="205"/>
                  </a:lnTo>
                  <a:lnTo>
                    <a:pt x="294" y="206"/>
                  </a:lnTo>
                  <a:lnTo>
                    <a:pt x="293" y="206"/>
                  </a:lnTo>
                  <a:lnTo>
                    <a:pt x="291" y="206"/>
                  </a:lnTo>
                  <a:lnTo>
                    <a:pt x="293" y="206"/>
                  </a:lnTo>
                  <a:lnTo>
                    <a:pt x="293" y="208"/>
                  </a:lnTo>
                  <a:lnTo>
                    <a:pt x="294" y="208"/>
                  </a:lnTo>
                  <a:lnTo>
                    <a:pt x="296" y="208"/>
                  </a:lnTo>
                  <a:lnTo>
                    <a:pt x="297" y="208"/>
                  </a:lnTo>
                  <a:lnTo>
                    <a:pt x="297" y="206"/>
                  </a:lnTo>
                  <a:lnTo>
                    <a:pt x="299" y="206"/>
                  </a:lnTo>
                  <a:lnTo>
                    <a:pt x="299" y="208"/>
                  </a:lnTo>
                  <a:lnTo>
                    <a:pt x="301" y="208"/>
                  </a:lnTo>
                  <a:lnTo>
                    <a:pt x="301" y="209"/>
                  </a:lnTo>
                  <a:lnTo>
                    <a:pt x="302" y="209"/>
                  </a:lnTo>
                  <a:lnTo>
                    <a:pt x="302" y="208"/>
                  </a:lnTo>
                  <a:lnTo>
                    <a:pt x="304" y="208"/>
                  </a:lnTo>
                  <a:lnTo>
                    <a:pt x="304" y="209"/>
                  </a:lnTo>
                  <a:lnTo>
                    <a:pt x="305" y="209"/>
                  </a:lnTo>
                  <a:lnTo>
                    <a:pt x="305" y="211"/>
                  </a:lnTo>
                  <a:lnTo>
                    <a:pt x="304" y="211"/>
                  </a:lnTo>
                  <a:lnTo>
                    <a:pt x="305" y="211"/>
                  </a:lnTo>
                  <a:lnTo>
                    <a:pt x="307" y="211"/>
                  </a:lnTo>
                  <a:lnTo>
                    <a:pt x="308" y="211"/>
                  </a:lnTo>
                  <a:lnTo>
                    <a:pt x="308" y="213"/>
                  </a:lnTo>
                  <a:lnTo>
                    <a:pt x="310" y="213"/>
                  </a:lnTo>
                  <a:lnTo>
                    <a:pt x="312" y="213"/>
                  </a:lnTo>
                  <a:lnTo>
                    <a:pt x="313" y="213"/>
                  </a:lnTo>
                  <a:lnTo>
                    <a:pt x="313" y="214"/>
                  </a:lnTo>
                  <a:lnTo>
                    <a:pt x="313" y="216"/>
                  </a:lnTo>
                  <a:lnTo>
                    <a:pt x="315" y="216"/>
                  </a:lnTo>
                  <a:lnTo>
                    <a:pt x="316" y="216"/>
                  </a:lnTo>
                  <a:lnTo>
                    <a:pt x="318" y="216"/>
                  </a:lnTo>
                  <a:lnTo>
                    <a:pt x="318" y="214"/>
                  </a:lnTo>
                  <a:lnTo>
                    <a:pt x="319" y="214"/>
                  </a:lnTo>
                  <a:lnTo>
                    <a:pt x="321" y="214"/>
                  </a:lnTo>
                  <a:lnTo>
                    <a:pt x="321" y="213"/>
                  </a:lnTo>
                  <a:lnTo>
                    <a:pt x="323" y="213"/>
                  </a:lnTo>
                  <a:lnTo>
                    <a:pt x="323" y="214"/>
                  </a:lnTo>
                  <a:lnTo>
                    <a:pt x="324" y="213"/>
                  </a:lnTo>
                  <a:lnTo>
                    <a:pt x="326" y="213"/>
                  </a:lnTo>
                  <a:lnTo>
                    <a:pt x="327" y="213"/>
                  </a:lnTo>
                  <a:lnTo>
                    <a:pt x="329" y="211"/>
                  </a:lnTo>
                  <a:lnTo>
                    <a:pt x="330" y="211"/>
                  </a:lnTo>
                  <a:lnTo>
                    <a:pt x="330" y="213"/>
                  </a:lnTo>
                  <a:lnTo>
                    <a:pt x="330" y="214"/>
                  </a:lnTo>
                  <a:lnTo>
                    <a:pt x="332" y="214"/>
                  </a:lnTo>
                  <a:lnTo>
                    <a:pt x="332" y="213"/>
                  </a:lnTo>
                  <a:lnTo>
                    <a:pt x="332" y="214"/>
                  </a:lnTo>
                  <a:lnTo>
                    <a:pt x="333" y="214"/>
                  </a:lnTo>
                  <a:lnTo>
                    <a:pt x="335" y="214"/>
                  </a:lnTo>
                  <a:lnTo>
                    <a:pt x="337" y="214"/>
                  </a:lnTo>
                  <a:lnTo>
                    <a:pt x="337" y="216"/>
                  </a:lnTo>
                  <a:lnTo>
                    <a:pt x="338" y="216"/>
                  </a:lnTo>
                  <a:lnTo>
                    <a:pt x="338" y="214"/>
                  </a:lnTo>
                  <a:lnTo>
                    <a:pt x="338" y="216"/>
                  </a:lnTo>
                  <a:lnTo>
                    <a:pt x="340" y="216"/>
                  </a:lnTo>
                  <a:lnTo>
                    <a:pt x="338" y="216"/>
                  </a:lnTo>
                  <a:lnTo>
                    <a:pt x="340" y="216"/>
                  </a:lnTo>
                  <a:lnTo>
                    <a:pt x="340" y="214"/>
                  </a:lnTo>
                  <a:lnTo>
                    <a:pt x="340" y="216"/>
                  </a:lnTo>
                  <a:lnTo>
                    <a:pt x="340" y="217"/>
                  </a:lnTo>
                  <a:lnTo>
                    <a:pt x="341" y="217"/>
                  </a:lnTo>
                  <a:lnTo>
                    <a:pt x="341" y="219"/>
                  </a:lnTo>
                  <a:lnTo>
                    <a:pt x="343" y="219"/>
                  </a:lnTo>
                  <a:lnTo>
                    <a:pt x="344" y="219"/>
                  </a:lnTo>
                  <a:lnTo>
                    <a:pt x="344" y="220"/>
                  </a:lnTo>
                  <a:lnTo>
                    <a:pt x="344" y="222"/>
                  </a:lnTo>
                  <a:lnTo>
                    <a:pt x="346" y="222"/>
                  </a:lnTo>
                  <a:lnTo>
                    <a:pt x="348" y="224"/>
                  </a:lnTo>
                  <a:lnTo>
                    <a:pt x="346" y="224"/>
                  </a:lnTo>
                  <a:lnTo>
                    <a:pt x="346" y="225"/>
                  </a:lnTo>
                  <a:lnTo>
                    <a:pt x="346" y="227"/>
                  </a:lnTo>
                  <a:lnTo>
                    <a:pt x="344" y="227"/>
                  </a:lnTo>
                  <a:lnTo>
                    <a:pt x="344" y="228"/>
                  </a:lnTo>
                  <a:lnTo>
                    <a:pt x="344" y="230"/>
                  </a:lnTo>
                  <a:lnTo>
                    <a:pt x="344" y="231"/>
                  </a:lnTo>
                  <a:lnTo>
                    <a:pt x="344" y="233"/>
                  </a:lnTo>
                  <a:lnTo>
                    <a:pt x="344" y="235"/>
                  </a:lnTo>
                  <a:lnTo>
                    <a:pt x="346" y="235"/>
                  </a:lnTo>
                  <a:lnTo>
                    <a:pt x="346" y="233"/>
                  </a:lnTo>
                  <a:lnTo>
                    <a:pt x="348" y="233"/>
                  </a:lnTo>
                  <a:lnTo>
                    <a:pt x="349" y="233"/>
                  </a:lnTo>
                  <a:lnTo>
                    <a:pt x="351" y="235"/>
                  </a:lnTo>
                  <a:lnTo>
                    <a:pt x="349" y="236"/>
                  </a:lnTo>
                  <a:lnTo>
                    <a:pt x="351" y="238"/>
                  </a:lnTo>
                  <a:lnTo>
                    <a:pt x="352" y="238"/>
                  </a:lnTo>
                  <a:lnTo>
                    <a:pt x="352" y="239"/>
                  </a:lnTo>
                  <a:lnTo>
                    <a:pt x="351" y="239"/>
                  </a:lnTo>
                  <a:lnTo>
                    <a:pt x="351" y="241"/>
                  </a:lnTo>
                  <a:lnTo>
                    <a:pt x="351" y="242"/>
                  </a:lnTo>
                  <a:lnTo>
                    <a:pt x="351" y="244"/>
                  </a:lnTo>
                  <a:lnTo>
                    <a:pt x="352" y="244"/>
                  </a:lnTo>
                  <a:lnTo>
                    <a:pt x="352" y="245"/>
                  </a:lnTo>
                  <a:lnTo>
                    <a:pt x="352" y="247"/>
                  </a:lnTo>
                  <a:lnTo>
                    <a:pt x="354" y="247"/>
                  </a:lnTo>
                  <a:lnTo>
                    <a:pt x="355" y="247"/>
                  </a:lnTo>
                  <a:lnTo>
                    <a:pt x="355" y="249"/>
                  </a:lnTo>
                  <a:lnTo>
                    <a:pt x="357" y="249"/>
                  </a:lnTo>
                  <a:lnTo>
                    <a:pt x="357" y="250"/>
                  </a:lnTo>
                  <a:lnTo>
                    <a:pt x="359" y="250"/>
                  </a:lnTo>
                  <a:lnTo>
                    <a:pt x="360" y="250"/>
                  </a:lnTo>
                  <a:lnTo>
                    <a:pt x="360" y="252"/>
                  </a:lnTo>
                  <a:lnTo>
                    <a:pt x="362" y="252"/>
                  </a:lnTo>
                  <a:lnTo>
                    <a:pt x="362" y="250"/>
                  </a:lnTo>
                  <a:lnTo>
                    <a:pt x="360" y="250"/>
                  </a:lnTo>
                  <a:lnTo>
                    <a:pt x="360" y="249"/>
                  </a:lnTo>
                  <a:lnTo>
                    <a:pt x="362" y="249"/>
                  </a:lnTo>
                  <a:lnTo>
                    <a:pt x="362" y="247"/>
                  </a:lnTo>
                  <a:lnTo>
                    <a:pt x="363" y="247"/>
                  </a:lnTo>
                  <a:lnTo>
                    <a:pt x="363" y="249"/>
                  </a:lnTo>
                  <a:lnTo>
                    <a:pt x="363" y="250"/>
                  </a:lnTo>
                  <a:lnTo>
                    <a:pt x="365" y="250"/>
                  </a:lnTo>
                  <a:lnTo>
                    <a:pt x="366" y="250"/>
                  </a:lnTo>
                  <a:lnTo>
                    <a:pt x="368" y="250"/>
                  </a:lnTo>
                  <a:lnTo>
                    <a:pt x="368" y="252"/>
                  </a:lnTo>
                  <a:lnTo>
                    <a:pt x="369" y="252"/>
                  </a:lnTo>
                  <a:lnTo>
                    <a:pt x="371" y="252"/>
                  </a:lnTo>
                  <a:lnTo>
                    <a:pt x="371" y="253"/>
                  </a:lnTo>
                  <a:lnTo>
                    <a:pt x="373" y="253"/>
                  </a:lnTo>
                  <a:lnTo>
                    <a:pt x="373" y="255"/>
                  </a:lnTo>
                  <a:lnTo>
                    <a:pt x="371" y="253"/>
                  </a:lnTo>
                  <a:lnTo>
                    <a:pt x="371" y="255"/>
                  </a:lnTo>
                  <a:lnTo>
                    <a:pt x="373" y="255"/>
                  </a:lnTo>
                  <a:lnTo>
                    <a:pt x="373" y="256"/>
                  </a:lnTo>
                  <a:lnTo>
                    <a:pt x="373" y="258"/>
                  </a:lnTo>
                  <a:lnTo>
                    <a:pt x="374" y="258"/>
                  </a:lnTo>
                  <a:lnTo>
                    <a:pt x="374" y="256"/>
                  </a:lnTo>
                  <a:lnTo>
                    <a:pt x="376" y="256"/>
                  </a:lnTo>
                  <a:lnTo>
                    <a:pt x="376" y="255"/>
                  </a:lnTo>
                  <a:lnTo>
                    <a:pt x="377" y="255"/>
                  </a:lnTo>
                  <a:lnTo>
                    <a:pt x="377" y="256"/>
                  </a:lnTo>
                  <a:lnTo>
                    <a:pt x="376" y="256"/>
                  </a:lnTo>
                  <a:lnTo>
                    <a:pt x="376" y="258"/>
                  </a:lnTo>
                  <a:lnTo>
                    <a:pt x="376" y="256"/>
                  </a:lnTo>
                  <a:lnTo>
                    <a:pt x="377" y="256"/>
                  </a:lnTo>
                  <a:lnTo>
                    <a:pt x="377" y="258"/>
                  </a:lnTo>
                  <a:lnTo>
                    <a:pt x="379" y="260"/>
                  </a:lnTo>
                  <a:lnTo>
                    <a:pt x="380" y="260"/>
                  </a:lnTo>
                  <a:lnTo>
                    <a:pt x="380" y="258"/>
                  </a:lnTo>
                  <a:lnTo>
                    <a:pt x="380" y="256"/>
                  </a:lnTo>
                  <a:lnTo>
                    <a:pt x="380" y="255"/>
                  </a:lnTo>
                  <a:lnTo>
                    <a:pt x="382" y="255"/>
                  </a:lnTo>
                  <a:lnTo>
                    <a:pt x="382" y="256"/>
                  </a:lnTo>
                  <a:lnTo>
                    <a:pt x="384" y="256"/>
                  </a:lnTo>
                  <a:lnTo>
                    <a:pt x="384" y="258"/>
                  </a:lnTo>
                  <a:lnTo>
                    <a:pt x="384" y="260"/>
                  </a:lnTo>
                  <a:lnTo>
                    <a:pt x="384" y="261"/>
                  </a:lnTo>
                  <a:lnTo>
                    <a:pt x="384" y="263"/>
                  </a:lnTo>
                  <a:lnTo>
                    <a:pt x="384" y="264"/>
                  </a:lnTo>
                  <a:lnTo>
                    <a:pt x="382" y="264"/>
                  </a:lnTo>
                  <a:lnTo>
                    <a:pt x="384" y="264"/>
                  </a:lnTo>
                  <a:lnTo>
                    <a:pt x="384" y="266"/>
                  </a:lnTo>
                  <a:lnTo>
                    <a:pt x="384" y="267"/>
                  </a:lnTo>
                  <a:lnTo>
                    <a:pt x="384" y="269"/>
                  </a:lnTo>
                  <a:lnTo>
                    <a:pt x="384" y="271"/>
                  </a:lnTo>
                  <a:lnTo>
                    <a:pt x="385" y="271"/>
                  </a:lnTo>
                  <a:lnTo>
                    <a:pt x="385" y="272"/>
                  </a:lnTo>
                  <a:lnTo>
                    <a:pt x="385" y="274"/>
                  </a:lnTo>
                  <a:lnTo>
                    <a:pt x="387" y="274"/>
                  </a:lnTo>
                  <a:lnTo>
                    <a:pt x="387" y="275"/>
                  </a:lnTo>
                  <a:lnTo>
                    <a:pt x="387" y="277"/>
                  </a:lnTo>
                  <a:lnTo>
                    <a:pt x="388" y="277"/>
                  </a:lnTo>
                  <a:lnTo>
                    <a:pt x="390" y="277"/>
                  </a:lnTo>
                  <a:lnTo>
                    <a:pt x="390" y="278"/>
                  </a:lnTo>
                  <a:lnTo>
                    <a:pt x="388" y="278"/>
                  </a:lnTo>
                  <a:lnTo>
                    <a:pt x="388" y="280"/>
                  </a:lnTo>
                  <a:lnTo>
                    <a:pt x="388" y="282"/>
                  </a:lnTo>
                  <a:lnTo>
                    <a:pt x="390" y="282"/>
                  </a:lnTo>
                  <a:lnTo>
                    <a:pt x="388" y="282"/>
                  </a:lnTo>
                  <a:lnTo>
                    <a:pt x="387" y="282"/>
                  </a:lnTo>
                  <a:lnTo>
                    <a:pt x="387" y="283"/>
                  </a:lnTo>
                  <a:lnTo>
                    <a:pt x="388" y="283"/>
                  </a:lnTo>
                  <a:lnTo>
                    <a:pt x="387" y="285"/>
                  </a:lnTo>
                  <a:lnTo>
                    <a:pt x="388" y="285"/>
                  </a:lnTo>
                  <a:lnTo>
                    <a:pt x="388" y="286"/>
                  </a:lnTo>
                  <a:lnTo>
                    <a:pt x="387" y="286"/>
                  </a:lnTo>
                  <a:lnTo>
                    <a:pt x="387" y="288"/>
                  </a:lnTo>
                  <a:lnTo>
                    <a:pt x="388" y="288"/>
                  </a:lnTo>
                  <a:lnTo>
                    <a:pt x="387" y="288"/>
                  </a:lnTo>
                  <a:lnTo>
                    <a:pt x="387" y="289"/>
                  </a:lnTo>
                  <a:lnTo>
                    <a:pt x="387" y="291"/>
                  </a:lnTo>
                  <a:lnTo>
                    <a:pt x="385" y="291"/>
                  </a:lnTo>
                  <a:lnTo>
                    <a:pt x="385" y="292"/>
                  </a:lnTo>
                  <a:lnTo>
                    <a:pt x="385" y="294"/>
                  </a:lnTo>
                  <a:lnTo>
                    <a:pt x="385" y="296"/>
                  </a:lnTo>
                  <a:lnTo>
                    <a:pt x="384" y="296"/>
                  </a:lnTo>
                  <a:lnTo>
                    <a:pt x="384" y="294"/>
                  </a:lnTo>
                  <a:lnTo>
                    <a:pt x="382" y="294"/>
                  </a:lnTo>
                  <a:lnTo>
                    <a:pt x="382" y="296"/>
                  </a:lnTo>
                  <a:lnTo>
                    <a:pt x="384" y="297"/>
                  </a:lnTo>
                  <a:lnTo>
                    <a:pt x="384" y="299"/>
                  </a:lnTo>
                  <a:lnTo>
                    <a:pt x="385" y="300"/>
                  </a:lnTo>
                  <a:lnTo>
                    <a:pt x="387" y="302"/>
                  </a:lnTo>
                  <a:lnTo>
                    <a:pt x="388" y="302"/>
                  </a:lnTo>
                  <a:lnTo>
                    <a:pt x="388" y="300"/>
                  </a:lnTo>
                  <a:lnTo>
                    <a:pt x="388" y="302"/>
                  </a:lnTo>
                  <a:lnTo>
                    <a:pt x="388" y="303"/>
                  </a:lnTo>
                  <a:lnTo>
                    <a:pt x="388" y="305"/>
                  </a:lnTo>
                  <a:lnTo>
                    <a:pt x="390" y="305"/>
                  </a:lnTo>
                  <a:lnTo>
                    <a:pt x="390" y="307"/>
                  </a:lnTo>
                  <a:lnTo>
                    <a:pt x="388" y="305"/>
                  </a:lnTo>
                  <a:lnTo>
                    <a:pt x="388" y="307"/>
                  </a:lnTo>
                  <a:lnTo>
                    <a:pt x="387" y="307"/>
                  </a:lnTo>
                  <a:lnTo>
                    <a:pt x="387" y="308"/>
                  </a:lnTo>
                  <a:lnTo>
                    <a:pt x="388" y="308"/>
                  </a:lnTo>
                  <a:lnTo>
                    <a:pt x="387" y="310"/>
                  </a:lnTo>
                  <a:lnTo>
                    <a:pt x="387" y="311"/>
                  </a:lnTo>
                  <a:lnTo>
                    <a:pt x="385" y="311"/>
                  </a:lnTo>
                  <a:lnTo>
                    <a:pt x="385" y="310"/>
                  </a:lnTo>
                  <a:lnTo>
                    <a:pt x="387" y="308"/>
                  </a:lnTo>
                  <a:lnTo>
                    <a:pt x="385" y="308"/>
                  </a:lnTo>
                  <a:lnTo>
                    <a:pt x="384" y="308"/>
                  </a:lnTo>
                  <a:lnTo>
                    <a:pt x="382" y="310"/>
                  </a:lnTo>
                  <a:lnTo>
                    <a:pt x="380" y="310"/>
                  </a:lnTo>
                  <a:lnTo>
                    <a:pt x="379" y="311"/>
                  </a:lnTo>
                  <a:lnTo>
                    <a:pt x="380" y="311"/>
                  </a:lnTo>
                  <a:lnTo>
                    <a:pt x="380" y="313"/>
                  </a:lnTo>
                  <a:lnTo>
                    <a:pt x="380" y="314"/>
                  </a:lnTo>
                  <a:lnTo>
                    <a:pt x="379" y="316"/>
                  </a:lnTo>
                  <a:lnTo>
                    <a:pt x="380" y="318"/>
                  </a:lnTo>
                  <a:lnTo>
                    <a:pt x="380" y="319"/>
                  </a:lnTo>
                  <a:lnTo>
                    <a:pt x="380" y="321"/>
                  </a:lnTo>
                  <a:lnTo>
                    <a:pt x="380" y="322"/>
                  </a:lnTo>
                  <a:lnTo>
                    <a:pt x="379" y="322"/>
                  </a:lnTo>
                  <a:lnTo>
                    <a:pt x="379" y="324"/>
                  </a:lnTo>
                  <a:lnTo>
                    <a:pt x="379" y="325"/>
                  </a:lnTo>
                  <a:lnTo>
                    <a:pt x="377" y="325"/>
                  </a:lnTo>
                  <a:lnTo>
                    <a:pt x="377" y="327"/>
                  </a:lnTo>
                  <a:lnTo>
                    <a:pt x="376" y="327"/>
                  </a:lnTo>
                  <a:lnTo>
                    <a:pt x="377" y="327"/>
                  </a:lnTo>
                  <a:lnTo>
                    <a:pt x="376" y="327"/>
                  </a:lnTo>
                  <a:lnTo>
                    <a:pt x="374" y="327"/>
                  </a:lnTo>
                  <a:lnTo>
                    <a:pt x="374" y="328"/>
                  </a:lnTo>
                  <a:lnTo>
                    <a:pt x="373" y="328"/>
                  </a:lnTo>
                  <a:lnTo>
                    <a:pt x="373" y="330"/>
                  </a:lnTo>
                  <a:lnTo>
                    <a:pt x="373" y="332"/>
                  </a:lnTo>
                  <a:lnTo>
                    <a:pt x="374" y="333"/>
                  </a:lnTo>
                  <a:lnTo>
                    <a:pt x="373" y="333"/>
                  </a:lnTo>
                  <a:lnTo>
                    <a:pt x="373" y="335"/>
                  </a:lnTo>
                  <a:lnTo>
                    <a:pt x="374" y="336"/>
                  </a:lnTo>
                  <a:lnTo>
                    <a:pt x="374" y="338"/>
                  </a:lnTo>
                  <a:lnTo>
                    <a:pt x="373" y="338"/>
                  </a:lnTo>
                  <a:lnTo>
                    <a:pt x="373" y="339"/>
                  </a:lnTo>
                  <a:lnTo>
                    <a:pt x="374" y="339"/>
                  </a:lnTo>
                  <a:lnTo>
                    <a:pt x="374" y="341"/>
                  </a:lnTo>
                  <a:lnTo>
                    <a:pt x="374" y="343"/>
                  </a:lnTo>
                  <a:lnTo>
                    <a:pt x="376" y="343"/>
                  </a:lnTo>
                  <a:lnTo>
                    <a:pt x="376" y="344"/>
                  </a:lnTo>
                  <a:lnTo>
                    <a:pt x="374" y="344"/>
                  </a:lnTo>
                  <a:lnTo>
                    <a:pt x="373" y="344"/>
                  </a:lnTo>
                  <a:lnTo>
                    <a:pt x="371" y="344"/>
                  </a:lnTo>
                  <a:lnTo>
                    <a:pt x="371" y="346"/>
                  </a:lnTo>
                  <a:lnTo>
                    <a:pt x="371" y="344"/>
                  </a:lnTo>
                  <a:lnTo>
                    <a:pt x="369" y="344"/>
                  </a:lnTo>
                  <a:lnTo>
                    <a:pt x="369" y="346"/>
                  </a:lnTo>
                  <a:lnTo>
                    <a:pt x="368" y="346"/>
                  </a:lnTo>
                  <a:lnTo>
                    <a:pt x="368" y="347"/>
                  </a:lnTo>
                  <a:lnTo>
                    <a:pt x="369" y="347"/>
                  </a:lnTo>
                  <a:lnTo>
                    <a:pt x="369" y="349"/>
                  </a:lnTo>
                  <a:lnTo>
                    <a:pt x="369" y="350"/>
                  </a:lnTo>
                  <a:lnTo>
                    <a:pt x="369" y="352"/>
                  </a:lnTo>
                  <a:lnTo>
                    <a:pt x="369" y="354"/>
                  </a:lnTo>
                  <a:lnTo>
                    <a:pt x="369" y="355"/>
                  </a:lnTo>
                  <a:lnTo>
                    <a:pt x="369" y="357"/>
                  </a:lnTo>
                  <a:lnTo>
                    <a:pt x="371" y="357"/>
                  </a:lnTo>
                  <a:lnTo>
                    <a:pt x="373" y="357"/>
                  </a:lnTo>
                  <a:lnTo>
                    <a:pt x="373" y="358"/>
                  </a:lnTo>
                  <a:lnTo>
                    <a:pt x="371" y="358"/>
                  </a:lnTo>
                  <a:lnTo>
                    <a:pt x="371" y="360"/>
                  </a:lnTo>
                  <a:lnTo>
                    <a:pt x="373" y="360"/>
                  </a:lnTo>
                  <a:lnTo>
                    <a:pt x="373" y="361"/>
                  </a:lnTo>
                  <a:lnTo>
                    <a:pt x="373" y="363"/>
                  </a:lnTo>
                  <a:lnTo>
                    <a:pt x="373" y="364"/>
                  </a:lnTo>
                  <a:lnTo>
                    <a:pt x="373" y="366"/>
                  </a:lnTo>
                  <a:lnTo>
                    <a:pt x="371" y="366"/>
                  </a:lnTo>
                  <a:lnTo>
                    <a:pt x="371" y="368"/>
                  </a:lnTo>
                  <a:lnTo>
                    <a:pt x="373" y="368"/>
                  </a:lnTo>
                  <a:lnTo>
                    <a:pt x="371" y="368"/>
                  </a:lnTo>
                  <a:lnTo>
                    <a:pt x="371" y="369"/>
                  </a:lnTo>
                  <a:lnTo>
                    <a:pt x="373" y="369"/>
                  </a:lnTo>
                  <a:lnTo>
                    <a:pt x="373" y="371"/>
                  </a:lnTo>
                  <a:lnTo>
                    <a:pt x="373" y="372"/>
                  </a:lnTo>
                  <a:lnTo>
                    <a:pt x="373" y="374"/>
                  </a:lnTo>
                  <a:lnTo>
                    <a:pt x="373" y="375"/>
                  </a:lnTo>
                  <a:lnTo>
                    <a:pt x="371" y="375"/>
                  </a:lnTo>
                  <a:lnTo>
                    <a:pt x="371" y="377"/>
                  </a:lnTo>
                  <a:lnTo>
                    <a:pt x="373" y="377"/>
                  </a:lnTo>
                  <a:lnTo>
                    <a:pt x="373" y="379"/>
                  </a:lnTo>
                  <a:lnTo>
                    <a:pt x="373" y="380"/>
                  </a:lnTo>
                  <a:lnTo>
                    <a:pt x="371" y="380"/>
                  </a:lnTo>
                  <a:lnTo>
                    <a:pt x="371" y="382"/>
                  </a:lnTo>
                  <a:lnTo>
                    <a:pt x="373" y="382"/>
                  </a:lnTo>
                  <a:lnTo>
                    <a:pt x="373" y="383"/>
                  </a:lnTo>
                  <a:lnTo>
                    <a:pt x="373" y="385"/>
                  </a:lnTo>
                  <a:lnTo>
                    <a:pt x="373" y="386"/>
                  </a:lnTo>
                  <a:lnTo>
                    <a:pt x="371" y="386"/>
                  </a:lnTo>
                  <a:lnTo>
                    <a:pt x="371" y="388"/>
                  </a:lnTo>
                  <a:lnTo>
                    <a:pt x="373" y="388"/>
                  </a:lnTo>
                  <a:lnTo>
                    <a:pt x="373" y="390"/>
                  </a:lnTo>
                  <a:lnTo>
                    <a:pt x="374" y="390"/>
                  </a:lnTo>
                  <a:lnTo>
                    <a:pt x="374" y="391"/>
                  </a:lnTo>
                  <a:lnTo>
                    <a:pt x="373" y="391"/>
                  </a:lnTo>
                  <a:lnTo>
                    <a:pt x="373" y="393"/>
                  </a:lnTo>
                  <a:lnTo>
                    <a:pt x="371" y="393"/>
                  </a:lnTo>
                  <a:lnTo>
                    <a:pt x="371" y="394"/>
                  </a:lnTo>
                  <a:lnTo>
                    <a:pt x="373" y="394"/>
                  </a:lnTo>
                  <a:lnTo>
                    <a:pt x="373" y="396"/>
                  </a:lnTo>
                  <a:lnTo>
                    <a:pt x="374" y="396"/>
                  </a:lnTo>
                  <a:lnTo>
                    <a:pt x="376" y="396"/>
                  </a:lnTo>
                  <a:lnTo>
                    <a:pt x="374" y="397"/>
                  </a:lnTo>
                  <a:lnTo>
                    <a:pt x="373" y="397"/>
                  </a:lnTo>
                  <a:lnTo>
                    <a:pt x="371" y="397"/>
                  </a:lnTo>
                  <a:lnTo>
                    <a:pt x="369" y="397"/>
                  </a:lnTo>
                  <a:lnTo>
                    <a:pt x="368" y="397"/>
                  </a:lnTo>
                  <a:lnTo>
                    <a:pt x="366" y="397"/>
                  </a:lnTo>
                  <a:lnTo>
                    <a:pt x="365" y="397"/>
                  </a:lnTo>
                  <a:lnTo>
                    <a:pt x="363" y="396"/>
                  </a:lnTo>
                  <a:lnTo>
                    <a:pt x="362" y="396"/>
                  </a:lnTo>
                  <a:lnTo>
                    <a:pt x="360" y="396"/>
                  </a:lnTo>
                  <a:lnTo>
                    <a:pt x="359" y="396"/>
                  </a:lnTo>
                  <a:lnTo>
                    <a:pt x="357" y="396"/>
                  </a:lnTo>
                  <a:lnTo>
                    <a:pt x="355" y="396"/>
                  </a:lnTo>
                  <a:lnTo>
                    <a:pt x="357" y="396"/>
                  </a:lnTo>
                  <a:lnTo>
                    <a:pt x="355" y="396"/>
                  </a:lnTo>
                  <a:lnTo>
                    <a:pt x="355" y="394"/>
                  </a:lnTo>
                  <a:lnTo>
                    <a:pt x="354" y="394"/>
                  </a:lnTo>
                  <a:lnTo>
                    <a:pt x="352" y="394"/>
                  </a:lnTo>
                  <a:lnTo>
                    <a:pt x="351" y="394"/>
                  </a:lnTo>
                  <a:lnTo>
                    <a:pt x="351" y="393"/>
                  </a:lnTo>
                  <a:lnTo>
                    <a:pt x="349" y="393"/>
                  </a:lnTo>
                  <a:lnTo>
                    <a:pt x="349" y="391"/>
                  </a:lnTo>
                  <a:lnTo>
                    <a:pt x="348" y="391"/>
                  </a:lnTo>
                  <a:lnTo>
                    <a:pt x="346" y="391"/>
                  </a:lnTo>
                  <a:lnTo>
                    <a:pt x="348" y="391"/>
                  </a:lnTo>
                  <a:lnTo>
                    <a:pt x="348" y="390"/>
                  </a:lnTo>
                  <a:lnTo>
                    <a:pt x="348" y="388"/>
                  </a:lnTo>
                  <a:lnTo>
                    <a:pt x="346" y="388"/>
                  </a:lnTo>
                  <a:lnTo>
                    <a:pt x="344" y="386"/>
                  </a:lnTo>
                  <a:lnTo>
                    <a:pt x="343" y="386"/>
                  </a:lnTo>
                  <a:lnTo>
                    <a:pt x="341" y="386"/>
                  </a:lnTo>
                  <a:lnTo>
                    <a:pt x="340" y="385"/>
                  </a:lnTo>
                  <a:lnTo>
                    <a:pt x="338" y="385"/>
                  </a:lnTo>
                  <a:lnTo>
                    <a:pt x="337" y="385"/>
                  </a:lnTo>
                  <a:lnTo>
                    <a:pt x="337" y="383"/>
                  </a:lnTo>
                  <a:lnTo>
                    <a:pt x="335" y="383"/>
                  </a:lnTo>
                  <a:lnTo>
                    <a:pt x="333" y="382"/>
                  </a:lnTo>
                  <a:lnTo>
                    <a:pt x="332" y="382"/>
                  </a:lnTo>
                  <a:lnTo>
                    <a:pt x="330" y="382"/>
                  </a:lnTo>
                  <a:lnTo>
                    <a:pt x="329" y="382"/>
                  </a:lnTo>
                  <a:lnTo>
                    <a:pt x="327" y="380"/>
                  </a:lnTo>
                  <a:lnTo>
                    <a:pt x="326" y="380"/>
                  </a:lnTo>
                  <a:lnTo>
                    <a:pt x="324" y="380"/>
                  </a:lnTo>
                  <a:lnTo>
                    <a:pt x="323" y="380"/>
                  </a:lnTo>
                  <a:lnTo>
                    <a:pt x="321" y="380"/>
                  </a:lnTo>
                  <a:lnTo>
                    <a:pt x="321" y="379"/>
                  </a:lnTo>
                  <a:lnTo>
                    <a:pt x="319" y="379"/>
                  </a:lnTo>
                  <a:lnTo>
                    <a:pt x="318" y="379"/>
                  </a:lnTo>
                  <a:lnTo>
                    <a:pt x="316" y="379"/>
                  </a:lnTo>
                  <a:lnTo>
                    <a:pt x="315" y="379"/>
                  </a:lnTo>
                  <a:lnTo>
                    <a:pt x="313" y="379"/>
                  </a:lnTo>
                  <a:lnTo>
                    <a:pt x="312" y="379"/>
                  </a:lnTo>
                  <a:lnTo>
                    <a:pt x="310" y="377"/>
                  </a:lnTo>
                  <a:lnTo>
                    <a:pt x="308" y="377"/>
                  </a:lnTo>
                  <a:lnTo>
                    <a:pt x="307" y="377"/>
                  </a:lnTo>
                  <a:lnTo>
                    <a:pt x="307" y="375"/>
                  </a:lnTo>
                  <a:lnTo>
                    <a:pt x="305" y="375"/>
                  </a:lnTo>
                  <a:lnTo>
                    <a:pt x="304" y="375"/>
                  </a:lnTo>
                  <a:lnTo>
                    <a:pt x="304" y="374"/>
                  </a:lnTo>
                  <a:lnTo>
                    <a:pt x="302" y="374"/>
                  </a:lnTo>
                  <a:lnTo>
                    <a:pt x="302" y="372"/>
                  </a:lnTo>
                  <a:lnTo>
                    <a:pt x="301" y="372"/>
                  </a:lnTo>
                  <a:lnTo>
                    <a:pt x="301" y="371"/>
                  </a:lnTo>
                  <a:lnTo>
                    <a:pt x="299" y="371"/>
                  </a:lnTo>
                  <a:lnTo>
                    <a:pt x="297" y="371"/>
                  </a:lnTo>
                  <a:lnTo>
                    <a:pt x="296" y="371"/>
                  </a:lnTo>
                  <a:lnTo>
                    <a:pt x="296" y="369"/>
                  </a:lnTo>
                  <a:lnTo>
                    <a:pt x="294" y="369"/>
                  </a:lnTo>
                  <a:lnTo>
                    <a:pt x="293" y="369"/>
                  </a:lnTo>
                  <a:lnTo>
                    <a:pt x="291" y="369"/>
                  </a:lnTo>
                  <a:lnTo>
                    <a:pt x="290" y="368"/>
                  </a:lnTo>
                  <a:lnTo>
                    <a:pt x="288" y="368"/>
                  </a:lnTo>
                  <a:lnTo>
                    <a:pt x="288" y="366"/>
                  </a:lnTo>
                  <a:lnTo>
                    <a:pt x="287" y="366"/>
                  </a:lnTo>
                  <a:lnTo>
                    <a:pt x="288" y="366"/>
                  </a:lnTo>
                  <a:lnTo>
                    <a:pt x="287" y="366"/>
                  </a:lnTo>
                  <a:lnTo>
                    <a:pt x="287" y="364"/>
                  </a:lnTo>
                  <a:lnTo>
                    <a:pt x="285" y="364"/>
                  </a:lnTo>
                  <a:lnTo>
                    <a:pt x="287" y="364"/>
                  </a:lnTo>
                  <a:lnTo>
                    <a:pt x="285" y="364"/>
                  </a:lnTo>
                  <a:lnTo>
                    <a:pt x="285" y="363"/>
                  </a:lnTo>
                  <a:lnTo>
                    <a:pt x="283" y="363"/>
                  </a:lnTo>
                  <a:lnTo>
                    <a:pt x="282" y="363"/>
                  </a:lnTo>
                  <a:lnTo>
                    <a:pt x="283" y="363"/>
                  </a:lnTo>
                  <a:lnTo>
                    <a:pt x="283" y="361"/>
                  </a:lnTo>
                  <a:lnTo>
                    <a:pt x="282" y="361"/>
                  </a:lnTo>
                  <a:lnTo>
                    <a:pt x="282" y="363"/>
                  </a:lnTo>
                  <a:lnTo>
                    <a:pt x="282" y="361"/>
                  </a:lnTo>
                  <a:lnTo>
                    <a:pt x="280" y="361"/>
                  </a:lnTo>
                  <a:lnTo>
                    <a:pt x="279" y="361"/>
                  </a:lnTo>
                  <a:lnTo>
                    <a:pt x="279" y="360"/>
                  </a:lnTo>
                  <a:lnTo>
                    <a:pt x="277" y="360"/>
                  </a:lnTo>
                  <a:lnTo>
                    <a:pt x="279" y="360"/>
                  </a:lnTo>
                  <a:lnTo>
                    <a:pt x="277" y="360"/>
                  </a:lnTo>
                  <a:lnTo>
                    <a:pt x="276" y="360"/>
                  </a:lnTo>
                  <a:lnTo>
                    <a:pt x="276" y="358"/>
                  </a:lnTo>
                  <a:lnTo>
                    <a:pt x="274" y="358"/>
                  </a:lnTo>
                  <a:lnTo>
                    <a:pt x="272" y="358"/>
                  </a:lnTo>
                  <a:lnTo>
                    <a:pt x="272" y="357"/>
                  </a:lnTo>
                  <a:lnTo>
                    <a:pt x="271" y="357"/>
                  </a:lnTo>
                  <a:lnTo>
                    <a:pt x="272" y="357"/>
                  </a:lnTo>
                  <a:lnTo>
                    <a:pt x="271" y="357"/>
                  </a:lnTo>
                  <a:lnTo>
                    <a:pt x="269" y="357"/>
                  </a:lnTo>
                  <a:lnTo>
                    <a:pt x="268" y="357"/>
                  </a:lnTo>
                  <a:lnTo>
                    <a:pt x="268" y="355"/>
                  </a:lnTo>
                  <a:lnTo>
                    <a:pt x="266" y="355"/>
                  </a:lnTo>
                  <a:lnTo>
                    <a:pt x="265" y="355"/>
                  </a:lnTo>
                  <a:lnTo>
                    <a:pt x="263" y="355"/>
                  </a:lnTo>
                  <a:lnTo>
                    <a:pt x="263" y="354"/>
                  </a:lnTo>
                  <a:lnTo>
                    <a:pt x="261" y="354"/>
                  </a:lnTo>
                  <a:lnTo>
                    <a:pt x="263" y="354"/>
                  </a:lnTo>
                  <a:lnTo>
                    <a:pt x="261" y="354"/>
                  </a:lnTo>
                  <a:lnTo>
                    <a:pt x="261" y="352"/>
                  </a:lnTo>
                  <a:lnTo>
                    <a:pt x="261" y="354"/>
                  </a:lnTo>
                  <a:lnTo>
                    <a:pt x="261" y="352"/>
                  </a:lnTo>
                  <a:lnTo>
                    <a:pt x="260" y="352"/>
                  </a:lnTo>
                  <a:lnTo>
                    <a:pt x="258" y="352"/>
                  </a:lnTo>
                  <a:lnTo>
                    <a:pt x="260" y="352"/>
                  </a:lnTo>
                  <a:lnTo>
                    <a:pt x="260" y="350"/>
                  </a:lnTo>
                  <a:lnTo>
                    <a:pt x="260" y="352"/>
                  </a:lnTo>
                  <a:lnTo>
                    <a:pt x="260" y="350"/>
                  </a:lnTo>
                  <a:lnTo>
                    <a:pt x="260" y="352"/>
                  </a:lnTo>
                  <a:lnTo>
                    <a:pt x="260" y="350"/>
                  </a:lnTo>
                  <a:lnTo>
                    <a:pt x="258" y="350"/>
                  </a:lnTo>
                  <a:lnTo>
                    <a:pt x="258" y="352"/>
                  </a:lnTo>
                  <a:lnTo>
                    <a:pt x="258" y="350"/>
                  </a:lnTo>
                  <a:lnTo>
                    <a:pt x="258" y="352"/>
                  </a:lnTo>
                  <a:lnTo>
                    <a:pt x="258" y="350"/>
                  </a:lnTo>
                  <a:lnTo>
                    <a:pt x="258" y="352"/>
                  </a:lnTo>
                  <a:lnTo>
                    <a:pt x="257" y="350"/>
                  </a:lnTo>
                  <a:lnTo>
                    <a:pt x="255" y="350"/>
                  </a:lnTo>
                  <a:lnTo>
                    <a:pt x="255" y="349"/>
                  </a:lnTo>
                  <a:lnTo>
                    <a:pt x="254" y="349"/>
                  </a:lnTo>
                  <a:lnTo>
                    <a:pt x="254" y="347"/>
                  </a:lnTo>
                  <a:lnTo>
                    <a:pt x="252" y="347"/>
                  </a:lnTo>
                  <a:lnTo>
                    <a:pt x="251" y="346"/>
                  </a:lnTo>
                  <a:lnTo>
                    <a:pt x="251" y="344"/>
                  </a:lnTo>
                  <a:lnTo>
                    <a:pt x="249" y="344"/>
                  </a:lnTo>
                  <a:lnTo>
                    <a:pt x="249" y="343"/>
                  </a:lnTo>
                  <a:lnTo>
                    <a:pt x="247" y="343"/>
                  </a:lnTo>
                  <a:lnTo>
                    <a:pt x="246" y="343"/>
                  </a:lnTo>
                  <a:lnTo>
                    <a:pt x="244" y="343"/>
                  </a:lnTo>
                  <a:lnTo>
                    <a:pt x="244" y="341"/>
                  </a:lnTo>
                  <a:lnTo>
                    <a:pt x="243" y="341"/>
                  </a:lnTo>
                  <a:lnTo>
                    <a:pt x="241" y="341"/>
                  </a:lnTo>
                  <a:lnTo>
                    <a:pt x="240" y="339"/>
                  </a:lnTo>
                  <a:lnTo>
                    <a:pt x="238" y="339"/>
                  </a:lnTo>
                  <a:lnTo>
                    <a:pt x="236" y="339"/>
                  </a:lnTo>
                  <a:lnTo>
                    <a:pt x="235" y="339"/>
                  </a:lnTo>
                  <a:lnTo>
                    <a:pt x="235" y="338"/>
                  </a:lnTo>
                  <a:lnTo>
                    <a:pt x="233" y="338"/>
                  </a:lnTo>
                  <a:lnTo>
                    <a:pt x="232" y="338"/>
                  </a:lnTo>
                  <a:lnTo>
                    <a:pt x="232" y="336"/>
                  </a:lnTo>
                  <a:lnTo>
                    <a:pt x="233" y="336"/>
                  </a:lnTo>
                  <a:lnTo>
                    <a:pt x="232" y="336"/>
                  </a:lnTo>
                  <a:lnTo>
                    <a:pt x="232" y="335"/>
                  </a:lnTo>
                  <a:lnTo>
                    <a:pt x="230" y="335"/>
                  </a:lnTo>
                  <a:lnTo>
                    <a:pt x="229" y="335"/>
                  </a:lnTo>
                  <a:lnTo>
                    <a:pt x="229" y="333"/>
                  </a:lnTo>
                  <a:lnTo>
                    <a:pt x="227" y="333"/>
                  </a:lnTo>
                  <a:lnTo>
                    <a:pt x="226" y="333"/>
                  </a:lnTo>
                  <a:lnTo>
                    <a:pt x="226" y="332"/>
                  </a:lnTo>
                  <a:lnTo>
                    <a:pt x="224" y="332"/>
                  </a:lnTo>
                  <a:lnTo>
                    <a:pt x="224" y="330"/>
                  </a:lnTo>
                  <a:lnTo>
                    <a:pt x="222" y="330"/>
                  </a:lnTo>
                  <a:lnTo>
                    <a:pt x="221" y="330"/>
                  </a:lnTo>
                  <a:lnTo>
                    <a:pt x="221" y="328"/>
                  </a:lnTo>
                  <a:lnTo>
                    <a:pt x="219" y="328"/>
                  </a:lnTo>
                  <a:lnTo>
                    <a:pt x="219" y="327"/>
                  </a:lnTo>
                  <a:lnTo>
                    <a:pt x="218" y="327"/>
                  </a:lnTo>
                  <a:lnTo>
                    <a:pt x="216" y="327"/>
                  </a:lnTo>
                  <a:lnTo>
                    <a:pt x="216" y="325"/>
                  </a:lnTo>
                  <a:lnTo>
                    <a:pt x="215" y="325"/>
                  </a:lnTo>
                  <a:lnTo>
                    <a:pt x="213" y="325"/>
                  </a:lnTo>
                  <a:lnTo>
                    <a:pt x="213" y="324"/>
                  </a:lnTo>
                  <a:lnTo>
                    <a:pt x="211" y="324"/>
                  </a:lnTo>
                  <a:lnTo>
                    <a:pt x="210" y="324"/>
                  </a:lnTo>
                  <a:lnTo>
                    <a:pt x="210" y="322"/>
                  </a:lnTo>
                  <a:lnTo>
                    <a:pt x="208" y="322"/>
                  </a:lnTo>
                  <a:lnTo>
                    <a:pt x="210" y="321"/>
                  </a:lnTo>
                  <a:lnTo>
                    <a:pt x="208" y="321"/>
                  </a:lnTo>
                  <a:lnTo>
                    <a:pt x="208" y="319"/>
                  </a:lnTo>
                  <a:lnTo>
                    <a:pt x="207" y="319"/>
                  </a:lnTo>
                  <a:lnTo>
                    <a:pt x="207" y="318"/>
                  </a:lnTo>
                  <a:lnTo>
                    <a:pt x="205" y="318"/>
                  </a:lnTo>
                  <a:lnTo>
                    <a:pt x="204" y="318"/>
                  </a:lnTo>
                  <a:lnTo>
                    <a:pt x="204" y="316"/>
                  </a:lnTo>
                  <a:lnTo>
                    <a:pt x="202" y="316"/>
                  </a:lnTo>
                  <a:lnTo>
                    <a:pt x="200" y="314"/>
                  </a:lnTo>
                  <a:lnTo>
                    <a:pt x="200" y="313"/>
                  </a:lnTo>
                  <a:lnTo>
                    <a:pt x="199" y="313"/>
                  </a:lnTo>
                  <a:lnTo>
                    <a:pt x="197" y="313"/>
                  </a:lnTo>
                  <a:lnTo>
                    <a:pt x="197" y="311"/>
                  </a:lnTo>
                  <a:lnTo>
                    <a:pt x="196" y="311"/>
                  </a:lnTo>
                  <a:lnTo>
                    <a:pt x="196" y="310"/>
                  </a:lnTo>
                  <a:lnTo>
                    <a:pt x="194" y="310"/>
                  </a:lnTo>
                  <a:lnTo>
                    <a:pt x="194" y="308"/>
                  </a:lnTo>
                  <a:lnTo>
                    <a:pt x="193" y="308"/>
                  </a:lnTo>
                  <a:lnTo>
                    <a:pt x="193" y="307"/>
                  </a:lnTo>
                  <a:lnTo>
                    <a:pt x="191" y="307"/>
                  </a:lnTo>
                  <a:lnTo>
                    <a:pt x="191" y="305"/>
                  </a:lnTo>
                  <a:lnTo>
                    <a:pt x="190" y="305"/>
                  </a:lnTo>
                  <a:lnTo>
                    <a:pt x="190" y="303"/>
                  </a:lnTo>
                  <a:lnTo>
                    <a:pt x="190" y="302"/>
                  </a:lnTo>
                  <a:lnTo>
                    <a:pt x="190" y="300"/>
                  </a:lnTo>
                  <a:lnTo>
                    <a:pt x="188" y="300"/>
                  </a:lnTo>
                  <a:lnTo>
                    <a:pt x="188" y="299"/>
                  </a:lnTo>
                  <a:lnTo>
                    <a:pt x="186" y="299"/>
                  </a:lnTo>
                  <a:lnTo>
                    <a:pt x="185" y="297"/>
                  </a:lnTo>
                  <a:lnTo>
                    <a:pt x="183" y="297"/>
                  </a:lnTo>
                  <a:lnTo>
                    <a:pt x="183" y="296"/>
                  </a:lnTo>
                  <a:lnTo>
                    <a:pt x="182" y="296"/>
                  </a:lnTo>
                  <a:lnTo>
                    <a:pt x="180" y="296"/>
                  </a:lnTo>
                  <a:lnTo>
                    <a:pt x="180" y="294"/>
                  </a:lnTo>
                  <a:lnTo>
                    <a:pt x="182" y="294"/>
                  </a:lnTo>
                  <a:lnTo>
                    <a:pt x="182" y="292"/>
                  </a:lnTo>
                  <a:lnTo>
                    <a:pt x="180" y="294"/>
                  </a:lnTo>
                  <a:lnTo>
                    <a:pt x="180" y="292"/>
                  </a:lnTo>
                  <a:lnTo>
                    <a:pt x="180" y="291"/>
                  </a:lnTo>
                  <a:lnTo>
                    <a:pt x="179" y="291"/>
                  </a:lnTo>
                  <a:lnTo>
                    <a:pt x="177" y="289"/>
                  </a:lnTo>
                  <a:lnTo>
                    <a:pt x="175" y="289"/>
                  </a:lnTo>
                  <a:lnTo>
                    <a:pt x="175" y="288"/>
                  </a:lnTo>
                  <a:lnTo>
                    <a:pt x="174" y="288"/>
                  </a:lnTo>
                  <a:lnTo>
                    <a:pt x="174" y="286"/>
                  </a:lnTo>
                  <a:lnTo>
                    <a:pt x="172" y="286"/>
                  </a:lnTo>
                  <a:lnTo>
                    <a:pt x="171" y="286"/>
                  </a:lnTo>
                  <a:lnTo>
                    <a:pt x="171" y="285"/>
                  </a:lnTo>
                  <a:lnTo>
                    <a:pt x="169" y="285"/>
                  </a:lnTo>
                  <a:lnTo>
                    <a:pt x="168" y="283"/>
                  </a:lnTo>
                  <a:lnTo>
                    <a:pt x="168" y="282"/>
                  </a:lnTo>
                  <a:lnTo>
                    <a:pt x="166" y="282"/>
                  </a:lnTo>
                  <a:lnTo>
                    <a:pt x="164" y="282"/>
                  </a:lnTo>
                  <a:lnTo>
                    <a:pt x="164" y="280"/>
                  </a:lnTo>
                  <a:lnTo>
                    <a:pt x="163" y="280"/>
                  </a:lnTo>
                  <a:lnTo>
                    <a:pt x="163" y="278"/>
                  </a:lnTo>
                  <a:lnTo>
                    <a:pt x="161" y="278"/>
                  </a:lnTo>
                  <a:lnTo>
                    <a:pt x="161" y="277"/>
                  </a:lnTo>
                  <a:lnTo>
                    <a:pt x="160" y="277"/>
                  </a:lnTo>
                  <a:lnTo>
                    <a:pt x="160" y="275"/>
                  </a:lnTo>
                  <a:lnTo>
                    <a:pt x="158" y="275"/>
                  </a:lnTo>
                  <a:lnTo>
                    <a:pt x="158" y="274"/>
                  </a:lnTo>
                  <a:lnTo>
                    <a:pt x="157" y="274"/>
                  </a:lnTo>
                  <a:lnTo>
                    <a:pt x="157" y="272"/>
                  </a:lnTo>
                  <a:lnTo>
                    <a:pt x="155" y="272"/>
                  </a:lnTo>
                  <a:lnTo>
                    <a:pt x="155" y="271"/>
                  </a:lnTo>
                  <a:lnTo>
                    <a:pt x="154" y="271"/>
                  </a:lnTo>
                  <a:lnTo>
                    <a:pt x="154" y="269"/>
                  </a:lnTo>
                  <a:lnTo>
                    <a:pt x="152" y="269"/>
                  </a:lnTo>
                  <a:lnTo>
                    <a:pt x="150" y="269"/>
                  </a:lnTo>
                  <a:lnTo>
                    <a:pt x="150" y="267"/>
                  </a:lnTo>
                  <a:lnTo>
                    <a:pt x="149" y="267"/>
                  </a:lnTo>
                  <a:lnTo>
                    <a:pt x="149" y="266"/>
                  </a:lnTo>
                  <a:lnTo>
                    <a:pt x="147" y="266"/>
                  </a:lnTo>
                  <a:lnTo>
                    <a:pt x="147" y="264"/>
                  </a:lnTo>
                  <a:lnTo>
                    <a:pt x="146" y="264"/>
                  </a:lnTo>
                  <a:lnTo>
                    <a:pt x="146" y="263"/>
                  </a:lnTo>
                  <a:lnTo>
                    <a:pt x="144" y="263"/>
                  </a:lnTo>
                  <a:lnTo>
                    <a:pt x="144" y="261"/>
                  </a:lnTo>
                  <a:lnTo>
                    <a:pt x="144" y="263"/>
                  </a:lnTo>
                  <a:lnTo>
                    <a:pt x="144" y="261"/>
                  </a:lnTo>
                  <a:lnTo>
                    <a:pt x="143" y="261"/>
                  </a:lnTo>
                  <a:lnTo>
                    <a:pt x="141" y="260"/>
                  </a:lnTo>
                  <a:lnTo>
                    <a:pt x="139" y="258"/>
                  </a:lnTo>
                  <a:lnTo>
                    <a:pt x="139" y="256"/>
                  </a:lnTo>
                  <a:lnTo>
                    <a:pt x="138" y="256"/>
                  </a:lnTo>
                  <a:lnTo>
                    <a:pt x="138" y="255"/>
                  </a:lnTo>
                  <a:lnTo>
                    <a:pt x="136" y="255"/>
                  </a:lnTo>
                  <a:lnTo>
                    <a:pt x="136" y="256"/>
                  </a:lnTo>
                  <a:lnTo>
                    <a:pt x="136" y="255"/>
                  </a:lnTo>
                  <a:lnTo>
                    <a:pt x="136" y="253"/>
                  </a:lnTo>
                  <a:lnTo>
                    <a:pt x="136" y="252"/>
                  </a:lnTo>
                  <a:lnTo>
                    <a:pt x="135" y="252"/>
                  </a:lnTo>
                  <a:lnTo>
                    <a:pt x="135" y="250"/>
                  </a:lnTo>
                  <a:lnTo>
                    <a:pt x="135" y="249"/>
                  </a:lnTo>
                  <a:lnTo>
                    <a:pt x="133" y="249"/>
                  </a:lnTo>
                  <a:lnTo>
                    <a:pt x="132" y="249"/>
                  </a:lnTo>
                  <a:lnTo>
                    <a:pt x="132" y="247"/>
                  </a:lnTo>
                  <a:lnTo>
                    <a:pt x="130" y="247"/>
                  </a:lnTo>
                  <a:lnTo>
                    <a:pt x="128" y="247"/>
                  </a:lnTo>
                  <a:lnTo>
                    <a:pt x="128" y="245"/>
                  </a:lnTo>
                  <a:lnTo>
                    <a:pt x="127" y="245"/>
                  </a:lnTo>
                  <a:lnTo>
                    <a:pt x="127" y="244"/>
                  </a:lnTo>
                  <a:lnTo>
                    <a:pt x="125" y="244"/>
                  </a:lnTo>
                  <a:lnTo>
                    <a:pt x="124" y="244"/>
                  </a:lnTo>
                  <a:lnTo>
                    <a:pt x="122" y="242"/>
                  </a:lnTo>
                  <a:lnTo>
                    <a:pt x="122" y="241"/>
                  </a:lnTo>
                  <a:lnTo>
                    <a:pt x="121" y="241"/>
                  </a:lnTo>
                  <a:lnTo>
                    <a:pt x="122" y="241"/>
                  </a:lnTo>
                  <a:lnTo>
                    <a:pt x="121" y="239"/>
                  </a:lnTo>
                  <a:lnTo>
                    <a:pt x="121" y="238"/>
                  </a:lnTo>
                  <a:lnTo>
                    <a:pt x="119" y="238"/>
                  </a:lnTo>
                  <a:lnTo>
                    <a:pt x="118" y="236"/>
                  </a:lnTo>
                  <a:lnTo>
                    <a:pt x="116" y="236"/>
                  </a:lnTo>
                  <a:lnTo>
                    <a:pt x="116" y="235"/>
                  </a:lnTo>
                  <a:lnTo>
                    <a:pt x="114" y="235"/>
                  </a:lnTo>
                  <a:lnTo>
                    <a:pt x="113" y="235"/>
                  </a:lnTo>
                  <a:lnTo>
                    <a:pt x="111" y="233"/>
                  </a:lnTo>
                  <a:lnTo>
                    <a:pt x="110" y="233"/>
                  </a:lnTo>
                  <a:lnTo>
                    <a:pt x="108" y="233"/>
                  </a:lnTo>
                  <a:lnTo>
                    <a:pt x="108" y="231"/>
                  </a:lnTo>
                  <a:lnTo>
                    <a:pt x="107" y="231"/>
                  </a:lnTo>
                  <a:lnTo>
                    <a:pt x="107" y="230"/>
                  </a:lnTo>
                  <a:lnTo>
                    <a:pt x="105" y="230"/>
                  </a:lnTo>
                  <a:lnTo>
                    <a:pt x="105" y="228"/>
                  </a:lnTo>
                  <a:lnTo>
                    <a:pt x="103" y="228"/>
                  </a:lnTo>
                  <a:lnTo>
                    <a:pt x="102" y="228"/>
                  </a:lnTo>
                  <a:lnTo>
                    <a:pt x="102" y="227"/>
                  </a:lnTo>
                  <a:lnTo>
                    <a:pt x="100" y="227"/>
                  </a:lnTo>
                  <a:lnTo>
                    <a:pt x="99" y="227"/>
                  </a:lnTo>
                  <a:lnTo>
                    <a:pt x="97" y="227"/>
                  </a:lnTo>
                  <a:lnTo>
                    <a:pt x="97" y="225"/>
                  </a:lnTo>
                  <a:lnTo>
                    <a:pt x="96" y="225"/>
                  </a:lnTo>
                  <a:lnTo>
                    <a:pt x="94" y="225"/>
                  </a:lnTo>
                  <a:lnTo>
                    <a:pt x="92" y="225"/>
                  </a:lnTo>
                  <a:lnTo>
                    <a:pt x="92" y="224"/>
                  </a:lnTo>
                  <a:lnTo>
                    <a:pt x="91" y="224"/>
                  </a:lnTo>
                  <a:lnTo>
                    <a:pt x="89" y="224"/>
                  </a:lnTo>
                  <a:lnTo>
                    <a:pt x="88" y="224"/>
                  </a:lnTo>
                  <a:lnTo>
                    <a:pt x="88" y="222"/>
                  </a:lnTo>
                  <a:lnTo>
                    <a:pt x="86" y="222"/>
                  </a:lnTo>
                  <a:lnTo>
                    <a:pt x="85" y="222"/>
                  </a:lnTo>
                  <a:lnTo>
                    <a:pt x="83" y="222"/>
                  </a:lnTo>
                  <a:lnTo>
                    <a:pt x="82" y="222"/>
                  </a:lnTo>
                  <a:lnTo>
                    <a:pt x="82" y="220"/>
                  </a:lnTo>
                  <a:lnTo>
                    <a:pt x="80" y="220"/>
                  </a:lnTo>
                  <a:lnTo>
                    <a:pt x="78" y="220"/>
                  </a:lnTo>
                  <a:lnTo>
                    <a:pt x="77" y="220"/>
                  </a:lnTo>
                  <a:lnTo>
                    <a:pt x="75" y="220"/>
                  </a:lnTo>
                  <a:lnTo>
                    <a:pt x="75" y="219"/>
                  </a:lnTo>
                  <a:lnTo>
                    <a:pt x="75" y="217"/>
                  </a:lnTo>
                  <a:lnTo>
                    <a:pt x="74" y="217"/>
                  </a:lnTo>
                  <a:lnTo>
                    <a:pt x="72" y="217"/>
                  </a:lnTo>
                  <a:lnTo>
                    <a:pt x="71" y="216"/>
                  </a:lnTo>
                  <a:lnTo>
                    <a:pt x="69" y="216"/>
                  </a:lnTo>
                  <a:lnTo>
                    <a:pt x="67" y="214"/>
                  </a:lnTo>
                  <a:lnTo>
                    <a:pt x="66" y="214"/>
                  </a:lnTo>
                  <a:lnTo>
                    <a:pt x="66" y="213"/>
                  </a:lnTo>
                  <a:lnTo>
                    <a:pt x="64" y="213"/>
                  </a:lnTo>
                  <a:lnTo>
                    <a:pt x="64" y="211"/>
                  </a:lnTo>
                  <a:lnTo>
                    <a:pt x="66" y="211"/>
                  </a:lnTo>
                  <a:lnTo>
                    <a:pt x="66" y="209"/>
                  </a:lnTo>
                  <a:lnTo>
                    <a:pt x="66" y="208"/>
                  </a:lnTo>
                  <a:lnTo>
                    <a:pt x="66" y="206"/>
                  </a:lnTo>
                  <a:lnTo>
                    <a:pt x="66" y="205"/>
                  </a:lnTo>
                  <a:lnTo>
                    <a:pt x="64" y="205"/>
                  </a:lnTo>
                  <a:lnTo>
                    <a:pt x="64" y="203"/>
                  </a:lnTo>
                  <a:lnTo>
                    <a:pt x="64" y="202"/>
                  </a:lnTo>
                  <a:lnTo>
                    <a:pt x="63" y="202"/>
                  </a:lnTo>
                  <a:lnTo>
                    <a:pt x="61" y="200"/>
                  </a:lnTo>
                  <a:lnTo>
                    <a:pt x="61" y="199"/>
                  </a:lnTo>
                  <a:lnTo>
                    <a:pt x="60" y="199"/>
                  </a:lnTo>
                  <a:lnTo>
                    <a:pt x="60" y="197"/>
                  </a:lnTo>
                  <a:lnTo>
                    <a:pt x="58" y="197"/>
                  </a:lnTo>
                  <a:lnTo>
                    <a:pt x="56" y="195"/>
                  </a:lnTo>
                  <a:lnTo>
                    <a:pt x="55" y="195"/>
                  </a:lnTo>
                  <a:lnTo>
                    <a:pt x="55" y="194"/>
                  </a:lnTo>
                  <a:lnTo>
                    <a:pt x="53" y="194"/>
                  </a:lnTo>
                  <a:lnTo>
                    <a:pt x="52" y="194"/>
                  </a:lnTo>
                  <a:lnTo>
                    <a:pt x="52" y="192"/>
                  </a:lnTo>
                  <a:lnTo>
                    <a:pt x="50" y="192"/>
                  </a:lnTo>
                  <a:lnTo>
                    <a:pt x="49" y="191"/>
                  </a:lnTo>
                  <a:lnTo>
                    <a:pt x="47" y="191"/>
                  </a:lnTo>
                  <a:lnTo>
                    <a:pt x="47" y="189"/>
                  </a:lnTo>
                  <a:lnTo>
                    <a:pt x="46" y="189"/>
                  </a:lnTo>
                  <a:lnTo>
                    <a:pt x="44" y="189"/>
                  </a:lnTo>
                  <a:lnTo>
                    <a:pt x="42" y="188"/>
                  </a:lnTo>
                  <a:lnTo>
                    <a:pt x="41" y="188"/>
                  </a:lnTo>
                  <a:lnTo>
                    <a:pt x="39" y="186"/>
                  </a:lnTo>
                  <a:lnTo>
                    <a:pt x="38" y="186"/>
                  </a:lnTo>
                  <a:lnTo>
                    <a:pt x="36" y="184"/>
                  </a:lnTo>
                  <a:lnTo>
                    <a:pt x="35" y="184"/>
                  </a:lnTo>
                  <a:lnTo>
                    <a:pt x="33" y="184"/>
                  </a:lnTo>
                  <a:lnTo>
                    <a:pt x="31" y="183"/>
                  </a:lnTo>
                  <a:lnTo>
                    <a:pt x="30" y="183"/>
                  </a:lnTo>
                  <a:lnTo>
                    <a:pt x="30" y="181"/>
                  </a:lnTo>
                  <a:lnTo>
                    <a:pt x="28" y="181"/>
                  </a:lnTo>
                  <a:lnTo>
                    <a:pt x="27" y="181"/>
                  </a:lnTo>
                  <a:lnTo>
                    <a:pt x="25" y="181"/>
                  </a:lnTo>
                  <a:lnTo>
                    <a:pt x="25" y="180"/>
                  </a:lnTo>
                  <a:lnTo>
                    <a:pt x="24" y="180"/>
                  </a:lnTo>
                  <a:lnTo>
                    <a:pt x="22" y="180"/>
                  </a:lnTo>
                  <a:lnTo>
                    <a:pt x="22" y="178"/>
                  </a:lnTo>
                  <a:lnTo>
                    <a:pt x="20" y="178"/>
                  </a:lnTo>
                  <a:lnTo>
                    <a:pt x="19" y="178"/>
                  </a:lnTo>
                  <a:lnTo>
                    <a:pt x="19" y="177"/>
                  </a:lnTo>
                  <a:lnTo>
                    <a:pt x="17" y="177"/>
                  </a:lnTo>
                  <a:lnTo>
                    <a:pt x="16" y="177"/>
                  </a:lnTo>
                  <a:lnTo>
                    <a:pt x="14" y="177"/>
                  </a:lnTo>
                  <a:lnTo>
                    <a:pt x="14" y="175"/>
                  </a:lnTo>
                  <a:lnTo>
                    <a:pt x="13" y="175"/>
                  </a:lnTo>
                  <a:lnTo>
                    <a:pt x="13" y="173"/>
                  </a:lnTo>
                  <a:lnTo>
                    <a:pt x="11" y="173"/>
                  </a:lnTo>
                  <a:lnTo>
                    <a:pt x="11" y="172"/>
                  </a:lnTo>
                  <a:lnTo>
                    <a:pt x="11" y="170"/>
                  </a:lnTo>
                  <a:lnTo>
                    <a:pt x="11" y="169"/>
                  </a:lnTo>
                  <a:lnTo>
                    <a:pt x="13" y="169"/>
                  </a:lnTo>
                  <a:lnTo>
                    <a:pt x="13" y="170"/>
                  </a:lnTo>
                  <a:lnTo>
                    <a:pt x="14" y="170"/>
                  </a:lnTo>
                  <a:lnTo>
                    <a:pt x="14" y="169"/>
                  </a:lnTo>
                  <a:lnTo>
                    <a:pt x="13" y="169"/>
                  </a:lnTo>
                  <a:lnTo>
                    <a:pt x="13" y="167"/>
                  </a:lnTo>
                  <a:lnTo>
                    <a:pt x="13" y="169"/>
                  </a:lnTo>
                  <a:lnTo>
                    <a:pt x="13" y="167"/>
                  </a:lnTo>
                  <a:lnTo>
                    <a:pt x="14" y="167"/>
                  </a:lnTo>
                  <a:lnTo>
                    <a:pt x="16" y="167"/>
                  </a:lnTo>
                  <a:lnTo>
                    <a:pt x="14" y="167"/>
                  </a:lnTo>
                  <a:lnTo>
                    <a:pt x="13" y="167"/>
                  </a:lnTo>
                  <a:lnTo>
                    <a:pt x="13" y="169"/>
                  </a:lnTo>
                  <a:lnTo>
                    <a:pt x="13" y="167"/>
                  </a:lnTo>
                  <a:lnTo>
                    <a:pt x="13" y="166"/>
                  </a:lnTo>
                  <a:lnTo>
                    <a:pt x="11" y="166"/>
                  </a:lnTo>
                  <a:lnTo>
                    <a:pt x="11" y="164"/>
                  </a:lnTo>
                  <a:lnTo>
                    <a:pt x="10" y="163"/>
                  </a:lnTo>
                  <a:lnTo>
                    <a:pt x="10" y="161"/>
                  </a:lnTo>
                  <a:lnTo>
                    <a:pt x="8" y="161"/>
                  </a:lnTo>
                  <a:lnTo>
                    <a:pt x="6" y="159"/>
                  </a:lnTo>
                  <a:lnTo>
                    <a:pt x="5" y="159"/>
                  </a:lnTo>
                  <a:lnTo>
                    <a:pt x="5" y="158"/>
                  </a:lnTo>
                  <a:lnTo>
                    <a:pt x="3" y="158"/>
                  </a:lnTo>
                  <a:lnTo>
                    <a:pt x="3" y="156"/>
                  </a:lnTo>
                  <a:lnTo>
                    <a:pt x="2" y="156"/>
                  </a:lnTo>
                  <a:lnTo>
                    <a:pt x="2" y="155"/>
                  </a:lnTo>
                  <a:lnTo>
                    <a:pt x="0" y="155"/>
                  </a:lnTo>
                  <a:lnTo>
                    <a:pt x="2" y="155"/>
                  </a:lnTo>
                  <a:lnTo>
                    <a:pt x="3" y="155"/>
                  </a:lnTo>
                  <a:lnTo>
                    <a:pt x="3" y="153"/>
                  </a:lnTo>
                  <a:lnTo>
                    <a:pt x="5" y="153"/>
                  </a:lnTo>
                  <a:lnTo>
                    <a:pt x="6" y="153"/>
                  </a:lnTo>
                  <a:lnTo>
                    <a:pt x="8" y="153"/>
                  </a:lnTo>
                  <a:lnTo>
                    <a:pt x="8" y="152"/>
                  </a:lnTo>
                  <a:lnTo>
                    <a:pt x="6" y="152"/>
                  </a:lnTo>
                  <a:lnTo>
                    <a:pt x="6" y="150"/>
                  </a:lnTo>
                  <a:lnTo>
                    <a:pt x="8" y="150"/>
                  </a:lnTo>
                  <a:lnTo>
                    <a:pt x="8" y="148"/>
                  </a:lnTo>
                  <a:lnTo>
                    <a:pt x="10" y="148"/>
                  </a:lnTo>
                  <a:lnTo>
                    <a:pt x="10" y="147"/>
                  </a:lnTo>
                  <a:lnTo>
                    <a:pt x="11" y="147"/>
                  </a:lnTo>
                  <a:lnTo>
                    <a:pt x="11" y="145"/>
                  </a:lnTo>
                  <a:lnTo>
                    <a:pt x="13" y="145"/>
                  </a:lnTo>
                  <a:lnTo>
                    <a:pt x="11" y="145"/>
                  </a:lnTo>
                  <a:lnTo>
                    <a:pt x="11" y="144"/>
                  </a:lnTo>
                  <a:lnTo>
                    <a:pt x="13" y="144"/>
                  </a:lnTo>
                  <a:lnTo>
                    <a:pt x="13" y="142"/>
                  </a:lnTo>
                  <a:lnTo>
                    <a:pt x="11" y="142"/>
                  </a:lnTo>
                  <a:lnTo>
                    <a:pt x="11" y="141"/>
                  </a:lnTo>
                  <a:lnTo>
                    <a:pt x="13" y="141"/>
                  </a:lnTo>
                  <a:lnTo>
                    <a:pt x="13" y="139"/>
                  </a:lnTo>
                  <a:lnTo>
                    <a:pt x="14" y="139"/>
                  </a:lnTo>
                  <a:lnTo>
                    <a:pt x="14" y="141"/>
                  </a:lnTo>
                  <a:lnTo>
                    <a:pt x="16" y="141"/>
                  </a:lnTo>
                  <a:lnTo>
                    <a:pt x="16" y="139"/>
                  </a:lnTo>
                  <a:lnTo>
                    <a:pt x="16" y="137"/>
                  </a:lnTo>
                  <a:lnTo>
                    <a:pt x="14" y="137"/>
                  </a:lnTo>
                  <a:lnTo>
                    <a:pt x="16" y="137"/>
                  </a:lnTo>
                  <a:lnTo>
                    <a:pt x="14" y="136"/>
                  </a:lnTo>
                  <a:lnTo>
                    <a:pt x="14" y="134"/>
                  </a:lnTo>
                  <a:lnTo>
                    <a:pt x="13" y="134"/>
                  </a:lnTo>
                  <a:lnTo>
                    <a:pt x="14" y="134"/>
                  </a:lnTo>
                  <a:lnTo>
                    <a:pt x="14" y="133"/>
                  </a:lnTo>
                  <a:lnTo>
                    <a:pt x="14" y="134"/>
                  </a:lnTo>
                  <a:lnTo>
                    <a:pt x="16" y="134"/>
                  </a:lnTo>
                  <a:lnTo>
                    <a:pt x="16" y="133"/>
                  </a:lnTo>
                  <a:lnTo>
                    <a:pt x="16" y="131"/>
                  </a:lnTo>
                  <a:lnTo>
                    <a:pt x="17" y="131"/>
                  </a:lnTo>
                  <a:lnTo>
                    <a:pt x="17" y="130"/>
                  </a:lnTo>
                  <a:lnTo>
                    <a:pt x="17" y="128"/>
                  </a:lnTo>
                  <a:lnTo>
                    <a:pt x="17" y="127"/>
                  </a:lnTo>
                  <a:lnTo>
                    <a:pt x="19" y="127"/>
                  </a:lnTo>
                  <a:lnTo>
                    <a:pt x="19" y="128"/>
                  </a:lnTo>
                  <a:lnTo>
                    <a:pt x="17" y="128"/>
                  </a:lnTo>
                  <a:lnTo>
                    <a:pt x="19" y="128"/>
                  </a:lnTo>
                  <a:lnTo>
                    <a:pt x="20" y="128"/>
                  </a:lnTo>
                  <a:lnTo>
                    <a:pt x="20" y="127"/>
                  </a:lnTo>
                  <a:lnTo>
                    <a:pt x="20" y="125"/>
                  </a:lnTo>
                  <a:lnTo>
                    <a:pt x="22" y="125"/>
                  </a:lnTo>
                  <a:lnTo>
                    <a:pt x="24" y="125"/>
                  </a:lnTo>
                  <a:lnTo>
                    <a:pt x="24" y="123"/>
                  </a:lnTo>
                  <a:lnTo>
                    <a:pt x="25" y="123"/>
                  </a:lnTo>
                  <a:lnTo>
                    <a:pt x="27" y="123"/>
                  </a:lnTo>
                  <a:lnTo>
                    <a:pt x="28" y="123"/>
                  </a:lnTo>
                  <a:lnTo>
                    <a:pt x="28" y="122"/>
                  </a:lnTo>
                  <a:lnTo>
                    <a:pt x="30" y="122"/>
                  </a:lnTo>
                  <a:lnTo>
                    <a:pt x="30" y="120"/>
                  </a:lnTo>
                  <a:lnTo>
                    <a:pt x="30" y="119"/>
                  </a:lnTo>
                  <a:lnTo>
                    <a:pt x="31" y="119"/>
                  </a:lnTo>
                  <a:lnTo>
                    <a:pt x="31" y="117"/>
                  </a:lnTo>
                  <a:lnTo>
                    <a:pt x="33" y="117"/>
                  </a:lnTo>
                  <a:lnTo>
                    <a:pt x="33" y="116"/>
                  </a:lnTo>
                  <a:lnTo>
                    <a:pt x="33" y="114"/>
                  </a:lnTo>
                  <a:lnTo>
                    <a:pt x="35" y="114"/>
                  </a:lnTo>
                  <a:lnTo>
                    <a:pt x="35" y="112"/>
                  </a:lnTo>
                  <a:lnTo>
                    <a:pt x="36" y="112"/>
                  </a:lnTo>
                  <a:lnTo>
                    <a:pt x="36" y="111"/>
                  </a:lnTo>
                  <a:lnTo>
                    <a:pt x="38" y="111"/>
                  </a:lnTo>
                  <a:lnTo>
                    <a:pt x="39" y="111"/>
                  </a:lnTo>
                  <a:lnTo>
                    <a:pt x="39" y="109"/>
                  </a:lnTo>
                  <a:lnTo>
                    <a:pt x="41" y="109"/>
                  </a:lnTo>
                  <a:lnTo>
                    <a:pt x="42" y="109"/>
                  </a:lnTo>
                  <a:lnTo>
                    <a:pt x="42" y="108"/>
                  </a:lnTo>
                  <a:lnTo>
                    <a:pt x="44" y="108"/>
                  </a:lnTo>
                  <a:lnTo>
                    <a:pt x="44" y="106"/>
                  </a:lnTo>
                  <a:lnTo>
                    <a:pt x="46" y="106"/>
                  </a:lnTo>
                  <a:lnTo>
                    <a:pt x="46" y="105"/>
                  </a:lnTo>
                  <a:lnTo>
                    <a:pt x="46" y="106"/>
                  </a:lnTo>
                  <a:lnTo>
                    <a:pt x="46" y="105"/>
                  </a:lnTo>
                  <a:lnTo>
                    <a:pt x="47" y="105"/>
                  </a:lnTo>
                  <a:lnTo>
                    <a:pt x="47" y="103"/>
                  </a:lnTo>
                  <a:lnTo>
                    <a:pt x="49" y="103"/>
                  </a:lnTo>
                  <a:lnTo>
                    <a:pt x="49" y="101"/>
                  </a:lnTo>
                  <a:lnTo>
                    <a:pt x="50" y="101"/>
                  </a:lnTo>
                  <a:lnTo>
                    <a:pt x="50" y="100"/>
                  </a:lnTo>
                  <a:lnTo>
                    <a:pt x="50" y="101"/>
                  </a:lnTo>
                  <a:lnTo>
                    <a:pt x="50" y="100"/>
                  </a:lnTo>
                  <a:lnTo>
                    <a:pt x="52" y="100"/>
                  </a:lnTo>
                  <a:lnTo>
                    <a:pt x="53" y="100"/>
                  </a:lnTo>
                  <a:lnTo>
                    <a:pt x="53" y="98"/>
                  </a:lnTo>
                  <a:lnTo>
                    <a:pt x="53" y="100"/>
                  </a:lnTo>
                  <a:lnTo>
                    <a:pt x="55" y="100"/>
                  </a:lnTo>
                  <a:lnTo>
                    <a:pt x="56" y="100"/>
                  </a:lnTo>
                  <a:lnTo>
                    <a:pt x="56" y="98"/>
                  </a:lnTo>
                  <a:lnTo>
                    <a:pt x="58" y="98"/>
                  </a:lnTo>
                  <a:lnTo>
                    <a:pt x="58" y="97"/>
                  </a:lnTo>
                  <a:lnTo>
                    <a:pt x="58" y="98"/>
                  </a:lnTo>
                  <a:lnTo>
                    <a:pt x="58" y="97"/>
                  </a:lnTo>
                  <a:lnTo>
                    <a:pt x="60" y="97"/>
                  </a:lnTo>
                  <a:lnTo>
                    <a:pt x="61" y="97"/>
                  </a:lnTo>
                  <a:lnTo>
                    <a:pt x="61" y="95"/>
                  </a:lnTo>
                  <a:lnTo>
                    <a:pt x="63" y="95"/>
                  </a:lnTo>
                  <a:lnTo>
                    <a:pt x="63" y="94"/>
                  </a:lnTo>
                  <a:lnTo>
                    <a:pt x="64" y="94"/>
                  </a:lnTo>
                  <a:lnTo>
                    <a:pt x="64" y="92"/>
                  </a:lnTo>
                  <a:lnTo>
                    <a:pt x="64" y="90"/>
                  </a:lnTo>
                  <a:lnTo>
                    <a:pt x="66" y="90"/>
                  </a:lnTo>
                  <a:lnTo>
                    <a:pt x="66" y="92"/>
                  </a:lnTo>
                  <a:lnTo>
                    <a:pt x="66" y="90"/>
                  </a:lnTo>
                  <a:lnTo>
                    <a:pt x="67" y="90"/>
                  </a:lnTo>
                  <a:lnTo>
                    <a:pt x="66" y="89"/>
                  </a:lnTo>
                  <a:lnTo>
                    <a:pt x="67" y="89"/>
                  </a:lnTo>
                  <a:lnTo>
                    <a:pt x="66" y="89"/>
                  </a:lnTo>
                  <a:lnTo>
                    <a:pt x="67" y="87"/>
                  </a:lnTo>
                  <a:lnTo>
                    <a:pt x="67" y="86"/>
                  </a:lnTo>
                  <a:lnTo>
                    <a:pt x="69" y="86"/>
                  </a:lnTo>
                  <a:lnTo>
                    <a:pt x="67" y="86"/>
                  </a:lnTo>
                  <a:lnTo>
                    <a:pt x="69" y="86"/>
                  </a:lnTo>
                  <a:lnTo>
                    <a:pt x="71" y="84"/>
                  </a:lnTo>
                  <a:lnTo>
                    <a:pt x="71" y="83"/>
                  </a:lnTo>
                  <a:lnTo>
                    <a:pt x="72" y="83"/>
                  </a:lnTo>
                  <a:lnTo>
                    <a:pt x="72" y="81"/>
                  </a:lnTo>
                  <a:lnTo>
                    <a:pt x="74" y="81"/>
                  </a:lnTo>
                  <a:lnTo>
                    <a:pt x="74" y="80"/>
                  </a:lnTo>
                  <a:lnTo>
                    <a:pt x="75" y="80"/>
                  </a:lnTo>
                  <a:lnTo>
                    <a:pt x="74" y="78"/>
                  </a:lnTo>
                  <a:lnTo>
                    <a:pt x="75" y="78"/>
                  </a:lnTo>
                  <a:lnTo>
                    <a:pt x="75" y="76"/>
                  </a:lnTo>
                  <a:lnTo>
                    <a:pt x="77" y="76"/>
                  </a:lnTo>
                  <a:lnTo>
                    <a:pt x="78" y="76"/>
                  </a:lnTo>
                  <a:lnTo>
                    <a:pt x="78" y="75"/>
                  </a:lnTo>
                  <a:lnTo>
                    <a:pt x="80" y="75"/>
                  </a:lnTo>
                  <a:lnTo>
                    <a:pt x="82" y="75"/>
                  </a:lnTo>
                  <a:lnTo>
                    <a:pt x="83" y="75"/>
                  </a:lnTo>
                  <a:lnTo>
                    <a:pt x="85" y="73"/>
                  </a:lnTo>
                  <a:lnTo>
                    <a:pt x="85" y="72"/>
                  </a:lnTo>
                  <a:lnTo>
                    <a:pt x="85" y="70"/>
                  </a:lnTo>
                  <a:lnTo>
                    <a:pt x="85" y="69"/>
                  </a:lnTo>
                  <a:lnTo>
                    <a:pt x="85" y="67"/>
                  </a:lnTo>
                  <a:lnTo>
                    <a:pt x="85" y="65"/>
                  </a:lnTo>
                  <a:lnTo>
                    <a:pt x="85" y="64"/>
                  </a:lnTo>
                  <a:lnTo>
                    <a:pt x="85" y="62"/>
                  </a:lnTo>
                  <a:lnTo>
                    <a:pt x="85" y="61"/>
                  </a:lnTo>
                  <a:lnTo>
                    <a:pt x="85" y="59"/>
                  </a:lnTo>
                  <a:lnTo>
                    <a:pt x="85" y="58"/>
                  </a:lnTo>
                  <a:lnTo>
                    <a:pt x="85" y="56"/>
                  </a:lnTo>
                  <a:lnTo>
                    <a:pt x="85" y="54"/>
                  </a:lnTo>
                  <a:lnTo>
                    <a:pt x="85" y="53"/>
                  </a:lnTo>
                  <a:lnTo>
                    <a:pt x="85" y="51"/>
                  </a:lnTo>
                  <a:lnTo>
                    <a:pt x="85" y="50"/>
                  </a:lnTo>
                  <a:lnTo>
                    <a:pt x="85" y="48"/>
                  </a:lnTo>
                  <a:lnTo>
                    <a:pt x="86" y="48"/>
                  </a:lnTo>
                  <a:lnTo>
                    <a:pt x="88" y="48"/>
                  </a:lnTo>
                  <a:lnTo>
                    <a:pt x="88" y="47"/>
                  </a:lnTo>
                  <a:lnTo>
                    <a:pt x="88" y="45"/>
                  </a:lnTo>
                  <a:lnTo>
                    <a:pt x="89" y="45"/>
                  </a:lnTo>
                  <a:lnTo>
                    <a:pt x="89" y="44"/>
                  </a:lnTo>
                  <a:lnTo>
                    <a:pt x="91" y="44"/>
                  </a:lnTo>
                  <a:lnTo>
                    <a:pt x="91" y="42"/>
                  </a:lnTo>
                  <a:lnTo>
                    <a:pt x="92" y="42"/>
                  </a:lnTo>
                  <a:lnTo>
                    <a:pt x="92" y="40"/>
                  </a:lnTo>
                  <a:lnTo>
                    <a:pt x="91" y="40"/>
                  </a:lnTo>
                  <a:lnTo>
                    <a:pt x="92" y="40"/>
                  </a:lnTo>
                  <a:lnTo>
                    <a:pt x="94" y="39"/>
                  </a:lnTo>
                  <a:lnTo>
                    <a:pt x="96" y="39"/>
                  </a:lnTo>
                  <a:lnTo>
                    <a:pt x="97" y="39"/>
                  </a:lnTo>
                  <a:lnTo>
                    <a:pt x="97" y="37"/>
                  </a:lnTo>
                  <a:lnTo>
                    <a:pt x="99" y="37"/>
                  </a:lnTo>
                  <a:lnTo>
                    <a:pt x="100" y="37"/>
                  </a:lnTo>
                  <a:lnTo>
                    <a:pt x="100" y="39"/>
                  </a:lnTo>
                  <a:lnTo>
                    <a:pt x="100" y="37"/>
                  </a:lnTo>
                  <a:lnTo>
                    <a:pt x="100" y="39"/>
                  </a:lnTo>
                  <a:lnTo>
                    <a:pt x="102" y="39"/>
                  </a:lnTo>
                  <a:lnTo>
                    <a:pt x="103" y="39"/>
                  </a:lnTo>
                  <a:lnTo>
                    <a:pt x="105" y="39"/>
                  </a:lnTo>
                  <a:lnTo>
                    <a:pt x="105" y="37"/>
                  </a:lnTo>
                  <a:lnTo>
                    <a:pt x="107" y="37"/>
                  </a:lnTo>
                  <a:lnTo>
                    <a:pt x="108" y="37"/>
                  </a:lnTo>
                  <a:lnTo>
                    <a:pt x="108" y="39"/>
                  </a:lnTo>
                  <a:lnTo>
                    <a:pt x="108" y="37"/>
                  </a:lnTo>
                  <a:lnTo>
                    <a:pt x="110" y="37"/>
                  </a:lnTo>
                  <a:lnTo>
                    <a:pt x="110" y="36"/>
                  </a:lnTo>
                  <a:lnTo>
                    <a:pt x="111" y="36"/>
                  </a:lnTo>
                  <a:lnTo>
                    <a:pt x="111" y="34"/>
                  </a:lnTo>
                  <a:lnTo>
                    <a:pt x="113" y="34"/>
                  </a:lnTo>
                  <a:lnTo>
                    <a:pt x="113" y="33"/>
                  </a:lnTo>
                  <a:lnTo>
                    <a:pt x="113" y="31"/>
                  </a:lnTo>
                  <a:lnTo>
                    <a:pt x="113" y="29"/>
                  </a:lnTo>
                  <a:lnTo>
                    <a:pt x="111" y="29"/>
                  </a:lnTo>
                  <a:lnTo>
                    <a:pt x="111" y="28"/>
                  </a:lnTo>
                  <a:lnTo>
                    <a:pt x="111" y="26"/>
                  </a:lnTo>
                  <a:lnTo>
                    <a:pt x="111" y="25"/>
                  </a:lnTo>
                  <a:lnTo>
                    <a:pt x="113" y="25"/>
                  </a:lnTo>
                  <a:lnTo>
                    <a:pt x="113" y="23"/>
                  </a:lnTo>
                  <a:lnTo>
                    <a:pt x="113" y="22"/>
                  </a:lnTo>
                  <a:lnTo>
                    <a:pt x="114" y="22"/>
                  </a:lnTo>
                  <a:lnTo>
                    <a:pt x="114" y="20"/>
                  </a:lnTo>
                  <a:lnTo>
                    <a:pt x="114" y="18"/>
                  </a:lnTo>
                  <a:lnTo>
                    <a:pt x="114" y="17"/>
                  </a:lnTo>
                  <a:lnTo>
                    <a:pt x="114" y="15"/>
                  </a:lnTo>
                  <a:lnTo>
                    <a:pt x="114" y="14"/>
                  </a:lnTo>
                  <a:lnTo>
                    <a:pt x="116" y="14"/>
                  </a:lnTo>
                  <a:lnTo>
                    <a:pt x="116" y="12"/>
                  </a:lnTo>
                  <a:lnTo>
                    <a:pt x="114" y="12"/>
                  </a:lnTo>
                  <a:lnTo>
                    <a:pt x="116" y="12"/>
                  </a:lnTo>
                  <a:lnTo>
                    <a:pt x="116" y="11"/>
                  </a:lnTo>
                  <a:lnTo>
                    <a:pt x="116" y="9"/>
                  </a:lnTo>
                  <a:lnTo>
                    <a:pt x="114" y="9"/>
                  </a:lnTo>
                  <a:lnTo>
                    <a:pt x="116" y="8"/>
                  </a:lnTo>
                  <a:lnTo>
                    <a:pt x="114" y="8"/>
                  </a:lnTo>
                  <a:lnTo>
                    <a:pt x="114" y="6"/>
                  </a:lnTo>
                  <a:lnTo>
                    <a:pt x="116" y="6"/>
                  </a:lnTo>
                  <a:lnTo>
                    <a:pt x="118" y="6"/>
                  </a:lnTo>
                  <a:lnTo>
                    <a:pt x="119" y="6"/>
                  </a:lnTo>
                  <a:lnTo>
                    <a:pt x="121" y="6"/>
                  </a:lnTo>
                  <a:lnTo>
                    <a:pt x="121" y="8"/>
                  </a:lnTo>
                  <a:lnTo>
                    <a:pt x="119" y="8"/>
                  </a:lnTo>
                  <a:lnTo>
                    <a:pt x="121" y="8"/>
                  </a:lnTo>
                  <a:lnTo>
                    <a:pt x="122" y="8"/>
                  </a:lnTo>
                  <a:lnTo>
                    <a:pt x="122" y="6"/>
                  </a:lnTo>
                  <a:lnTo>
                    <a:pt x="124" y="6"/>
                  </a:lnTo>
                  <a:lnTo>
                    <a:pt x="124" y="4"/>
                  </a:lnTo>
                  <a:lnTo>
                    <a:pt x="125" y="4"/>
                  </a:lnTo>
                  <a:lnTo>
                    <a:pt x="127" y="4"/>
                  </a:lnTo>
                  <a:lnTo>
                    <a:pt x="127" y="3"/>
                  </a:lnTo>
                  <a:lnTo>
                    <a:pt x="125" y="3"/>
                  </a:lnTo>
                  <a:lnTo>
                    <a:pt x="127" y="3"/>
                  </a:lnTo>
                  <a:lnTo>
                    <a:pt x="128" y="3"/>
                  </a:lnTo>
                  <a:lnTo>
                    <a:pt x="130" y="3"/>
                  </a:lnTo>
                  <a:lnTo>
                    <a:pt x="132" y="3"/>
                  </a:lnTo>
                  <a:lnTo>
                    <a:pt x="132" y="4"/>
                  </a:lnTo>
                  <a:lnTo>
                    <a:pt x="133" y="4"/>
                  </a:lnTo>
                  <a:lnTo>
                    <a:pt x="133" y="3"/>
                  </a:lnTo>
                  <a:lnTo>
                    <a:pt x="133" y="4"/>
                  </a:lnTo>
                  <a:lnTo>
                    <a:pt x="135" y="4"/>
                  </a:lnTo>
                  <a:lnTo>
                    <a:pt x="135" y="3"/>
                  </a:lnTo>
                  <a:lnTo>
                    <a:pt x="135" y="4"/>
                  </a:lnTo>
                  <a:lnTo>
                    <a:pt x="136" y="4"/>
                  </a:lnTo>
                  <a:lnTo>
                    <a:pt x="136" y="6"/>
                  </a:lnTo>
                  <a:lnTo>
                    <a:pt x="138" y="6"/>
                  </a:lnTo>
                  <a:lnTo>
                    <a:pt x="136" y="8"/>
                  </a:lnTo>
                  <a:lnTo>
                    <a:pt x="136" y="9"/>
                  </a:lnTo>
                  <a:lnTo>
                    <a:pt x="136" y="11"/>
                  </a:lnTo>
                  <a:lnTo>
                    <a:pt x="136" y="12"/>
                  </a:lnTo>
                  <a:lnTo>
                    <a:pt x="138" y="12"/>
                  </a:lnTo>
                  <a:lnTo>
                    <a:pt x="139" y="12"/>
                  </a:lnTo>
                  <a:lnTo>
                    <a:pt x="139" y="11"/>
                  </a:lnTo>
                  <a:lnTo>
                    <a:pt x="141" y="11"/>
                  </a:lnTo>
                  <a:lnTo>
                    <a:pt x="143" y="11"/>
                  </a:lnTo>
                  <a:lnTo>
                    <a:pt x="143" y="9"/>
                  </a:lnTo>
                  <a:lnTo>
                    <a:pt x="144" y="9"/>
                  </a:lnTo>
                  <a:lnTo>
                    <a:pt x="146" y="8"/>
                  </a:lnTo>
                  <a:lnTo>
                    <a:pt x="147" y="8"/>
                  </a:lnTo>
                  <a:lnTo>
                    <a:pt x="147" y="6"/>
                  </a:lnTo>
                  <a:lnTo>
                    <a:pt x="147" y="8"/>
                  </a:lnTo>
                  <a:lnTo>
                    <a:pt x="147" y="6"/>
                  </a:lnTo>
                  <a:lnTo>
                    <a:pt x="149" y="6"/>
                  </a:lnTo>
                  <a:lnTo>
                    <a:pt x="150" y="6"/>
                  </a:lnTo>
                  <a:lnTo>
                    <a:pt x="152" y="6"/>
                  </a:lnTo>
                  <a:lnTo>
                    <a:pt x="154" y="6"/>
                  </a:lnTo>
                  <a:lnTo>
                    <a:pt x="155" y="6"/>
                  </a:lnTo>
                  <a:lnTo>
                    <a:pt x="157" y="6"/>
                  </a:lnTo>
                  <a:lnTo>
                    <a:pt x="157" y="8"/>
                  </a:lnTo>
                  <a:lnTo>
                    <a:pt x="157" y="6"/>
                  </a:lnTo>
                  <a:lnTo>
                    <a:pt x="158" y="6"/>
                  </a:lnTo>
                  <a:lnTo>
                    <a:pt x="157" y="6"/>
                  </a:lnTo>
                  <a:lnTo>
                    <a:pt x="158" y="6"/>
                  </a:lnTo>
                  <a:lnTo>
                    <a:pt x="158" y="4"/>
                  </a:lnTo>
                  <a:lnTo>
                    <a:pt x="158" y="6"/>
                  </a:lnTo>
                  <a:lnTo>
                    <a:pt x="158" y="4"/>
                  </a:lnTo>
                  <a:lnTo>
                    <a:pt x="160" y="4"/>
                  </a:lnTo>
                  <a:lnTo>
                    <a:pt x="161" y="4"/>
                  </a:lnTo>
                  <a:lnTo>
                    <a:pt x="161" y="3"/>
                  </a:lnTo>
                  <a:lnTo>
                    <a:pt x="160" y="3"/>
                  </a:lnTo>
                  <a:lnTo>
                    <a:pt x="161" y="3"/>
                  </a:lnTo>
                  <a:lnTo>
                    <a:pt x="161" y="1"/>
                  </a:lnTo>
                  <a:lnTo>
                    <a:pt x="161" y="3"/>
                  </a:lnTo>
                  <a:lnTo>
                    <a:pt x="161" y="1"/>
                  </a:lnTo>
                  <a:lnTo>
                    <a:pt x="163" y="1"/>
                  </a:lnTo>
                  <a:lnTo>
                    <a:pt x="163" y="0"/>
                  </a:lnTo>
                  <a:lnTo>
                    <a:pt x="163" y="1"/>
                  </a:lnTo>
                  <a:close/>
                </a:path>
              </a:pathLst>
            </a:custGeom>
            <a:solidFill>
              <a:srgbClr val="DE625E"/>
            </a:solidFill>
            <a:ln w="635">
              <a:solidFill>
                <a:schemeClr val="bg2">
                  <a:lumMod val="90000"/>
                </a:schemeClr>
              </a:solidFill>
              <a:round/>
              <a:headEnd/>
              <a:tailEnd/>
            </a:ln>
          </p:spPr>
          <p:txBody>
            <a:bodyPr vert="horz" wrap="square" lIns="91441" tIns="45720" rIns="91441" bIns="45720" numCol="1" anchor="t" anchorCtr="0" compatLnSpc="1">
              <a:prstTxWarp prst="textNoShape">
                <a:avLst/>
              </a:prstTxWarp>
            </a:bodyPr>
            <a:lstStyle/>
            <a:p>
              <a:endParaRPr lang="en-US"/>
            </a:p>
          </p:txBody>
        </p:sp>
        <p:sp>
          <p:nvSpPr>
            <p:cNvPr id="75" name="Freeform 47">
              <a:extLst>
                <a:ext uri="{FF2B5EF4-FFF2-40B4-BE49-F238E27FC236}">
                  <a16:creationId xmlns:a16="http://schemas.microsoft.com/office/drawing/2014/main" id="{CA74E0BB-FD15-03E3-1FEA-78522D419AD9}"/>
                </a:ext>
              </a:extLst>
            </p:cNvPr>
            <p:cNvSpPr>
              <a:spLocks/>
            </p:cNvSpPr>
            <p:nvPr/>
          </p:nvSpPr>
          <p:spPr bwMode="auto">
            <a:xfrm>
              <a:off x="3813176" y="715963"/>
              <a:ext cx="2473325" cy="2227263"/>
            </a:xfrm>
            <a:custGeom>
              <a:avLst/>
              <a:gdLst>
                <a:gd name="T0" fmla="*/ 881 w 1558"/>
                <a:gd name="T1" fmla="*/ 114 h 1403"/>
                <a:gd name="T2" fmla="*/ 970 w 1558"/>
                <a:gd name="T3" fmla="*/ 171 h 1403"/>
                <a:gd name="T4" fmla="*/ 1081 w 1558"/>
                <a:gd name="T5" fmla="*/ 243 h 1403"/>
                <a:gd name="T6" fmla="*/ 1164 w 1558"/>
                <a:gd name="T7" fmla="*/ 304 h 1403"/>
                <a:gd name="T8" fmla="*/ 1271 w 1558"/>
                <a:gd name="T9" fmla="*/ 404 h 1403"/>
                <a:gd name="T10" fmla="*/ 1333 w 1558"/>
                <a:gd name="T11" fmla="*/ 445 h 1403"/>
                <a:gd name="T12" fmla="*/ 1389 w 1558"/>
                <a:gd name="T13" fmla="*/ 467 h 1403"/>
                <a:gd name="T14" fmla="*/ 1461 w 1558"/>
                <a:gd name="T15" fmla="*/ 493 h 1403"/>
                <a:gd name="T16" fmla="*/ 1455 w 1558"/>
                <a:gd name="T17" fmla="*/ 548 h 1403"/>
                <a:gd name="T18" fmla="*/ 1548 w 1558"/>
                <a:gd name="T19" fmla="*/ 556 h 1403"/>
                <a:gd name="T20" fmla="*/ 1558 w 1558"/>
                <a:gd name="T21" fmla="*/ 678 h 1403"/>
                <a:gd name="T22" fmla="*/ 1543 w 1558"/>
                <a:gd name="T23" fmla="*/ 777 h 1403"/>
                <a:gd name="T24" fmla="*/ 1527 w 1558"/>
                <a:gd name="T25" fmla="*/ 863 h 1403"/>
                <a:gd name="T26" fmla="*/ 1491 w 1558"/>
                <a:gd name="T27" fmla="*/ 913 h 1403"/>
                <a:gd name="T28" fmla="*/ 1389 w 1558"/>
                <a:gd name="T29" fmla="*/ 913 h 1403"/>
                <a:gd name="T30" fmla="*/ 1291 w 1558"/>
                <a:gd name="T31" fmla="*/ 919 h 1403"/>
                <a:gd name="T32" fmla="*/ 1225 w 1558"/>
                <a:gd name="T33" fmla="*/ 950 h 1403"/>
                <a:gd name="T34" fmla="*/ 1141 w 1558"/>
                <a:gd name="T35" fmla="*/ 941 h 1403"/>
                <a:gd name="T36" fmla="*/ 968 w 1558"/>
                <a:gd name="T37" fmla="*/ 1022 h 1403"/>
                <a:gd name="T38" fmla="*/ 848 w 1558"/>
                <a:gd name="T39" fmla="*/ 1082 h 1403"/>
                <a:gd name="T40" fmla="*/ 798 w 1558"/>
                <a:gd name="T41" fmla="*/ 1101 h 1403"/>
                <a:gd name="T42" fmla="*/ 756 w 1558"/>
                <a:gd name="T43" fmla="*/ 1115 h 1403"/>
                <a:gd name="T44" fmla="*/ 732 w 1558"/>
                <a:gd name="T45" fmla="*/ 1166 h 1403"/>
                <a:gd name="T46" fmla="*/ 721 w 1558"/>
                <a:gd name="T47" fmla="*/ 1218 h 1403"/>
                <a:gd name="T48" fmla="*/ 663 w 1558"/>
                <a:gd name="T49" fmla="*/ 1240 h 1403"/>
                <a:gd name="T50" fmla="*/ 665 w 1558"/>
                <a:gd name="T51" fmla="*/ 1273 h 1403"/>
                <a:gd name="T52" fmla="*/ 645 w 1558"/>
                <a:gd name="T53" fmla="*/ 1339 h 1403"/>
                <a:gd name="T54" fmla="*/ 607 w 1558"/>
                <a:gd name="T55" fmla="*/ 1378 h 1403"/>
                <a:gd name="T56" fmla="*/ 571 w 1558"/>
                <a:gd name="T57" fmla="*/ 1389 h 1403"/>
                <a:gd name="T58" fmla="*/ 569 w 1558"/>
                <a:gd name="T59" fmla="*/ 1357 h 1403"/>
                <a:gd name="T60" fmla="*/ 526 w 1558"/>
                <a:gd name="T61" fmla="*/ 1359 h 1403"/>
                <a:gd name="T62" fmla="*/ 496 w 1558"/>
                <a:gd name="T63" fmla="*/ 1389 h 1403"/>
                <a:gd name="T64" fmla="*/ 454 w 1558"/>
                <a:gd name="T65" fmla="*/ 1379 h 1403"/>
                <a:gd name="T66" fmla="*/ 414 w 1558"/>
                <a:gd name="T67" fmla="*/ 1400 h 1403"/>
                <a:gd name="T68" fmla="*/ 378 w 1558"/>
                <a:gd name="T69" fmla="*/ 1376 h 1403"/>
                <a:gd name="T70" fmla="*/ 372 w 1558"/>
                <a:gd name="T71" fmla="*/ 1323 h 1403"/>
                <a:gd name="T72" fmla="*/ 341 w 1558"/>
                <a:gd name="T73" fmla="*/ 1320 h 1403"/>
                <a:gd name="T74" fmla="*/ 366 w 1558"/>
                <a:gd name="T75" fmla="*/ 1289 h 1403"/>
                <a:gd name="T76" fmla="*/ 331 w 1558"/>
                <a:gd name="T77" fmla="*/ 1263 h 1403"/>
                <a:gd name="T78" fmla="*/ 313 w 1558"/>
                <a:gd name="T79" fmla="*/ 1210 h 1403"/>
                <a:gd name="T80" fmla="*/ 269 w 1558"/>
                <a:gd name="T81" fmla="*/ 1185 h 1403"/>
                <a:gd name="T82" fmla="*/ 242 w 1558"/>
                <a:gd name="T83" fmla="*/ 1218 h 1403"/>
                <a:gd name="T84" fmla="*/ 188 w 1558"/>
                <a:gd name="T85" fmla="*/ 1210 h 1403"/>
                <a:gd name="T86" fmla="*/ 152 w 1558"/>
                <a:gd name="T87" fmla="*/ 1237 h 1403"/>
                <a:gd name="T88" fmla="*/ 106 w 1558"/>
                <a:gd name="T89" fmla="*/ 1220 h 1403"/>
                <a:gd name="T90" fmla="*/ 78 w 1558"/>
                <a:gd name="T91" fmla="*/ 1193 h 1403"/>
                <a:gd name="T92" fmla="*/ 80 w 1558"/>
                <a:gd name="T93" fmla="*/ 1155 h 1403"/>
                <a:gd name="T94" fmla="*/ 65 w 1558"/>
                <a:gd name="T95" fmla="*/ 1115 h 1403"/>
                <a:gd name="T96" fmla="*/ 28 w 1558"/>
                <a:gd name="T97" fmla="*/ 1087 h 1403"/>
                <a:gd name="T98" fmla="*/ 12 w 1558"/>
                <a:gd name="T99" fmla="*/ 1010 h 1403"/>
                <a:gd name="T100" fmla="*/ 0 w 1558"/>
                <a:gd name="T101" fmla="*/ 969 h 1403"/>
                <a:gd name="T102" fmla="*/ 40 w 1558"/>
                <a:gd name="T103" fmla="*/ 933 h 1403"/>
                <a:gd name="T104" fmla="*/ 80 w 1558"/>
                <a:gd name="T105" fmla="*/ 888 h 1403"/>
                <a:gd name="T106" fmla="*/ 137 w 1558"/>
                <a:gd name="T107" fmla="*/ 917 h 1403"/>
                <a:gd name="T108" fmla="*/ 211 w 1558"/>
                <a:gd name="T109" fmla="*/ 905 h 1403"/>
                <a:gd name="T110" fmla="*/ 302 w 1558"/>
                <a:gd name="T111" fmla="*/ 899 h 1403"/>
                <a:gd name="T112" fmla="*/ 499 w 1558"/>
                <a:gd name="T113" fmla="*/ 899 h 1403"/>
                <a:gd name="T114" fmla="*/ 627 w 1558"/>
                <a:gd name="T115" fmla="*/ 803 h 1403"/>
                <a:gd name="T116" fmla="*/ 593 w 1558"/>
                <a:gd name="T117" fmla="*/ 493 h 1403"/>
                <a:gd name="T118" fmla="*/ 577 w 1558"/>
                <a:gd name="T119" fmla="*/ 360 h 1403"/>
                <a:gd name="T120" fmla="*/ 554 w 1558"/>
                <a:gd name="T121" fmla="*/ 157 h 1403"/>
                <a:gd name="T122" fmla="*/ 558 w 1558"/>
                <a:gd name="T123" fmla="*/ 0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8" h="1403">
                  <a:moveTo>
                    <a:pt x="684" y="0"/>
                  </a:moveTo>
                  <a:lnTo>
                    <a:pt x="685" y="0"/>
                  </a:lnTo>
                  <a:lnTo>
                    <a:pt x="690" y="0"/>
                  </a:lnTo>
                  <a:lnTo>
                    <a:pt x="693" y="0"/>
                  </a:lnTo>
                  <a:lnTo>
                    <a:pt x="701" y="0"/>
                  </a:lnTo>
                  <a:lnTo>
                    <a:pt x="704" y="3"/>
                  </a:lnTo>
                  <a:lnTo>
                    <a:pt x="710" y="6"/>
                  </a:lnTo>
                  <a:lnTo>
                    <a:pt x="716" y="9"/>
                  </a:lnTo>
                  <a:lnTo>
                    <a:pt x="716" y="11"/>
                  </a:lnTo>
                  <a:lnTo>
                    <a:pt x="718" y="11"/>
                  </a:lnTo>
                  <a:lnTo>
                    <a:pt x="720" y="12"/>
                  </a:lnTo>
                  <a:lnTo>
                    <a:pt x="723" y="14"/>
                  </a:lnTo>
                  <a:lnTo>
                    <a:pt x="729" y="19"/>
                  </a:lnTo>
                  <a:lnTo>
                    <a:pt x="732" y="20"/>
                  </a:lnTo>
                  <a:lnTo>
                    <a:pt x="740" y="25"/>
                  </a:lnTo>
                  <a:lnTo>
                    <a:pt x="742" y="25"/>
                  </a:lnTo>
                  <a:lnTo>
                    <a:pt x="742" y="27"/>
                  </a:lnTo>
                  <a:lnTo>
                    <a:pt x="752" y="33"/>
                  </a:lnTo>
                  <a:lnTo>
                    <a:pt x="754" y="34"/>
                  </a:lnTo>
                  <a:lnTo>
                    <a:pt x="768" y="42"/>
                  </a:lnTo>
                  <a:lnTo>
                    <a:pt x="778" y="48"/>
                  </a:lnTo>
                  <a:lnTo>
                    <a:pt x="782" y="52"/>
                  </a:lnTo>
                  <a:lnTo>
                    <a:pt x="788" y="56"/>
                  </a:lnTo>
                  <a:lnTo>
                    <a:pt x="790" y="56"/>
                  </a:lnTo>
                  <a:lnTo>
                    <a:pt x="803" y="64"/>
                  </a:lnTo>
                  <a:lnTo>
                    <a:pt x="806" y="67"/>
                  </a:lnTo>
                  <a:lnTo>
                    <a:pt x="807" y="67"/>
                  </a:lnTo>
                  <a:lnTo>
                    <a:pt x="818" y="74"/>
                  </a:lnTo>
                  <a:lnTo>
                    <a:pt x="824" y="78"/>
                  </a:lnTo>
                  <a:lnTo>
                    <a:pt x="826" y="78"/>
                  </a:lnTo>
                  <a:lnTo>
                    <a:pt x="826" y="80"/>
                  </a:lnTo>
                  <a:lnTo>
                    <a:pt x="843" y="91"/>
                  </a:lnTo>
                  <a:lnTo>
                    <a:pt x="845" y="91"/>
                  </a:lnTo>
                  <a:lnTo>
                    <a:pt x="850" y="94"/>
                  </a:lnTo>
                  <a:lnTo>
                    <a:pt x="854" y="97"/>
                  </a:lnTo>
                  <a:lnTo>
                    <a:pt x="857" y="99"/>
                  </a:lnTo>
                  <a:lnTo>
                    <a:pt x="859" y="100"/>
                  </a:lnTo>
                  <a:lnTo>
                    <a:pt x="860" y="100"/>
                  </a:lnTo>
                  <a:lnTo>
                    <a:pt x="860" y="102"/>
                  </a:lnTo>
                  <a:lnTo>
                    <a:pt x="862" y="102"/>
                  </a:lnTo>
                  <a:lnTo>
                    <a:pt x="871" y="108"/>
                  </a:lnTo>
                  <a:lnTo>
                    <a:pt x="873" y="108"/>
                  </a:lnTo>
                  <a:lnTo>
                    <a:pt x="878" y="111"/>
                  </a:lnTo>
                  <a:lnTo>
                    <a:pt x="878" y="113"/>
                  </a:lnTo>
                  <a:lnTo>
                    <a:pt x="881" y="114"/>
                  </a:lnTo>
                  <a:lnTo>
                    <a:pt x="882" y="114"/>
                  </a:lnTo>
                  <a:lnTo>
                    <a:pt x="884" y="116"/>
                  </a:lnTo>
                  <a:lnTo>
                    <a:pt x="886" y="116"/>
                  </a:lnTo>
                  <a:lnTo>
                    <a:pt x="886" y="117"/>
                  </a:lnTo>
                  <a:lnTo>
                    <a:pt x="887" y="117"/>
                  </a:lnTo>
                  <a:lnTo>
                    <a:pt x="889" y="119"/>
                  </a:lnTo>
                  <a:lnTo>
                    <a:pt x="890" y="119"/>
                  </a:lnTo>
                  <a:lnTo>
                    <a:pt x="890" y="121"/>
                  </a:lnTo>
                  <a:lnTo>
                    <a:pt x="895" y="122"/>
                  </a:lnTo>
                  <a:lnTo>
                    <a:pt x="898" y="125"/>
                  </a:lnTo>
                  <a:lnTo>
                    <a:pt x="901" y="125"/>
                  </a:lnTo>
                  <a:lnTo>
                    <a:pt x="901" y="127"/>
                  </a:lnTo>
                  <a:lnTo>
                    <a:pt x="903" y="127"/>
                  </a:lnTo>
                  <a:lnTo>
                    <a:pt x="904" y="128"/>
                  </a:lnTo>
                  <a:lnTo>
                    <a:pt x="909" y="131"/>
                  </a:lnTo>
                  <a:lnTo>
                    <a:pt x="911" y="133"/>
                  </a:lnTo>
                  <a:lnTo>
                    <a:pt x="912" y="133"/>
                  </a:lnTo>
                  <a:lnTo>
                    <a:pt x="914" y="135"/>
                  </a:lnTo>
                  <a:lnTo>
                    <a:pt x="917" y="136"/>
                  </a:lnTo>
                  <a:lnTo>
                    <a:pt x="923" y="141"/>
                  </a:lnTo>
                  <a:lnTo>
                    <a:pt x="925" y="142"/>
                  </a:lnTo>
                  <a:lnTo>
                    <a:pt x="926" y="142"/>
                  </a:lnTo>
                  <a:lnTo>
                    <a:pt x="928" y="144"/>
                  </a:lnTo>
                  <a:lnTo>
                    <a:pt x="929" y="144"/>
                  </a:lnTo>
                  <a:lnTo>
                    <a:pt x="931" y="146"/>
                  </a:lnTo>
                  <a:lnTo>
                    <a:pt x="939" y="150"/>
                  </a:lnTo>
                  <a:lnTo>
                    <a:pt x="940" y="152"/>
                  </a:lnTo>
                  <a:lnTo>
                    <a:pt x="942" y="152"/>
                  </a:lnTo>
                  <a:lnTo>
                    <a:pt x="942" y="153"/>
                  </a:lnTo>
                  <a:lnTo>
                    <a:pt x="943" y="153"/>
                  </a:lnTo>
                  <a:lnTo>
                    <a:pt x="947" y="157"/>
                  </a:lnTo>
                  <a:lnTo>
                    <a:pt x="948" y="157"/>
                  </a:lnTo>
                  <a:lnTo>
                    <a:pt x="950" y="158"/>
                  </a:lnTo>
                  <a:lnTo>
                    <a:pt x="951" y="158"/>
                  </a:lnTo>
                  <a:lnTo>
                    <a:pt x="953" y="158"/>
                  </a:lnTo>
                  <a:lnTo>
                    <a:pt x="953" y="160"/>
                  </a:lnTo>
                  <a:lnTo>
                    <a:pt x="954" y="161"/>
                  </a:lnTo>
                  <a:lnTo>
                    <a:pt x="956" y="161"/>
                  </a:lnTo>
                  <a:lnTo>
                    <a:pt x="958" y="161"/>
                  </a:lnTo>
                  <a:lnTo>
                    <a:pt x="962" y="164"/>
                  </a:lnTo>
                  <a:lnTo>
                    <a:pt x="962" y="166"/>
                  </a:lnTo>
                  <a:lnTo>
                    <a:pt x="965" y="167"/>
                  </a:lnTo>
                  <a:lnTo>
                    <a:pt x="967" y="167"/>
                  </a:lnTo>
                  <a:lnTo>
                    <a:pt x="967" y="169"/>
                  </a:lnTo>
                  <a:lnTo>
                    <a:pt x="970" y="171"/>
                  </a:lnTo>
                  <a:lnTo>
                    <a:pt x="973" y="172"/>
                  </a:lnTo>
                  <a:lnTo>
                    <a:pt x="976" y="175"/>
                  </a:lnTo>
                  <a:lnTo>
                    <a:pt x="979" y="177"/>
                  </a:lnTo>
                  <a:lnTo>
                    <a:pt x="981" y="177"/>
                  </a:lnTo>
                  <a:lnTo>
                    <a:pt x="986" y="180"/>
                  </a:lnTo>
                  <a:lnTo>
                    <a:pt x="987" y="182"/>
                  </a:lnTo>
                  <a:lnTo>
                    <a:pt x="989" y="182"/>
                  </a:lnTo>
                  <a:lnTo>
                    <a:pt x="990" y="185"/>
                  </a:lnTo>
                  <a:lnTo>
                    <a:pt x="992" y="185"/>
                  </a:lnTo>
                  <a:lnTo>
                    <a:pt x="994" y="186"/>
                  </a:lnTo>
                  <a:lnTo>
                    <a:pt x="995" y="186"/>
                  </a:lnTo>
                  <a:lnTo>
                    <a:pt x="997" y="188"/>
                  </a:lnTo>
                  <a:lnTo>
                    <a:pt x="998" y="188"/>
                  </a:lnTo>
                  <a:lnTo>
                    <a:pt x="998" y="189"/>
                  </a:lnTo>
                  <a:lnTo>
                    <a:pt x="1000" y="189"/>
                  </a:lnTo>
                  <a:lnTo>
                    <a:pt x="1001" y="191"/>
                  </a:lnTo>
                  <a:lnTo>
                    <a:pt x="1004" y="193"/>
                  </a:lnTo>
                  <a:lnTo>
                    <a:pt x="1008" y="194"/>
                  </a:lnTo>
                  <a:lnTo>
                    <a:pt x="1014" y="199"/>
                  </a:lnTo>
                  <a:lnTo>
                    <a:pt x="1015" y="200"/>
                  </a:lnTo>
                  <a:lnTo>
                    <a:pt x="1017" y="200"/>
                  </a:lnTo>
                  <a:lnTo>
                    <a:pt x="1019" y="202"/>
                  </a:lnTo>
                  <a:lnTo>
                    <a:pt x="1020" y="202"/>
                  </a:lnTo>
                  <a:lnTo>
                    <a:pt x="1020" y="203"/>
                  </a:lnTo>
                  <a:lnTo>
                    <a:pt x="1022" y="203"/>
                  </a:lnTo>
                  <a:lnTo>
                    <a:pt x="1026" y="207"/>
                  </a:lnTo>
                  <a:lnTo>
                    <a:pt x="1028" y="208"/>
                  </a:lnTo>
                  <a:lnTo>
                    <a:pt x="1033" y="211"/>
                  </a:lnTo>
                  <a:lnTo>
                    <a:pt x="1040" y="218"/>
                  </a:lnTo>
                  <a:lnTo>
                    <a:pt x="1042" y="218"/>
                  </a:lnTo>
                  <a:lnTo>
                    <a:pt x="1044" y="219"/>
                  </a:lnTo>
                  <a:lnTo>
                    <a:pt x="1048" y="222"/>
                  </a:lnTo>
                  <a:lnTo>
                    <a:pt x="1050" y="222"/>
                  </a:lnTo>
                  <a:lnTo>
                    <a:pt x="1053" y="224"/>
                  </a:lnTo>
                  <a:lnTo>
                    <a:pt x="1053" y="225"/>
                  </a:lnTo>
                  <a:lnTo>
                    <a:pt x="1056" y="227"/>
                  </a:lnTo>
                  <a:lnTo>
                    <a:pt x="1059" y="229"/>
                  </a:lnTo>
                  <a:lnTo>
                    <a:pt x="1061" y="230"/>
                  </a:lnTo>
                  <a:lnTo>
                    <a:pt x="1062" y="230"/>
                  </a:lnTo>
                  <a:lnTo>
                    <a:pt x="1065" y="233"/>
                  </a:lnTo>
                  <a:lnTo>
                    <a:pt x="1069" y="235"/>
                  </a:lnTo>
                  <a:lnTo>
                    <a:pt x="1070" y="236"/>
                  </a:lnTo>
                  <a:lnTo>
                    <a:pt x="1073" y="238"/>
                  </a:lnTo>
                  <a:lnTo>
                    <a:pt x="1080" y="241"/>
                  </a:lnTo>
                  <a:lnTo>
                    <a:pt x="1081" y="243"/>
                  </a:lnTo>
                  <a:lnTo>
                    <a:pt x="1083" y="244"/>
                  </a:lnTo>
                  <a:lnTo>
                    <a:pt x="1086" y="246"/>
                  </a:lnTo>
                  <a:lnTo>
                    <a:pt x="1087" y="247"/>
                  </a:lnTo>
                  <a:lnTo>
                    <a:pt x="1091" y="250"/>
                  </a:lnTo>
                  <a:lnTo>
                    <a:pt x="1092" y="250"/>
                  </a:lnTo>
                  <a:lnTo>
                    <a:pt x="1094" y="250"/>
                  </a:lnTo>
                  <a:lnTo>
                    <a:pt x="1095" y="252"/>
                  </a:lnTo>
                  <a:lnTo>
                    <a:pt x="1097" y="254"/>
                  </a:lnTo>
                  <a:lnTo>
                    <a:pt x="1098" y="254"/>
                  </a:lnTo>
                  <a:lnTo>
                    <a:pt x="1098" y="255"/>
                  </a:lnTo>
                  <a:lnTo>
                    <a:pt x="1100" y="255"/>
                  </a:lnTo>
                  <a:lnTo>
                    <a:pt x="1105" y="258"/>
                  </a:lnTo>
                  <a:lnTo>
                    <a:pt x="1106" y="258"/>
                  </a:lnTo>
                  <a:lnTo>
                    <a:pt x="1106" y="260"/>
                  </a:lnTo>
                  <a:lnTo>
                    <a:pt x="1108" y="260"/>
                  </a:lnTo>
                  <a:lnTo>
                    <a:pt x="1109" y="261"/>
                  </a:lnTo>
                  <a:lnTo>
                    <a:pt x="1111" y="263"/>
                  </a:lnTo>
                  <a:lnTo>
                    <a:pt x="1112" y="263"/>
                  </a:lnTo>
                  <a:lnTo>
                    <a:pt x="1114" y="265"/>
                  </a:lnTo>
                  <a:lnTo>
                    <a:pt x="1117" y="266"/>
                  </a:lnTo>
                  <a:lnTo>
                    <a:pt x="1119" y="268"/>
                  </a:lnTo>
                  <a:lnTo>
                    <a:pt x="1120" y="268"/>
                  </a:lnTo>
                  <a:lnTo>
                    <a:pt x="1120" y="269"/>
                  </a:lnTo>
                  <a:lnTo>
                    <a:pt x="1122" y="269"/>
                  </a:lnTo>
                  <a:lnTo>
                    <a:pt x="1122" y="271"/>
                  </a:lnTo>
                  <a:lnTo>
                    <a:pt x="1125" y="272"/>
                  </a:lnTo>
                  <a:lnTo>
                    <a:pt x="1127" y="272"/>
                  </a:lnTo>
                  <a:lnTo>
                    <a:pt x="1130" y="276"/>
                  </a:lnTo>
                  <a:lnTo>
                    <a:pt x="1131" y="276"/>
                  </a:lnTo>
                  <a:lnTo>
                    <a:pt x="1134" y="279"/>
                  </a:lnTo>
                  <a:lnTo>
                    <a:pt x="1136" y="279"/>
                  </a:lnTo>
                  <a:lnTo>
                    <a:pt x="1137" y="280"/>
                  </a:lnTo>
                  <a:lnTo>
                    <a:pt x="1139" y="282"/>
                  </a:lnTo>
                  <a:lnTo>
                    <a:pt x="1141" y="282"/>
                  </a:lnTo>
                  <a:lnTo>
                    <a:pt x="1141" y="283"/>
                  </a:lnTo>
                  <a:lnTo>
                    <a:pt x="1142" y="283"/>
                  </a:lnTo>
                  <a:lnTo>
                    <a:pt x="1144" y="283"/>
                  </a:lnTo>
                  <a:lnTo>
                    <a:pt x="1147" y="286"/>
                  </a:lnTo>
                  <a:lnTo>
                    <a:pt x="1148" y="286"/>
                  </a:lnTo>
                  <a:lnTo>
                    <a:pt x="1150" y="288"/>
                  </a:lnTo>
                  <a:lnTo>
                    <a:pt x="1155" y="291"/>
                  </a:lnTo>
                  <a:lnTo>
                    <a:pt x="1156" y="291"/>
                  </a:lnTo>
                  <a:lnTo>
                    <a:pt x="1156" y="299"/>
                  </a:lnTo>
                  <a:lnTo>
                    <a:pt x="1158" y="299"/>
                  </a:lnTo>
                  <a:lnTo>
                    <a:pt x="1164" y="304"/>
                  </a:lnTo>
                  <a:lnTo>
                    <a:pt x="1170" y="307"/>
                  </a:lnTo>
                  <a:lnTo>
                    <a:pt x="1172" y="308"/>
                  </a:lnTo>
                  <a:lnTo>
                    <a:pt x="1173" y="308"/>
                  </a:lnTo>
                  <a:lnTo>
                    <a:pt x="1177" y="310"/>
                  </a:lnTo>
                  <a:lnTo>
                    <a:pt x="1178" y="312"/>
                  </a:lnTo>
                  <a:lnTo>
                    <a:pt x="1180" y="313"/>
                  </a:lnTo>
                  <a:lnTo>
                    <a:pt x="1181" y="315"/>
                  </a:lnTo>
                  <a:lnTo>
                    <a:pt x="1184" y="315"/>
                  </a:lnTo>
                  <a:lnTo>
                    <a:pt x="1188" y="318"/>
                  </a:lnTo>
                  <a:lnTo>
                    <a:pt x="1189" y="319"/>
                  </a:lnTo>
                  <a:lnTo>
                    <a:pt x="1192" y="321"/>
                  </a:lnTo>
                  <a:lnTo>
                    <a:pt x="1195" y="322"/>
                  </a:lnTo>
                  <a:lnTo>
                    <a:pt x="1200" y="326"/>
                  </a:lnTo>
                  <a:lnTo>
                    <a:pt x="1205" y="327"/>
                  </a:lnTo>
                  <a:lnTo>
                    <a:pt x="1208" y="330"/>
                  </a:lnTo>
                  <a:lnTo>
                    <a:pt x="1211" y="332"/>
                  </a:lnTo>
                  <a:lnTo>
                    <a:pt x="1213" y="333"/>
                  </a:lnTo>
                  <a:lnTo>
                    <a:pt x="1217" y="337"/>
                  </a:lnTo>
                  <a:lnTo>
                    <a:pt x="1224" y="340"/>
                  </a:lnTo>
                  <a:lnTo>
                    <a:pt x="1230" y="344"/>
                  </a:lnTo>
                  <a:lnTo>
                    <a:pt x="1238" y="348"/>
                  </a:lnTo>
                  <a:lnTo>
                    <a:pt x="1244" y="352"/>
                  </a:lnTo>
                  <a:lnTo>
                    <a:pt x="1245" y="354"/>
                  </a:lnTo>
                  <a:lnTo>
                    <a:pt x="1255" y="360"/>
                  </a:lnTo>
                  <a:lnTo>
                    <a:pt x="1263" y="365"/>
                  </a:lnTo>
                  <a:lnTo>
                    <a:pt x="1267" y="366"/>
                  </a:lnTo>
                  <a:lnTo>
                    <a:pt x="1267" y="368"/>
                  </a:lnTo>
                  <a:lnTo>
                    <a:pt x="1269" y="369"/>
                  </a:lnTo>
                  <a:lnTo>
                    <a:pt x="1269" y="371"/>
                  </a:lnTo>
                  <a:lnTo>
                    <a:pt x="1269" y="373"/>
                  </a:lnTo>
                  <a:lnTo>
                    <a:pt x="1269" y="374"/>
                  </a:lnTo>
                  <a:lnTo>
                    <a:pt x="1269" y="377"/>
                  </a:lnTo>
                  <a:lnTo>
                    <a:pt x="1269" y="380"/>
                  </a:lnTo>
                  <a:lnTo>
                    <a:pt x="1269" y="384"/>
                  </a:lnTo>
                  <a:lnTo>
                    <a:pt x="1269" y="387"/>
                  </a:lnTo>
                  <a:lnTo>
                    <a:pt x="1267" y="391"/>
                  </a:lnTo>
                  <a:lnTo>
                    <a:pt x="1267" y="395"/>
                  </a:lnTo>
                  <a:lnTo>
                    <a:pt x="1267" y="396"/>
                  </a:lnTo>
                  <a:lnTo>
                    <a:pt x="1266" y="398"/>
                  </a:lnTo>
                  <a:lnTo>
                    <a:pt x="1266" y="399"/>
                  </a:lnTo>
                  <a:lnTo>
                    <a:pt x="1266" y="401"/>
                  </a:lnTo>
                  <a:lnTo>
                    <a:pt x="1267" y="401"/>
                  </a:lnTo>
                  <a:lnTo>
                    <a:pt x="1267" y="402"/>
                  </a:lnTo>
                  <a:lnTo>
                    <a:pt x="1269" y="404"/>
                  </a:lnTo>
                  <a:lnTo>
                    <a:pt x="1271" y="404"/>
                  </a:lnTo>
                  <a:lnTo>
                    <a:pt x="1274" y="404"/>
                  </a:lnTo>
                  <a:lnTo>
                    <a:pt x="1275" y="404"/>
                  </a:lnTo>
                  <a:lnTo>
                    <a:pt x="1277" y="402"/>
                  </a:lnTo>
                  <a:lnTo>
                    <a:pt x="1278" y="402"/>
                  </a:lnTo>
                  <a:lnTo>
                    <a:pt x="1280" y="402"/>
                  </a:lnTo>
                  <a:lnTo>
                    <a:pt x="1281" y="402"/>
                  </a:lnTo>
                  <a:lnTo>
                    <a:pt x="1283" y="404"/>
                  </a:lnTo>
                  <a:lnTo>
                    <a:pt x="1283" y="405"/>
                  </a:lnTo>
                  <a:lnTo>
                    <a:pt x="1285" y="407"/>
                  </a:lnTo>
                  <a:lnTo>
                    <a:pt x="1285" y="409"/>
                  </a:lnTo>
                  <a:lnTo>
                    <a:pt x="1286" y="410"/>
                  </a:lnTo>
                  <a:lnTo>
                    <a:pt x="1288" y="410"/>
                  </a:lnTo>
                  <a:lnTo>
                    <a:pt x="1289" y="410"/>
                  </a:lnTo>
                  <a:lnTo>
                    <a:pt x="1291" y="410"/>
                  </a:lnTo>
                  <a:lnTo>
                    <a:pt x="1292" y="410"/>
                  </a:lnTo>
                  <a:lnTo>
                    <a:pt x="1294" y="412"/>
                  </a:lnTo>
                  <a:lnTo>
                    <a:pt x="1296" y="412"/>
                  </a:lnTo>
                  <a:lnTo>
                    <a:pt x="1299" y="413"/>
                  </a:lnTo>
                  <a:lnTo>
                    <a:pt x="1300" y="413"/>
                  </a:lnTo>
                  <a:lnTo>
                    <a:pt x="1302" y="413"/>
                  </a:lnTo>
                  <a:lnTo>
                    <a:pt x="1303" y="413"/>
                  </a:lnTo>
                  <a:lnTo>
                    <a:pt x="1305" y="415"/>
                  </a:lnTo>
                  <a:lnTo>
                    <a:pt x="1308" y="416"/>
                  </a:lnTo>
                  <a:lnTo>
                    <a:pt x="1310" y="416"/>
                  </a:lnTo>
                  <a:lnTo>
                    <a:pt x="1311" y="418"/>
                  </a:lnTo>
                  <a:lnTo>
                    <a:pt x="1313" y="418"/>
                  </a:lnTo>
                  <a:lnTo>
                    <a:pt x="1313" y="420"/>
                  </a:lnTo>
                  <a:lnTo>
                    <a:pt x="1314" y="423"/>
                  </a:lnTo>
                  <a:lnTo>
                    <a:pt x="1314" y="426"/>
                  </a:lnTo>
                  <a:lnTo>
                    <a:pt x="1314" y="431"/>
                  </a:lnTo>
                  <a:lnTo>
                    <a:pt x="1314" y="432"/>
                  </a:lnTo>
                  <a:lnTo>
                    <a:pt x="1314" y="434"/>
                  </a:lnTo>
                  <a:lnTo>
                    <a:pt x="1316" y="434"/>
                  </a:lnTo>
                  <a:lnTo>
                    <a:pt x="1317" y="435"/>
                  </a:lnTo>
                  <a:lnTo>
                    <a:pt x="1319" y="437"/>
                  </a:lnTo>
                  <a:lnTo>
                    <a:pt x="1322" y="438"/>
                  </a:lnTo>
                  <a:lnTo>
                    <a:pt x="1324" y="440"/>
                  </a:lnTo>
                  <a:lnTo>
                    <a:pt x="1325" y="441"/>
                  </a:lnTo>
                  <a:lnTo>
                    <a:pt x="1325" y="443"/>
                  </a:lnTo>
                  <a:lnTo>
                    <a:pt x="1327" y="443"/>
                  </a:lnTo>
                  <a:lnTo>
                    <a:pt x="1327" y="445"/>
                  </a:lnTo>
                  <a:lnTo>
                    <a:pt x="1328" y="445"/>
                  </a:lnTo>
                  <a:lnTo>
                    <a:pt x="1330" y="445"/>
                  </a:lnTo>
                  <a:lnTo>
                    <a:pt x="1332" y="445"/>
                  </a:lnTo>
                  <a:lnTo>
                    <a:pt x="1333" y="445"/>
                  </a:lnTo>
                  <a:lnTo>
                    <a:pt x="1335" y="445"/>
                  </a:lnTo>
                  <a:lnTo>
                    <a:pt x="1336" y="446"/>
                  </a:lnTo>
                  <a:lnTo>
                    <a:pt x="1336" y="448"/>
                  </a:lnTo>
                  <a:lnTo>
                    <a:pt x="1338" y="449"/>
                  </a:lnTo>
                  <a:lnTo>
                    <a:pt x="1339" y="449"/>
                  </a:lnTo>
                  <a:lnTo>
                    <a:pt x="1341" y="449"/>
                  </a:lnTo>
                  <a:lnTo>
                    <a:pt x="1341" y="448"/>
                  </a:lnTo>
                  <a:lnTo>
                    <a:pt x="1343" y="448"/>
                  </a:lnTo>
                  <a:lnTo>
                    <a:pt x="1344" y="448"/>
                  </a:lnTo>
                  <a:lnTo>
                    <a:pt x="1346" y="449"/>
                  </a:lnTo>
                  <a:lnTo>
                    <a:pt x="1347" y="449"/>
                  </a:lnTo>
                  <a:lnTo>
                    <a:pt x="1349" y="449"/>
                  </a:lnTo>
                  <a:lnTo>
                    <a:pt x="1349" y="448"/>
                  </a:lnTo>
                  <a:lnTo>
                    <a:pt x="1350" y="448"/>
                  </a:lnTo>
                  <a:lnTo>
                    <a:pt x="1350" y="449"/>
                  </a:lnTo>
                  <a:lnTo>
                    <a:pt x="1352" y="449"/>
                  </a:lnTo>
                  <a:lnTo>
                    <a:pt x="1352" y="451"/>
                  </a:lnTo>
                  <a:lnTo>
                    <a:pt x="1353" y="452"/>
                  </a:lnTo>
                  <a:lnTo>
                    <a:pt x="1355" y="452"/>
                  </a:lnTo>
                  <a:lnTo>
                    <a:pt x="1357" y="452"/>
                  </a:lnTo>
                  <a:lnTo>
                    <a:pt x="1358" y="451"/>
                  </a:lnTo>
                  <a:lnTo>
                    <a:pt x="1360" y="449"/>
                  </a:lnTo>
                  <a:lnTo>
                    <a:pt x="1360" y="448"/>
                  </a:lnTo>
                  <a:lnTo>
                    <a:pt x="1361" y="446"/>
                  </a:lnTo>
                  <a:lnTo>
                    <a:pt x="1363" y="445"/>
                  </a:lnTo>
                  <a:lnTo>
                    <a:pt x="1364" y="445"/>
                  </a:lnTo>
                  <a:lnTo>
                    <a:pt x="1366" y="446"/>
                  </a:lnTo>
                  <a:lnTo>
                    <a:pt x="1368" y="446"/>
                  </a:lnTo>
                  <a:lnTo>
                    <a:pt x="1369" y="446"/>
                  </a:lnTo>
                  <a:lnTo>
                    <a:pt x="1371" y="448"/>
                  </a:lnTo>
                  <a:lnTo>
                    <a:pt x="1372" y="449"/>
                  </a:lnTo>
                  <a:lnTo>
                    <a:pt x="1374" y="451"/>
                  </a:lnTo>
                  <a:lnTo>
                    <a:pt x="1375" y="452"/>
                  </a:lnTo>
                  <a:lnTo>
                    <a:pt x="1379" y="456"/>
                  </a:lnTo>
                  <a:lnTo>
                    <a:pt x="1380" y="457"/>
                  </a:lnTo>
                  <a:lnTo>
                    <a:pt x="1380" y="459"/>
                  </a:lnTo>
                  <a:lnTo>
                    <a:pt x="1380" y="460"/>
                  </a:lnTo>
                  <a:lnTo>
                    <a:pt x="1382" y="460"/>
                  </a:lnTo>
                  <a:lnTo>
                    <a:pt x="1382" y="463"/>
                  </a:lnTo>
                  <a:lnTo>
                    <a:pt x="1383" y="463"/>
                  </a:lnTo>
                  <a:lnTo>
                    <a:pt x="1383" y="465"/>
                  </a:lnTo>
                  <a:lnTo>
                    <a:pt x="1385" y="467"/>
                  </a:lnTo>
                  <a:lnTo>
                    <a:pt x="1386" y="467"/>
                  </a:lnTo>
                  <a:lnTo>
                    <a:pt x="1388" y="467"/>
                  </a:lnTo>
                  <a:lnTo>
                    <a:pt x="1389" y="467"/>
                  </a:lnTo>
                  <a:lnTo>
                    <a:pt x="1391" y="467"/>
                  </a:lnTo>
                  <a:lnTo>
                    <a:pt x="1393" y="468"/>
                  </a:lnTo>
                  <a:lnTo>
                    <a:pt x="1393" y="470"/>
                  </a:lnTo>
                  <a:lnTo>
                    <a:pt x="1394" y="470"/>
                  </a:lnTo>
                  <a:lnTo>
                    <a:pt x="1396" y="471"/>
                  </a:lnTo>
                  <a:lnTo>
                    <a:pt x="1397" y="471"/>
                  </a:lnTo>
                  <a:lnTo>
                    <a:pt x="1399" y="471"/>
                  </a:lnTo>
                  <a:lnTo>
                    <a:pt x="1400" y="471"/>
                  </a:lnTo>
                  <a:lnTo>
                    <a:pt x="1400" y="473"/>
                  </a:lnTo>
                  <a:lnTo>
                    <a:pt x="1402" y="473"/>
                  </a:lnTo>
                  <a:lnTo>
                    <a:pt x="1408" y="473"/>
                  </a:lnTo>
                  <a:lnTo>
                    <a:pt x="1411" y="473"/>
                  </a:lnTo>
                  <a:lnTo>
                    <a:pt x="1413" y="473"/>
                  </a:lnTo>
                  <a:lnTo>
                    <a:pt x="1414" y="473"/>
                  </a:lnTo>
                  <a:lnTo>
                    <a:pt x="1416" y="473"/>
                  </a:lnTo>
                  <a:lnTo>
                    <a:pt x="1418" y="473"/>
                  </a:lnTo>
                  <a:lnTo>
                    <a:pt x="1419" y="474"/>
                  </a:lnTo>
                  <a:lnTo>
                    <a:pt x="1421" y="474"/>
                  </a:lnTo>
                  <a:lnTo>
                    <a:pt x="1422" y="474"/>
                  </a:lnTo>
                  <a:lnTo>
                    <a:pt x="1422" y="476"/>
                  </a:lnTo>
                  <a:lnTo>
                    <a:pt x="1424" y="476"/>
                  </a:lnTo>
                  <a:lnTo>
                    <a:pt x="1425" y="476"/>
                  </a:lnTo>
                  <a:lnTo>
                    <a:pt x="1427" y="476"/>
                  </a:lnTo>
                  <a:lnTo>
                    <a:pt x="1429" y="476"/>
                  </a:lnTo>
                  <a:lnTo>
                    <a:pt x="1430" y="476"/>
                  </a:lnTo>
                  <a:lnTo>
                    <a:pt x="1435" y="477"/>
                  </a:lnTo>
                  <a:lnTo>
                    <a:pt x="1436" y="477"/>
                  </a:lnTo>
                  <a:lnTo>
                    <a:pt x="1438" y="477"/>
                  </a:lnTo>
                  <a:lnTo>
                    <a:pt x="1440" y="477"/>
                  </a:lnTo>
                  <a:lnTo>
                    <a:pt x="1441" y="479"/>
                  </a:lnTo>
                  <a:lnTo>
                    <a:pt x="1443" y="481"/>
                  </a:lnTo>
                  <a:lnTo>
                    <a:pt x="1444" y="481"/>
                  </a:lnTo>
                  <a:lnTo>
                    <a:pt x="1446" y="482"/>
                  </a:lnTo>
                  <a:lnTo>
                    <a:pt x="1447" y="482"/>
                  </a:lnTo>
                  <a:lnTo>
                    <a:pt x="1449" y="482"/>
                  </a:lnTo>
                  <a:lnTo>
                    <a:pt x="1450" y="485"/>
                  </a:lnTo>
                  <a:lnTo>
                    <a:pt x="1454" y="487"/>
                  </a:lnTo>
                  <a:lnTo>
                    <a:pt x="1457" y="488"/>
                  </a:lnTo>
                  <a:lnTo>
                    <a:pt x="1458" y="488"/>
                  </a:lnTo>
                  <a:lnTo>
                    <a:pt x="1460" y="488"/>
                  </a:lnTo>
                  <a:lnTo>
                    <a:pt x="1461" y="488"/>
                  </a:lnTo>
                  <a:lnTo>
                    <a:pt x="1463" y="488"/>
                  </a:lnTo>
                  <a:lnTo>
                    <a:pt x="1463" y="490"/>
                  </a:lnTo>
                  <a:lnTo>
                    <a:pt x="1461" y="492"/>
                  </a:lnTo>
                  <a:lnTo>
                    <a:pt x="1461" y="493"/>
                  </a:lnTo>
                  <a:lnTo>
                    <a:pt x="1463" y="495"/>
                  </a:lnTo>
                  <a:lnTo>
                    <a:pt x="1461" y="495"/>
                  </a:lnTo>
                  <a:lnTo>
                    <a:pt x="1463" y="495"/>
                  </a:lnTo>
                  <a:lnTo>
                    <a:pt x="1463" y="496"/>
                  </a:lnTo>
                  <a:lnTo>
                    <a:pt x="1461" y="499"/>
                  </a:lnTo>
                  <a:lnTo>
                    <a:pt x="1461" y="501"/>
                  </a:lnTo>
                  <a:lnTo>
                    <a:pt x="1461" y="503"/>
                  </a:lnTo>
                  <a:lnTo>
                    <a:pt x="1461" y="504"/>
                  </a:lnTo>
                  <a:lnTo>
                    <a:pt x="1463" y="506"/>
                  </a:lnTo>
                  <a:lnTo>
                    <a:pt x="1463" y="507"/>
                  </a:lnTo>
                  <a:lnTo>
                    <a:pt x="1461" y="507"/>
                  </a:lnTo>
                  <a:lnTo>
                    <a:pt x="1461" y="509"/>
                  </a:lnTo>
                  <a:lnTo>
                    <a:pt x="1461" y="512"/>
                  </a:lnTo>
                  <a:lnTo>
                    <a:pt x="1460" y="512"/>
                  </a:lnTo>
                  <a:lnTo>
                    <a:pt x="1460" y="513"/>
                  </a:lnTo>
                  <a:lnTo>
                    <a:pt x="1461" y="513"/>
                  </a:lnTo>
                  <a:lnTo>
                    <a:pt x="1461" y="515"/>
                  </a:lnTo>
                  <a:lnTo>
                    <a:pt x="1461" y="517"/>
                  </a:lnTo>
                  <a:lnTo>
                    <a:pt x="1463" y="517"/>
                  </a:lnTo>
                  <a:lnTo>
                    <a:pt x="1463" y="518"/>
                  </a:lnTo>
                  <a:lnTo>
                    <a:pt x="1465" y="518"/>
                  </a:lnTo>
                  <a:lnTo>
                    <a:pt x="1465" y="520"/>
                  </a:lnTo>
                  <a:lnTo>
                    <a:pt x="1463" y="520"/>
                  </a:lnTo>
                  <a:lnTo>
                    <a:pt x="1463" y="521"/>
                  </a:lnTo>
                  <a:lnTo>
                    <a:pt x="1463" y="523"/>
                  </a:lnTo>
                  <a:lnTo>
                    <a:pt x="1465" y="524"/>
                  </a:lnTo>
                  <a:lnTo>
                    <a:pt x="1466" y="526"/>
                  </a:lnTo>
                  <a:lnTo>
                    <a:pt x="1466" y="528"/>
                  </a:lnTo>
                  <a:lnTo>
                    <a:pt x="1466" y="529"/>
                  </a:lnTo>
                  <a:lnTo>
                    <a:pt x="1466" y="531"/>
                  </a:lnTo>
                  <a:lnTo>
                    <a:pt x="1465" y="532"/>
                  </a:lnTo>
                  <a:lnTo>
                    <a:pt x="1463" y="534"/>
                  </a:lnTo>
                  <a:lnTo>
                    <a:pt x="1461" y="534"/>
                  </a:lnTo>
                  <a:lnTo>
                    <a:pt x="1461" y="535"/>
                  </a:lnTo>
                  <a:lnTo>
                    <a:pt x="1460" y="535"/>
                  </a:lnTo>
                  <a:lnTo>
                    <a:pt x="1460" y="537"/>
                  </a:lnTo>
                  <a:lnTo>
                    <a:pt x="1458" y="539"/>
                  </a:lnTo>
                  <a:lnTo>
                    <a:pt x="1458" y="540"/>
                  </a:lnTo>
                  <a:lnTo>
                    <a:pt x="1460" y="540"/>
                  </a:lnTo>
                  <a:lnTo>
                    <a:pt x="1458" y="542"/>
                  </a:lnTo>
                  <a:lnTo>
                    <a:pt x="1458" y="543"/>
                  </a:lnTo>
                  <a:lnTo>
                    <a:pt x="1457" y="543"/>
                  </a:lnTo>
                  <a:lnTo>
                    <a:pt x="1457" y="545"/>
                  </a:lnTo>
                  <a:lnTo>
                    <a:pt x="1455" y="546"/>
                  </a:lnTo>
                  <a:lnTo>
                    <a:pt x="1455" y="548"/>
                  </a:lnTo>
                  <a:lnTo>
                    <a:pt x="1454" y="548"/>
                  </a:lnTo>
                  <a:lnTo>
                    <a:pt x="1452" y="548"/>
                  </a:lnTo>
                  <a:lnTo>
                    <a:pt x="1452" y="550"/>
                  </a:lnTo>
                  <a:lnTo>
                    <a:pt x="1450" y="550"/>
                  </a:lnTo>
                  <a:lnTo>
                    <a:pt x="1450" y="551"/>
                  </a:lnTo>
                  <a:lnTo>
                    <a:pt x="1450" y="553"/>
                  </a:lnTo>
                  <a:lnTo>
                    <a:pt x="1452" y="553"/>
                  </a:lnTo>
                  <a:lnTo>
                    <a:pt x="1452" y="554"/>
                  </a:lnTo>
                  <a:lnTo>
                    <a:pt x="1452" y="556"/>
                  </a:lnTo>
                  <a:lnTo>
                    <a:pt x="1455" y="559"/>
                  </a:lnTo>
                  <a:lnTo>
                    <a:pt x="1457" y="559"/>
                  </a:lnTo>
                  <a:lnTo>
                    <a:pt x="1458" y="560"/>
                  </a:lnTo>
                  <a:lnTo>
                    <a:pt x="1460" y="560"/>
                  </a:lnTo>
                  <a:lnTo>
                    <a:pt x="1461" y="562"/>
                  </a:lnTo>
                  <a:lnTo>
                    <a:pt x="1463" y="564"/>
                  </a:lnTo>
                  <a:lnTo>
                    <a:pt x="1465" y="564"/>
                  </a:lnTo>
                  <a:lnTo>
                    <a:pt x="1465" y="565"/>
                  </a:lnTo>
                  <a:lnTo>
                    <a:pt x="1466" y="565"/>
                  </a:lnTo>
                  <a:lnTo>
                    <a:pt x="1466" y="567"/>
                  </a:lnTo>
                  <a:lnTo>
                    <a:pt x="1468" y="568"/>
                  </a:lnTo>
                  <a:lnTo>
                    <a:pt x="1469" y="570"/>
                  </a:lnTo>
                  <a:lnTo>
                    <a:pt x="1471" y="570"/>
                  </a:lnTo>
                  <a:lnTo>
                    <a:pt x="1472" y="571"/>
                  </a:lnTo>
                  <a:lnTo>
                    <a:pt x="1474" y="570"/>
                  </a:lnTo>
                  <a:lnTo>
                    <a:pt x="1477" y="570"/>
                  </a:lnTo>
                  <a:lnTo>
                    <a:pt x="1480" y="570"/>
                  </a:lnTo>
                  <a:lnTo>
                    <a:pt x="1482" y="568"/>
                  </a:lnTo>
                  <a:lnTo>
                    <a:pt x="1485" y="568"/>
                  </a:lnTo>
                  <a:lnTo>
                    <a:pt x="1486" y="568"/>
                  </a:lnTo>
                  <a:lnTo>
                    <a:pt x="1491" y="567"/>
                  </a:lnTo>
                  <a:lnTo>
                    <a:pt x="1496" y="567"/>
                  </a:lnTo>
                  <a:lnTo>
                    <a:pt x="1501" y="565"/>
                  </a:lnTo>
                  <a:lnTo>
                    <a:pt x="1504" y="565"/>
                  </a:lnTo>
                  <a:lnTo>
                    <a:pt x="1507" y="564"/>
                  </a:lnTo>
                  <a:lnTo>
                    <a:pt x="1508" y="564"/>
                  </a:lnTo>
                  <a:lnTo>
                    <a:pt x="1513" y="564"/>
                  </a:lnTo>
                  <a:lnTo>
                    <a:pt x="1518" y="562"/>
                  </a:lnTo>
                  <a:lnTo>
                    <a:pt x="1522" y="560"/>
                  </a:lnTo>
                  <a:lnTo>
                    <a:pt x="1527" y="560"/>
                  </a:lnTo>
                  <a:lnTo>
                    <a:pt x="1530" y="559"/>
                  </a:lnTo>
                  <a:lnTo>
                    <a:pt x="1533" y="559"/>
                  </a:lnTo>
                  <a:lnTo>
                    <a:pt x="1537" y="559"/>
                  </a:lnTo>
                  <a:lnTo>
                    <a:pt x="1541" y="557"/>
                  </a:lnTo>
                  <a:lnTo>
                    <a:pt x="1544" y="557"/>
                  </a:lnTo>
                  <a:lnTo>
                    <a:pt x="1548" y="556"/>
                  </a:lnTo>
                  <a:lnTo>
                    <a:pt x="1552" y="556"/>
                  </a:lnTo>
                  <a:lnTo>
                    <a:pt x="1555" y="554"/>
                  </a:lnTo>
                  <a:lnTo>
                    <a:pt x="1557" y="554"/>
                  </a:lnTo>
                  <a:lnTo>
                    <a:pt x="1558" y="554"/>
                  </a:lnTo>
                  <a:lnTo>
                    <a:pt x="1558" y="559"/>
                  </a:lnTo>
                  <a:lnTo>
                    <a:pt x="1558" y="562"/>
                  </a:lnTo>
                  <a:lnTo>
                    <a:pt x="1558" y="567"/>
                  </a:lnTo>
                  <a:lnTo>
                    <a:pt x="1558" y="568"/>
                  </a:lnTo>
                  <a:lnTo>
                    <a:pt x="1558" y="570"/>
                  </a:lnTo>
                  <a:lnTo>
                    <a:pt x="1558" y="571"/>
                  </a:lnTo>
                  <a:lnTo>
                    <a:pt x="1558" y="573"/>
                  </a:lnTo>
                  <a:lnTo>
                    <a:pt x="1558" y="575"/>
                  </a:lnTo>
                  <a:lnTo>
                    <a:pt x="1558" y="578"/>
                  </a:lnTo>
                  <a:lnTo>
                    <a:pt x="1558" y="584"/>
                  </a:lnTo>
                  <a:lnTo>
                    <a:pt x="1558" y="586"/>
                  </a:lnTo>
                  <a:lnTo>
                    <a:pt x="1558" y="587"/>
                  </a:lnTo>
                  <a:lnTo>
                    <a:pt x="1558" y="593"/>
                  </a:lnTo>
                  <a:lnTo>
                    <a:pt x="1558" y="595"/>
                  </a:lnTo>
                  <a:lnTo>
                    <a:pt x="1558" y="598"/>
                  </a:lnTo>
                  <a:lnTo>
                    <a:pt x="1558" y="600"/>
                  </a:lnTo>
                  <a:lnTo>
                    <a:pt x="1558" y="601"/>
                  </a:lnTo>
                  <a:lnTo>
                    <a:pt x="1558" y="603"/>
                  </a:lnTo>
                  <a:lnTo>
                    <a:pt x="1558" y="606"/>
                  </a:lnTo>
                  <a:lnTo>
                    <a:pt x="1558" y="609"/>
                  </a:lnTo>
                  <a:lnTo>
                    <a:pt x="1558" y="612"/>
                  </a:lnTo>
                  <a:lnTo>
                    <a:pt x="1558" y="617"/>
                  </a:lnTo>
                  <a:lnTo>
                    <a:pt x="1558" y="622"/>
                  </a:lnTo>
                  <a:lnTo>
                    <a:pt x="1558" y="625"/>
                  </a:lnTo>
                  <a:lnTo>
                    <a:pt x="1558" y="626"/>
                  </a:lnTo>
                  <a:lnTo>
                    <a:pt x="1558" y="628"/>
                  </a:lnTo>
                  <a:lnTo>
                    <a:pt x="1558" y="629"/>
                  </a:lnTo>
                  <a:lnTo>
                    <a:pt x="1558" y="631"/>
                  </a:lnTo>
                  <a:lnTo>
                    <a:pt x="1558" y="636"/>
                  </a:lnTo>
                  <a:lnTo>
                    <a:pt x="1558" y="637"/>
                  </a:lnTo>
                  <a:lnTo>
                    <a:pt x="1558" y="639"/>
                  </a:lnTo>
                  <a:lnTo>
                    <a:pt x="1558" y="640"/>
                  </a:lnTo>
                  <a:lnTo>
                    <a:pt x="1558" y="650"/>
                  </a:lnTo>
                  <a:lnTo>
                    <a:pt x="1558" y="654"/>
                  </a:lnTo>
                  <a:lnTo>
                    <a:pt x="1558" y="659"/>
                  </a:lnTo>
                  <a:lnTo>
                    <a:pt x="1558" y="661"/>
                  </a:lnTo>
                  <a:lnTo>
                    <a:pt x="1558" y="662"/>
                  </a:lnTo>
                  <a:lnTo>
                    <a:pt x="1558" y="664"/>
                  </a:lnTo>
                  <a:lnTo>
                    <a:pt x="1558" y="669"/>
                  </a:lnTo>
                  <a:lnTo>
                    <a:pt x="1558" y="675"/>
                  </a:lnTo>
                  <a:lnTo>
                    <a:pt x="1558" y="678"/>
                  </a:lnTo>
                  <a:lnTo>
                    <a:pt x="1558" y="679"/>
                  </a:lnTo>
                  <a:lnTo>
                    <a:pt x="1558" y="683"/>
                  </a:lnTo>
                  <a:lnTo>
                    <a:pt x="1558" y="684"/>
                  </a:lnTo>
                  <a:lnTo>
                    <a:pt x="1558" y="689"/>
                  </a:lnTo>
                  <a:lnTo>
                    <a:pt x="1558" y="690"/>
                  </a:lnTo>
                  <a:lnTo>
                    <a:pt x="1558" y="692"/>
                  </a:lnTo>
                  <a:lnTo>
                    <a:pt x="1558" y="694"/>
                  </a:lnTo>
                  <a:lnTo>
                    <a:pt x="1558" y="695"/>
                  </a:lnTo>
                  <a:lnTo>
                    <a:pt x="1558" y="697"/>
                  </a:lnTo>
                  <a:lnTo>
                    <a:pt x="1558" y="698"/>
                  </a:lnTo>
                  <a:lnTo>
                    <a:pt x="1558" y="703"/>
                  </a:lnTo>
                  <a:lnTo>
                    <a:pt x="1558" y="706"/>
                  </a:lnTo>
                  <a:lnTo>
                    <a:pt x="1558" y="709"/>
                  </a:lnTo>
                  <a:lnTo>
                    <a:pt x="1558" y="712"/>
                  </a:lnTo>
                  <a:lnTo>
                    <a:pt x="1558" y="714"/>
                  </a:lnTo>
                  <a:lnTo>
                    <a:pt x="1558" y="715"/>
                  </a:lnTo>
                  <a:lnTo>
                    <a:pt x="1558" y="717"/>
                  </a:lnTo>
                  <a:lnTo>
                    <a:pt x="1558" y="719"/>
                  </a:lnTo>
                  <a:lnTo>
                    <a:pt x="1558" y="720"/>
                  </a:lnTo>
                  <a:lnTo>
                    <a:pt x="1558" y="722"/>
                  </a:lnTo>
                  <a:lnTo>
                    <a:pt x="1558" y="723"/>
                  </a:lnTo>
                  <a:lnTo>
                    <a:pt x="1558" y="725"/>
                  </a:lnTo>
                  <a:lnTo>
                    <a:pt x="1558" y="728"/>
                  </a:lnTo>
                  <a:lnTo>
                    <a:pt x="1558" y="730"/>
                  </a:lnTo>
                  <a:lnTo>
                    <a:pt x="1558" y="734"/>
                  </a:lnTo>
                  <a:lnTo>
                    <a:pt x="1558" y="736"/>
                  </a:lnTo>
                  <a:lnTo>
                    <a:pt x="1558" y="739"/>
                  </a:lnTo>
                  <a:lnTo>
                    <a:pt x="1558" y="742"/>
                  </a:lnTo>
                  <a:lnTo>
                    <a:pt x="1558" y="745"/>
                  </a:lnTo>
                  <a:lnTo>
                    <a:pt x="1558" y="747"/>
                  </a:lnTo>
                  <a:lnTo>
                    <a:pt x="1558" y="750"/>
                  </a:lnTo>
                  <a:lnTo>
                    <a:pt x="1558" y="751"/>
                  </a:lnTo>
                  <a:lnTo>
                    <a:pt x="1558" y="755"/>
                  </a:lnTo>
                  <a:lnTo>
                    <a:pt x="1558" y="758"/>
                  </a:lnTo>
                  <a:lnTo>
                    <a:pt x="1557" y="758"/>
                  </a:lnTo>
                  <a:lnTo>
                    <a:pt x="1555" y="759"/>
                  </a:lnTo>
                  <a:lnTo>
                    <a:pt x="1552" y="761"/>
                  </a:lnTo>
                  <a:lnTo>
                    <a:pt x="1551" y="761"/>
                  </a:lnTo>
                  <a:lnTo>
                    <a:pt x="1546" y="762"/>
                  </a:lnTo>
                  <a:lnTo>
                    <a:pt x="1544" y="764"/>
                  </a:lnTo>
                  <a:lnTo>
                    <a:pt x="1543" y="764"/>
                  </a:lnTo>
                  <a:lnTo>
                    <a:pt x="1543" y="769"/>
                  </a:lnTo>
                  <a:lnTo>
                    <a:pt x="1543" y="772"/>
                  </a:lnTo>
                  <a:lnTo>
                    <a:pt x="1543" y="775"/>
                  </a:lnTo>
                  <a:lnTo>
                    <a:pt x="1543" y="777"/>
                  </a:lnTo>
                  <a:lnTo>
                    <a:pt x="1543" y="778"/>
                  </a:lnTo>
                  <a:lnTo>
                    <a:pt x="1543" y="781"/>
                  </a:lnTo>
                  <a:lnTo>
                    <a:pt x="1543" y="783"/>
                  </a:lnTo>
                  <a:lnTo>
                    <a:pt x="1543" y="787"/>
                  </a:lnTo>
                  <a:lnTo>
                    <a:pt x="1543" y="791"/>
                  </a:lnTo>
                  <a:lnTo>
                    <a:pt x="1543" y="792"/>
                  </a:lnTo>
                  <a:lnTo>
                    <a:pt x="1543" y="794"/>
                  </a:lnTo>
                  <a:lnTo>
                    <a:pt x="1543" y="797"/>
                  </a:lnTo>
                  <a:lnTo>
                    <a:pt x="1543" y="798"/>
                  </a:lnTo>
                  <a:lnTo>
                    <a:pt x="1543" y="800"/>
                  </a:lnTo>
                  <a:lnTo>
                    <a:pt x="1543" y="803"/>
                  </a:lnTo>
                  <a:lnTo>
                    <a:pt x="1543" y="805"/>
                  </a:lnTo>
                  <a:lnTo>
                    <a:pt x="1543" y="806"/>
                  </a:lnTo>
                  <a:lnTo>
                    <a:pt x="1543" y="808"/>
                  </a:lnTo>
                  <a:lnTo>
                    <a:pt x="1543" y="809"/>
                  </a:lnTo>
                  <a:lnTo>
                    <a:pt x="1543" y="811"/>
                  </a:lnTo>
                  <a:lnTo>
                    <a:pt x="1543" y="813"/>
                  </a:lnTo>
                  <a:lnTo>
                    <a:pt x="1543" y="817"/>
                  </a:lnTo>
                  <a:lnTo>
                    <a:pt x="1543" y="819"/>
                  </a:lnTo>
                  <a:lnTo>
                    <a:pt x="1543" y="820"/>
                  </a:lnTo>
                  <a:lnTo>
                    <a:pt x="1543" y="822"/>
                  </a:lnTo>
                  <a:lnTo>
                    <a:pt x="1541" y="824"/>
                  </a:lnTo>
                  <a:lnTo>
                    <a:pt x="1541" y="825"/>
                  </a:lnTo>
                  <a:lnTo>
                    <a:pt x="1541" y="827"/>
                  </a:lnTo>
                  <a:lnTo>
                    <a:pt x="1540" y="827"/>
                  </a:lnTo>
                  <a:lnTo>
                    <a:pt x="1540" y="828"/>
                  </a:lnTo>
                  <a:lnTo>
                    <a:pt x="1540" y="830"/>
                  </a:lnTo>
                  <a:lnTo>
                    <a:pt x="1538" y="831"/>
                  </a:lnTo>
                  <a:lnTo>
                    <a:pt x="1538" y="833"/>
                  </a:lnTo>
                  <a:lnTo>
                    <a:pt x="1537" y="836"/>
                  </a:lnTo>
                  <a:lnTo>
                    <a:pt x="1537" y="839"/>
                  </a:lnTo>
                  <a:lnTo>
                    <a:pt x="1535" y="842"/>
                  </a:lnTo>
                  <a:lnTo>
                    <a:pt x="1535" y="844"/>
                  </a:lnTo>
                  <a:lnTo>
                    <a:pt x="1533" y="845"/>
                  </a:lnTo>
                  <a:lnTo>
                    <a:pt x="1535" y="847"/>
                  </a:lnTo>
                  <a:lnTo>
                    <a:pt x="1535" y="849"/>
                  </a:lnTo>
                  <a:lnTo>
                    <a:pt x="1535" y="850"/>
                  </a:lnTo>
                  <a:lnTo>
                    <a:pt x="1535" y="852"/>
                  </a:lnTo>
                  <a:lnTo>
                    <a:pt x="1535" y="853"/>
                  </a:lnTo>
                  <a:lnTo>
                    <a:pt x="1533" y="855"/>
                  </a:lnTo>
                  <a:lnTo>
                    <a:pt x="1532" y="855"/>
                  </a:lnTo>
                  <a:lnTo>
                    <a:pt x="1530" y="856"/>
                  </a:lnTo>
                  <a:lnTo>
                    <a:pt x="1529" y="860"/>
                  </a:lnTo>
                  <a:lnTo>
                    <a:pt x="1529" y="861"/>
                  </a:lnTo>
                  <a:lnTo>
                    <a:pt x="1527" y="863"/>
                  </a:lnTo>
                  <a:lnTo>
                    <a:pt x="1527" y="866"/>
                  </a:lnTo>
                  <a:lnTo>
                    <a:pt x="1527" y="867"/>
                  </a:lnTo>
                  <a:lnTo>
                    <a:pt x="1527" y="869"/>
                  </a:lnTo>
                  <a:lnTo>
                    <a:pt x="1526" y="870"/>
                  </a:lnTo>
                  <a:lnTo>
                    <a:pt x="1526" y="872"/>
                  </a:lnTo>
                  <a:lnTo>
                    <a:pt x="1526" y="875"/>
                  </a:lnTo>
                  <a:lnTo>
                    <a:pt x="1526" y="877"/>
                  </a:lnTo>
                  <a:lnTo>
                    <a:pt x="1524" y="878"/>
                  </a:lnTo>
                  <a:lnTo>
                    <a:pt x="1524" y="880"/>
                  </a:lnTo>
                  <a:lnTo>
                    <a:pt x="1522" y="880"/>
                  </a:lnTo>
                  <a:lnTo>
                    <a:pt x="1522" y="881"/>
                  </a:lnTo>
                  <a:lnTo>
                    <a:pt x="1521" y="881"/>
                  </a:lnTo>
                  <a:lnTo>
                    <a:pt x="1519" y="881"/>
                  </a:lnTo>
                  <a:lnTo>
                    <a:pt x="1519" y="883"/>
                  </a:lnTo>
                  <a:lnTo>
                    <a:pt x="1518" y="883"/>
                  </a:lnTo>
                  <a:lnTo>
                    <a:pt x="1516" y="883"/>
                  </a:lnTo>
                  <a:lnTo>
                    <a:pt x="1515" y="883"/>
                  </a:lnTo>
                  <a:lnTo>
                    <a:pt x="1512" y="883"/>
                  </a:lnTo>
                  <a:lnTo>
                    <a:pt x="1510" y="883"/>
                  </a:lnTo>
                  <a:lnTo>
                    <a:pt x="1510" y="885"/>
                  </a:lnTo>
                  <a:lnTo>
                    <a:pt x="1508" y="885"/>
                  </a:lnTo>
                  <a:lnTo>
                    <a:pt x="1507" y="885"/>
                  </a:lnTo>
                  <a:lnTo>
                    <a:pt x="1505" y="888"/>
                  </a:lnTo>
                  <a:lnTo>
                    <a:pt x="1504" y="888"/>
                  </a:lnTo>
                  <a:lnTo>
                    <a:pt x="1502" y="889"/>
                  </a:lnTo>
                  <a:lnTo>
                    <a:pt x="1501" y="892"/>
                  </a:lnTo>
                  <a:lnTo>
                    <a:pt x="1501" y="894"/>
                  </a:lnTo>
                  <a:lnTo>
                    <a:pt x="1499" y="894"/>
                  </a:lnTo>
                  <a:lnTo>
                    <a:pt x="1497" y="896"/>
                  </a:lnTo>
                  <a:lnTo>
                    <a:pt x="1497" y="897"/>
                  </a:lnTo>
                  <a:lnTo>
                    <a:pt x="1496" y="897"/>
                  </a:lnTo>
                  <a:lnTo>
                    <a:pt x="1494" y="897"/>
                  </a:lnTo>
                  <a:lnTo>
                    <a:pt x="1493" y="899"/>
                  </a:lnTo>
                  <a:lnTo>
                    <a:pt x="1491" y="899"/>
                  </a:lnTo>
                  <a:lnTo>
                    <a:pt x="1491" y="900"/>
                  </a:lnTo>
                  <a:lnTo>
                    <a:pt x="1491" y="902"/>
                  </a:lnTo>
                  <a:lnTo>
                    <a:pt x="1491" y="903"/>
                  </a:lnTo>
                  <a:lnTo>
                    <a:pt x="1491" y="905"/>
                  </a:lnTo>
                  <a:lnTo>
                    <a:pt x="1491" y="906"/>
                  </a:lnTo>
                  <a:lnTo>
                    <a:pt x="1491" y="908"/>
                  </a:lnTo>
                  <a:lnTo>
                    <a:pt x="1491" y="910"/>
                  </a:lnTo>
                  <a:lnTo>
                    <a:pt x="1490" y="910"/>
                  </a:lnTo>
                  <a:lnTo>
                    <a:pt x="1490" y="911"/>
                  </a:lnTo>
                  <a:lnTo>
                    <a:pt x="1490" y="913"/>
                  </a:lnTo>
                  <a:lnTo>
                    <a:pt x="1491" y="913"/>
                  </a:lnTo>
                  <a:lnTo>
                    <a:pt x="1490" y="913"/>
                  </a:lnTo>
                  <a:lnTo>
                    <a:pt x="1482" y="913"/>
                  </a:lnTo>
                  <a:lnTo>
                    <a:pt x="1480" y="913"/>
                  </a:lnTo>
                  <a:lnTo>
                    <a:pt x="1479" y="913"/>
                  </a:lnTo>
                  <a:lnTo>
                    <a:pt x="1477" y="913"/>
                  </a:lnTo>
                  <a:lnTo>
                    <a:pt x="1476" y="913"/>
                  </a:lnTo>
                  <a:lnTo>
                    <a:pt x="1469" y="913"/>
                  </a:lnTo>
                  <a:lnTo>
                    <a:pt x="1465" y="913"/>
                  </a:lnTo>
                  <a:lnTo>
                    <a:pt x="1463" y="913"/>
                  </a:lnTo>
                  <a:lnTo>
                    <a:pt x="1461" y="913"/>
                  </a:lnTo>
                  <a:lnTo>
                    <a:pt x="1455" y="913"/>
                  </a:lnTo>
                  <a:lnTo>
                    <a:pt x="1454" y="913"/>
                  </a:lnTo>
                  <a:lnTo>
                    <a:pt x="1450" y="913"/>
                  </a:lnTo>
                  <a:lnTo>
                    <a:pt x="1449" y="913"/>
                  </a:lnTo>
                  <a:lnTo>
                    <a:pt x="1446" y="913"/>
                  </a:lnTo>
                  <a:lnTo>
                    <a:pt x="1443" y="913"/>
                  </a:lnTo>
                  <a:lnTo>
                    <a:pt x="1441" y="913"/>
                  </a:lnTo>
                  <a:lnTo>
                    <a:pt x="1440" y="913"/>
                  </a:lnTo>
                  <a:lnTo>
                    <a:pt x="1436" y="913"/>
                  </a:lnTo>
                  <a:lnTo>
                    <a:pt x="1433" y="913"/>
                  </a:lnTo>
                  <a:lnTo>
                    <a:pt x="1430" y="913"/>
                  </a:lnTo>
                  <a:lnTo>
                    <a:pt x="1427" y="913"/>
                  </a:lnTo>
                  <a:lnTo>
                    <a:pt x="1425" y="913"/>
                  </a:lnTo>
                  <a:lnTo>
                    <a:pt x="1424" y="911"/>
                  </a:lnTo>
                  <a:lnTo>
                    <a:pt x="1422" y="911"/>
                  </a:lnTo>
                  <a:lnTo>
                    <a:pt x="1421" y="911"/>
                  </a:lnTo>
                  <a:lnTo>
                    <a:pt x="1419" y="911"/>
                  </a:lnTo>
                  <a:lnTo>
                    <a:pt x="1418" y="911"/>
                  </a:lnTo>
                  <a:lnTo>
                    <a:pt x="1416" y="911"/>
                  </a:lnTo>
                  <a:lnTo>
                    <a:pt x="1414" y="911"/>
                  </a:lnTo>
                  <a:lnTo>
                    <a:pt x="1413" y="911"/>
                  </a:lnTo>
                  <a:lnTo>
                    <a:pt x="1411" y="911"/>
                  </a:lnTo>
                  <a:lnTo>
                    <a:pt x="1410" y="911"/>
                  </a:lnTo>
                  <a:lnTo>
                    <a:pt x="1408" y="911"/>
                  </a:lnTo>
                  <a:lnTo>
                    <a:pt x="1407" y="911"/>
                  </a:lnTo>
                  <a:lnTo>
                    <a:pt x="1405" y="911"/>
                  </a:lnTo>
                  <a:lnTo>
                    <a:pt x="1404" y="911"/>
                  </a:lnTo>
                  <a:lnTo>
                    <a:pt x="1402" y="911"/>
                  </a:lnTo>
                  <a:lnTo>
                    <a:pt x="1400" y="911"/>
                  </a:lnTo>
                  <a:lnTo>
                    <a:pt x="1397" y="911"/>
                  </a:lnTo>
                  <a:lnTo>
                    <a:pt x="1396" y="911"/>
                  </a:lnTo>
                  <a:lnTo>
                    <a:pt x="1394" y="911"/>
                  </a:lnTo>
                  <a:lnTo>
                    <a:pt x="1393" y="911"/>
                  </a:lnTo>
                  <a:lnTo>
                    <a:pt x="1391" y="911"/>
                  </a:lnTo>
                  <a:lnTo>
                    <a:pt x="1389" y="913"/>
                  </a:lnTo>
                  <a:lnTo>
                    <a:pt x="1388" y="913"/>
                  </a:lnTo>
                  <a:lnTo>
                    <a:pt x="1383" y="913"/>
                  </a:lnTo>
                  <a:lnTo>
                    <a:pt x="1382" y="913"/>
                  </a:lnTo>
                  <a:lnTo>
                    <a:pt x="1380" y="913"/>
                  </a:lnTo>
                  <a:lnTo>
                    <a:pt x="1379" y="913"/>
                  </a:lnTo>
                  <a:lnTo>
                    <a:pt x="1377" y="913"/>
                  </a:lnTo>
                  <a:lnTo>
                    <a:pt x="1374" y="913"/>
                  </a:lnTo>
                  <a:lnTo>
                    <a:pt x="1369" y="914"/>
                  </a:lnTo>
                  <a:lnTo>
                    <a:pt x="1368" y="914"/>
                  </a:lnTo>
                  <a:lnTo>
                    <a:pt x="1366" y="914"/>
                  </a:lnTo>
                  <a:lnTo>
                    <a:pt x="1364" y="914"/>
                  </a:lnTo>
                  <a:lnTo>
                    <a:pt x="1361" y="914"/>
                  </a:lnTo>
                  <a:lnTo>
                    <a:pt x="1360" y="914"/>
                  </a:lnTo>
                  <a:lnTo>
                    <a:pt x="1352" y="916"/>
                  </a:lnTo>
                  <a:lnTo>
                    <a:pt x="1350" y="916"/>
                  </a:lnTo>
                  <a:lnTo>
                    <a:pt x="1349" y="916"/>
                  </a:lnTo>
                  <a:lnTo>
                    <a:pt x="1347" y="916"/>
                  </a:lnTo>
                  <a:lnTo>
                    <a:pt x="1346" y="916"/>
                  </a:lnTo>
                  <a:lnTo>
                    <a:pt x="1341" y="916"/>
                  </a:lnTo>
                  <a:lnTo>
                    <a:pt x="1338" y="916"/>
                  </a:lnTo>
                  <a:lnTo>
                    <a:pt x="1336" y="916"/>
                  </a:lnTo>
                  <a:lnTo>
                    <a:pt x="1336" y="917"/>
                  </a:lnTo>
                  <a:lnTo>
                    <a:pt x="1335" y="917"/>
                  </a:lnTo>
                  <a:lnTo>
                    <a:pt x="1333" y="917"/>
                  </a:lnTo>
                  <a:lnTo>
                    <a:pt x="1332" y="917"/>
                  </a:lnTo>
                  <a:lnTo>
                    <a:pt x="1328" y="917"/>
                  </a:lnTo>
                  <a:lnTo>
                    <a:pt x="1325" y="917"/>
                  </a:lnTo>
                  <a:lnTo>
                    <a:pt x="1324" y="917"/>
                  </a:lnTo>
                  <a:lnTo>
                    <a:pt x="1322" y="917"/>
                  </a:lnTo>
                  <a:lnTo>
                    <a:pt x="1321" y="917"/>
                  </a:lnTo>
                  <a:lnTo>
                    <a:pt x="1319" y="917"/>
                  </a:lnTo>
                  <a:lnTo>
                    <a:pt x="1317" y="917"/>
                  </a:lnTo>
                  <a:lnTo>
                    <a:pt x="1314" y="917"/>
                  </a:lnTo>
                  <a:lnTo>
                    <a:pt x="1311" y="919"/>
                  </a:lnTo>
                  <a:lnTo>
                    <a:pt x="1308" y="919"/>
                  </a:lnTo>
                  <a:lnTo>
                    <a:pt x="1307" y="919"/>
                  </a:lnTo>
                  <a:lnTo>
                    <a:pt x="1305" y="919"/>
                  </a:lnTo>
                  <a:lnTo>
                    <a:pt x="1303" y="919"/>
                  </a:lnTo>
                  <a:lnTo>
                    <a:pt x="1302" y="919"/>
                  </a:lnTo>
                  <a:lnTo>
                    <a:pt x="1300" y="919"/>
                  </a:lnTo>
                  <a:lnTo>
                    <a:pt x="1299" y="919"/>
                  </a:lnTo>
                  <a:lnTo>
                    <a:pt x="1297" y="919"/>
                  </a:lnTo>
                  <a:lnTo>
                    <a:pt x="1294" y="919"/>
                  </a:lnTo>
                  <a:lnTo>
                    <a:pt x="1292" y="919"/>
                  </a:lnTo>
                  <a:lnTo>
                    <a:pt x="1291" y="919"/>
                  </a:lnTo>
                  <a:lnTo>
                    <a:pt x="1291" y="921"/>
                  </a:lnTo>
                  <a:lnTo>
                    <a:pt x="1289" y="921"/>
                  </a:lnTo>
                  <a:lnTo>
                    <a:pt x="1288" y="921"/>
                  </a:lnTo>
                  <a:lnTo>
                    <a:pt x="1286" y="921"/>
                  </a:lnTo>
                  <a:lnTo>
                    <a:pt x="1285" y="921"/>
                  </a:lnTo>
                  <a:lnTo>
                    <a:pt x="1281" y="921"/>
                  </a:lnTo>
                  <a:lnTo>
                    <a:pt x="1280" y="922"/>
                  </a:lnTo>
                  <a:lnTo>
                    <a:pt x="1278" y="922"/>
                  </a:lnTo>
                  <a:lnTo>
                    <a:pt x="1278" y="924"/>
                  </a:lnTo>
                  <a:lnTo>
                    <a:pt x="1277" y="924"/>
                  </a:lnTo>
                  <a:lnTo>
                    <a:pt x="1277" y="925"/>
                  </a:lnTo>
                  <a:lnTo>
                    <a:pt x="1275" y="925"/>
                  </a:lnTo>
                  <a:lnTo>
                    <a:pt x="1274" y="927"/>
                  </a:lnTo>
                  <a:lnTo>
                    <a:pt x="1272" y="928"/>
                  </a:lnTo>
                  <a:lnTo>
                    <a:pt x="1271" y="928"/>
                  </a:lnTo>
                  <a:lnTo>
                    <a:pt x="1271" y="930"/>
                  </a:lnTo>
                  <a:lnTo>
                    <a:pt x="1269" y="930"/>
                  </a:lnTo>
                  <a:lnTo>
                    <a:pt x="1269" y="932"/>
                  </a:lnTo>
                  <a:lnTo>
                    <a:pt x="1267" y="932"/>
                  </a:lnTo>
                  <a:lnTo>
                    <a:pt x="1266" y="933"/>
                  </a:lnTo>
                  <a:lnTo>
                    <a:pt x="1264" y="935"/>
                  </a:lnTo>
                  <a:lnTo>
                    <a:pt x="1261" y="938"/>
                  </a:lnTo>
                  <a:lnTo>
                    <a:pt x="1260" y="938"/>
                  </a:lnTo>
                  <a:lnTo>
                    <a:pt x="1260" y="939"/>
                  </a:lnTo>
                  <a:lnTo>
                    <a:pt x="1256" y="941"/>
                  </a:lnTo>
                  <a:lnTo>
                    <a:pt x="1255" y="942"/>
                  </a:lnTo>
                  <a:lnTo>
                    <a:pt x="1252" y="946"/>
                  </a:lnTo>
                  <a:lnTo>
                    <a:pt x="1250" y="947"/>
                  </a:lnTo>
                  <a:lnTo>
                    <a:pt x="1249" y="947"/>
                  </a:lnTo>
                  <a:lnTo>
                    <a:pt x="1247" y="947"/>
                  </a:lnTo>
                  <a:lnTo>
                    <a:pt x="1245" y="947"/>
                  </a:lnTo>
                  <a:lnTo>
                    <a:pt x="1245" y="949"/>
                  </a:lnTo>
                  <a:lnTo>
                    <a:pt x="1244" y="949"/>
                  </a:lnTo>
                  <a:lnTo>
                    <a:pt x="1242" y="949"/>
                  </a:lnTo>
                  <a:lnTo>
                    <a:pt x="1241" y="949"/>
                  </a:lnTo>
                  <a:lnTo>
                    <a:pt x="1238" y="949"/>
                  </a:lnTo>
                  <a:lnTo>
                    <a:pt x="1236" y="949"/>
                  </a:lnTo>
                  <a:lnTo>
                    <a:pt x="1235" y="949"/>
                  </a:lnTo>
                  <a:lnTo>
                    <a:pt x="1233" y="949"/>
                  </a:lnTo>
                  <a:lnTo>
                    <a:pt x="1231" y="949"/>
                  </a:lnTo>
                  <a:lnTo>
                    <a:pt x="1230" y="949"/>
                  </a:lnTo>
                  <a:lnTo>
                    <a:pt x="1228" y="949"/>
                  </a:lnTo>
                  <a:lnTo>
                    <a:pt x="1227" y="949"/>
                  </a:lnTo>
                  <a:lnTo>
                    <a:pt x="1225" y="949"/>
                  </a:lnTo>
                  <a:lnTo>
                    <a:pt x="1225" y="950"/>
                  </a:lnTo>
                  <a:lnTo>
                    <a:pt x="1224" y="950"/>
                  </a:lnTo>
                  <a:lnTo>
                    <a:pt x="1222" y="950"/>
                  </a:lnTo>
                  <a:lnTo>
                    <a:pt x="1220" y="950"/>
                  </a:lnTo>
                  <a:lnTo>
                    <a:pt x="1219" y="949"/>
                  </a:lnTo>
                  <a:lnTo>
                    <a:pt x="1217" y="949"/>
                  </a:lnTo>
                  <a:lnTo>
                    <a:pt x="1216" y="949"/>
                  </a:lnTo>
                  <a:lnTo>
                    <a:pt x="1214" y="949"/>
                  </a:lnTo>
                  <a:lnTo>
                    <a:pt x="1213" y="947"/>
                  </a:lnTo>
                  <a:lnTo>
                    <a:pt x="1211" y="947"/>
                  </a:lnTo>
                  <a:lnTo>
                    <a:pt x="1209" y="947"/>
                  </a:lnTo>
                  <a:lnTo>
                    <a:pt x="1208" y="947"/>
                  </a:lnTo>
                  <a:lnTo>
                    <a:pt x="1206" y="946"/>
                  </a:lnTo>
                  <a:lnTo>
                    <a:pt x="1205" y="946"/>
                  </a:lnTo>
                  <a:lnTo>
                    <a:pt x="1202" y="947"/>
                  </a:lnTo>
                  <a:lnTo>
                    <a:pt x="1199" y="947"/>
                  </a:lnTo>
                  <a:lnTo>
                    <a:pt x="1197" y="947"/>
                  </a:lnTo>
                  <a:lnTo>
                    <a:pt x="1197" y="949"/>
                  </a:lnTo>
                  <a:lnTo>
                    <a:pt x="1195" y="949"/>
                  </a:lnTo>
                  <a:lnTo>
                    <a:pt x="1194" y="949"/>
                  </a:lnTo>
                  <a:lnTo>
                    <a:pt x="1192" y="949"/>
                  </a:lnTo>
                  <a:lnTo>
                    <a:pt x="1191" y="947"/>
                  </a:lnTo>
                  <a:lnTo>
                    <a:pt x="1188" y="947"/>
                  </a:lnTo>
                  <a:lnTo>
                    <a:pt x="1186" y="947"/>
                  </a:lnTo>
                  <a:lnTo>
                    <a:pt x="1184" y="947"/>
                  </a:lnTo>
                  <a:lnTo>
                    <a:pt x="1183" y="947"/>
                  </a:lnTo>
                  <a:lnTo>
                    <a:pt x="1178" y="947"/>
                  </a:lnTo>
                  <a:lnTo>
                    <a:pt x="1177" y="947"/>
                  </a:lnTo>
                  <a:lnTo>
                    <a:pt x="1173" y="947"/>
                  </a:lnTo>
                  <a:lnTo>
                    <a:pt x="1172" y="947"/>
                  </a:lnTo>
                  <a:lnTo>
                    <a:pt x="1170" y="947"/>
                  </a:lnTo>
                  <a:lnTo>
                    <a:pt x="1169" y="947"/>
                  </a:lnTo>
                  <a:lnTo>
                    <a:pt x="1166" y="947"/>
                  </a:lnTo>
                  <a:lnTo>
                    <a:pt x="1163" y="947"/>
                  </a:lnTo>
                  <a:lnTo>
                    <a:pt x="1161" y="947"/>
                  </a:lnTo>
                  <a:lnTo>
                    <a:pt x="1159" y="947"/>
                  </a:lnTo>
                  <a:lnTo>
                    <a:pt x="1158" y="947"/>
                  </a:lnTo>
                  <a:lnTo>
                    <a:pt x="1156" y="947"/>
                  </a:lnTo>
                  <a:lnTo>
                    <a:pt x="1153" y="946"/>
                  </a:lnTo>
                  <a:lnTo>
                    <a:pt x="1148" y="944"/>
                  </a:lnTo>
                  <a:lnTo>
                    <a:pt x="1147" y="944"/>
                  </a:lnTo>
                  <a:lnTo>
                    <a:pt x="1147" y="942"/>
                  </a:lnTo>
                  <a:lnTo>
                    <a:pt x="1144" y="942"/>
                  </a:lnTo>
                  <a:lnTo>
                    <a:pt x="1142" y="942"/>
                  </a:lnTo>
                  <a:lnTo>
                    <a:pt x="1142" y="941"/>
                  </a:lnTo>
                  <a:lnTo>
                    <a:pt x="1141" y="941"/>
                  </a:lnTo>
                  <a:lnTo>
                    <a:pt x="1134" y="939"/>
                  </a:lnTo>
                  <a:lnTo>
                    <a:pt x="1134" y="938"/>
                  </a:lnTo>
                  <a:lnTo>
                    <a:pt x="1133" y="938"/>
                  </a:lnTo>
                  <a:lnTo>
                    <a:pt x="1131" y="939"/>
                  </a:lnTo>
                  <a:lnTo>
                    <a:pt x="1128" y="941"/>
                  </a:lnTo>
                  <a:lnTo>
                    <a:pt x="1127" y="941"/>
                  </a:lnTo>
                  <a:lnTo>
                    <a:pt x="1122" y="944"/>
                  </a:lnTo>
                  <a:lnTo>
                    <a:pt x="1120" y="944"/>
                  </a:lnTo>
                  <a:lnTo>
                    <a:pt x="1119" y="944"/>
                  </a:lnTo>
                  <a:lnTo>
                    <a:pt x="1117" y="942"/>
                  </a:lnTo>
                  <a:lnTo>
                    <a:pt x="1116" y="939"/>
                  </a:lnTo>
                  <a:lnTo>
                    <a:pt x="1114" y="938"/>
                  </a:lnTo>
                  <a:lnTo>
                    <a:pt x="1112" y="938"/>
                  </a:lnTo>
                  <a:lnTo>
                    <a:pt x="1109" y="938"/>
                  </a:lnTo>
                  <a:lnTo>
                    <a:pt x="1106" y="938"/>
                  </a:lnTo>
                  <a:lnTo>
                    <a:pt x="1103" y="938"/>
                  </a:lnTo>
                  <a:lnTo>
                    <a:pt x="1097" y="938"/>
                  </a:lnTo>
                  <a:lnTo>
                    <a:pt x="1092" y="938"/>
                  </a:lnTo>
                  <a:lnTo>
                    <a:pt x="1091" y="938"/>
                  </a:lnTo>
                  <a:lnTo>
                    <a:pt x="1089" y="938"/>
                  </a:lnTo>
                  <a:lnTo>
                    <a:pt x="1087" y="939"/>
                  </a:lnTo>
                  <a:lnTo>
                    <a:pt x="1086" y="939"/>
                  </a:lnTo>
                  <a:lnTo>
                    <a:pt x="1084" y="941"/>
                  </a:lnTo>
                  <a:lnTo>
                    <a:pt x="1083" y="942"/>
                  </a:lnTo>
                  <a:lnTo>
                    <a:pt x="1081" y="942"/>
                  </a:lnTo>
                  <a:lnTo>
                    <a:pt x="1080" y="944"/>
                  </a:lnTo>
                  <a:lnTo>
                    <a:pt x="1078" y="946"/>
                  </a:lnTo>
                  <a:lnTo>
                    <a:pt x="1076" y="946"/>
                  </a:lnTo>
                  <a:lnTo>
                    <a:pt x="1076" y="947"/>
                  </a:lnTo>
                  <a:lnTo>
                    <a:pt x="1073" y="950"/>
                  </a:lnTo>
                  <a:lnTo>
                    <a:pt x="1061" y="960"/>
                  </a:lnTo>
                  <a:lnTo>
                    <a:pt x="1059" y="961"/>
                  </a:lnTo>
                  <a:lnTo>
                    <a:pt x="1058" y="963"/>
                  </a:lnTo>
                  <a:lnTo>
                    <a:pt x="1055" y="966"/>
                  </a:lnTo>
                  <a:lnTo>
                    <a:pt x="1048" y="968"/>
                  </a:lnTo>
                  <a:lnTo>
                    <a:pt x="1039" y="969"/>
                  </a:lnTo>
                  <a:lnTo>
                    <a:pt x="1033" y="971"/>
                  </a:lnTo>
                  <a:lnTo>
                    <a:pt x="998" y="993"/>
                  </a:lnTo>
                  <a:lnTo>
                    <a:pt x="990" y="994"/>
                  </a:lnTo>
                  <a:lnTo>
                    <a:pt x="984" y="994"/>
                  </a:lnTo>
                  <a:lnTo>
                    <a:pt x="981" y="994"/>
                  </a:lnTo>
                  <a:lnTo>
                    <a:pt x="978" y="994"/>
                  </a:lnTo>
                  <a:lnTo>
                    <a:pt x="970" y="994"/>
                  </a:lnTo>
                  <a:lnTo>
                    <a:pt x="970" y="1000"/>
                  </a:lnTo>
                  <a:lnTo>
                    <a:pt x="968" y="1022"/>
                  </a:lnTo>
                  <a:lnTo>
                    <a:pt x="958" y="1025"/>
                  </a:lnTo>
                  <a:lnTo>
                    <a:pt x="945" y="1019"/>
                  </a:lnTo>
                  <a:lnTo>
                    <a:pt x="940" y="1016"/>
                  </a:lnTo>
                  <a:lnTo>
                    <a:pt x="923" y="1011"/>
                  </a:lnTo>
                  <a:lnTo>
                    <a:pt x="906" y="1027"/>
                  </a:lnTo>
                  <a:lnTo>
                    <a:pt x="904" y="1027"/>
                  </a:lnTo>
                  <a:lnTo>
                    <a:pt x="892" y="1033"/>
                  </a:lnTo>
                  <a:lnTo>
                    <a:pt x="889" y="1035"/>
                  </a:lnTo>
                  <a:lnTo>
                    <a:pt x="887" y="1040"/>
                  </a:lnTo>
                  <a:lnTo>
                    <a:pt x="889" y="1040"/>
                  </a:lnTo>
                  <a:lnTo>
                    <a:pt x="882" y="1057"/>
                  </a:lnTo>
                  <a:lnTo>
                    <a:pt x="882" y="1066"/>
                  </a:lnTo>
                  <a:lnTo>
                    <a:pt x="886" y="1072"/>
                  </a:lnTo>
                  <a:lnTo>
                    <a:pt x="881" y="1074"/>
                  </a:lnTo>
                  <a:lnTo>
                    <a:pt x="879" y="1074"/>
                  </a:lnTo>
                  <a:lnTo>
                    <a:pt x="879" y="1076"/>
                  </a:lnTo>
                  <a:lnTo>
                    <a:pt x="878" y="1076"/>
                  </a:lnTo>
                  <a:lnTo>
                    <a:pt x="873" y="1072"/>
                  </a:lnTo>
                  <a:lnTo>
                    <a:pt x="873" y="1071"/>
                  </a:lnTo>
                  <a:lnTo>
                    <a:pt x="871" y="1072"/>
                  </a:lnTo>
                  <a:lnTo>
                    <a:pt x="870" y="1076"/>
                  </a:lnTo>
                  <a:lnTo>
                    <a:pt x="868" y="1076"/>
                  </a:lnTo>
                  <a:lnTo>
                    <a:pt x="868" y="1074"/>
                  </a:lnTo>
                  <a:lnTo>
                    <a:pt x="867" y="1072"/>
                  </a:lnTo>
                  <a:lnTo>
                    <a:pt x="865" y="1071"/>
                  </a:lnTo>
                  <a:lnTo>
                    <a:pt x="864" y="1069"/>
                  </a:lnTo>
                  <a:lnTo>
                    <a:pt x="862" y="1069"/>
                  </a:lnTo>
                  <a:lnTo>
                    <a:pt x="860" y="1069"/>
                  </a:lnTo>
                  <a:lnTo>
                    <a:pt x="859" y="1069"/>
                  </a:lnTo>
                  <a:lnTo>
                    <a:pt x="857" y="1069"/>
                  </a:lnTo>
                  <a:lnTo>
                    <a:pt x="856" y="1069"/>
                  </a:lnTo>
                  <a:lnTo>
                    <a:pt x="854" y="1069"/>
                  </a:lnTo>
                  <a:lnTo>
                    <a:pt x="851" y="1068"/>
                  </a:lnTo>
                  <a:lnTo>
                    <a:pt x="850" y="1066"/>
                  </a:lnTo>
                  <a:lnTo>
                    <a:pt x="848" y="1066"/>
                  </a:lnTo>
                  <a:lnTo>
                    <a:pt x="846" y="1068"/>
                  </a:lnTo>
                  <a:lnTo>
                    <a:pt x="846" y="1069"/>
                  </a:lnTo>
                  <a:lnTo>
                    <a:pt x="848" y="1071"/>
                  </a:lnTo>
                  <a:lnTo>
                    <a:pt x="850" y="1071"/>
                  </a:lnTo>
                  <a:lnTo>
                    <a:pt x="850" y="1074"/>
                  </a:lnTo>
                  <a:lnTo>
                    <a:pt x="850" y="1076"/>
                  </a:lnTo>
                  <a:lnTo>
                    <a:pt x="850" y="1077"/>
                  </a:lnTo>
                  <a:lnTo>
                    <a:pt x="850" y="1079"/>
                  </a:lnTo>
                  <a:lnTo>
                    <a:pt x="848" y="1080"/>
                  </a:lnTo>
                  <a:lnTo>
                    <a:pt x="848" y="1082"/>
                  </a:lnTo>
                  <a:lnTo>
                    <a:pt x="846" y="1083"/>
                  </a:lnTo>
                  <a:lnTo>
                    <a:pt x="846" y="1087"/>
                  </a:lnTo>
                  <a:lnTo>
                    <a:pt x="848" y="1090"/>
                  </a:lnTo>
                  <a:lnTo>
                    <a:pt x="848" y="1094"/>
                  </a:lnTo>
                  <a:lnTo>
                    <a:pt x="848" y="1096"/>
                  </a:lnTo>
                  <a:lnTo>
                    <a:pt x="848" y="1099"/>
                  </a:lnTo>
                  <a:lnTo>
                    <a:pt x="850" y="1101"/>
                  </a:lnTo>
                  <a:lnTo>
                    <a:pt x="850" y="1102"/>
                  </a:lnTo>
                  <a:lnTo>
                    <a:pt x="850" y="1104"/>
                  </a:lnTo>
                  <a:lnTo>
                    <a:pt x="851" y="1105"/>
                  </a:lnTo>
                  <a:lnTo>
                    <a:pt x="850" y="1107"/>
                  </a:lnTo>
                  <a:lnTo>
                    <a:pt x="850" y="1108"/>
                  </a:lnTo>
                  <a:lnTo>
                    <a:pt x="848" y="1108"/>
                  </a:lnTo>
                  <a:lnTo>
                    <a:pt x="845" y="1108"/>
                  </a:lnTo>
                  <a:lnTo>
                    <a:pt x="842" y="1108"/>
                  </a:lnTo>
                  <a:lnTo>
                    <a:pt x="840" y="1108"/>
                  </a:lnTo>
                  <a:lnTo>
                    <a:pt x="839" y="1108"/>
                  </a:lnTo>
                  <a:lnTo>
                    <a:pt x="837" y="1108"/>
                  </a:lnTo>
                  <a:lnTo>
                    <a:pt x="835" y="1108"/>
                  </a:lnTo>
                  <a:lnTo>
                    <a:pt x="834" y="1108"/>
                  </a:lnTo>
                  <a:lnTo>
                    <a:pt x="834" y="1110"/>
                  </a:lnTo>
                  <a:lnTo>
                    <a:pt x="832" y="1110"/>
                  </a:lnTo>
                  <a:lnTo>
                    <a:pt x="832" y="1112"/>
                  </a:lnTo>
                  <a:lnTo>
                    <a:pt x="834" y="1113"/>
                  </a:lnTo>
                  <a:lnTo>
                    <a:pt x="834" y="1115"/>
                  </a:lnTo>
                  <a:lnTo>
                    <a:pt x="834" y="1116"/>
                  </a:lnTo>
                  <a:lnTo>
                    <a:pt x="834" y="1118"/>
                  </a:lnTo>
                  <a:lnTo>
                    <a:pt x="832" y="1119"/>
                  </a:lnTo>
                  <a:lnTo>
                    <a:pt x="831" y="1119"/>
                  </a:lnTo>
                  <a:lnTo>
                    <a:pt x="829" y="1119"/>
                  </a:lnTo>
                  <a:lnTo>
                    <a:pt x="828" y="1119"/>
                  </a:lnTo>
                  <a:lnTo>
                    <a:pt x="826" y="1119"/>
                  </a:lnTo>
                  <a:lnTo>
                    <a:pt x="823" y="1118"/>
                  </a:lnTo>
                  <a:lnTo>
                    <a:pt x="821" y="1118"/>
                  </a:lnTo>
                  <a:lnTo>
                    <a:pt x="818" y="1116"/>
                  </a:lnTo>
                  <a:lnTo>
                    <a:pt x="817" y="1116"/>
                  </a:lnTo>
                  <a:lnTo>
                    <a:pt x="817" y="1115"/>
                  </a:lnTo>
                  <a:lnTo>
                    <a:pt x="814" y="1113"/>
                  </a:lnTo>
                  <a:lnTo>
                    <a:pt x="810" y="1110"/>
                  </a:lnTo>
                  <a:lnTo>
                    <a:pt x="809" y="1108"/>
                  </a:lnTo>
                  <a:lnTo>
                    <a:pt x="806" y="1108"/>
                  </a:lnTo>
                  <a:lnTo>
                    <a:pt x="804" y="1107"/>
                  </a:lnTo>
                  <a:lnTo>
                    <a:pt x="801" y="1104"/>
                  </a:lnTo>
                  <a:lnTo>
                    <a:pt x="799" y="1102"/>
                  </a:lnTo>
                  <a:lnTo>
                    <a:pt x="798" y="1101"/>
                  </a:lnTo>
                  <a:lnTo>
                    <a:pt x="796" y="1101"/>
                  </a:lnTo>
                  <a:lnTo>
                    <a:pt x="795" y="1101"/>
                  </a:lnTo>
                  <a:lnTo>
                    <a:pt x="793" y="1101"/>
                  </a:lnTo>
                  <a:lnTo>
                    <a:pt x="790" y="1099"/>
                  </a:lnTo>
                  <a:lnTo>
                    <a:pt x="787" y="1099"/>
                  </a:lnTo>
                  <a:lnTo>
                    <a:pt x="785" y="1099"/>
                  </a:lnTo>
                  <a:lnTo>
                    <a:pt x="784" y="1099"/>
                  </a:lnTo>
                  <a:lnTo>
                    <a:pt x="782" y="1099"/>
                  </a:lnTo>
                  <a:lnTo>
                    <a:pt x="782" y="1098"/>
                  </a:lnTo>
                  <a:lnTo>
                    <a:pt x="781" y="1098"/>
                  </a:lnTo>
                  <a:lnTo>
                    <a:pt x="781" y="1096"/>
                  </a:lnTo>
                  <a:lnTo>
                    <a:pt x="782" y="1096"/>
                  </a:lnTo>
                  <a:lnTo>
                    <a:pt x="782" y="1094"/>
                  </a:lnTo>
                  <a:lnTo>
                    <a:pt x="784" y="1094"/>
                  </a:lnTo>
                  <a:lnTo>
                    <a:pt x="787" y="1094"/>
                  </a:lnTo>
                  <a:lnTo>
                    <a:pt x="787" y="1093"/>
                  </a:lnTo>
                  <a:lnTo>
                    <a:pt x="784" y="1091"/>
                  </a:lnTo>
                  <a:lnTo>
                    <a:pt x="784" y="1090"/>
                  </a:lnTo>
                  <a:lnTo>
                    <a:pt x="782" y="1088"/>
                  </a:lnTo>
                  <a:lnTo>
                    <a:pt x="781" y="1087"/>
                  </a:lnTo>
                  <a:lnTo>
                    <a:pt x="781" y="1088"/>
                  </a:lnTo>
                  <a:lnTo>
                    <a:pt x="781" y="1090"/>
                  </a:lnTo>
                  <a:lnTo>
                    <a:pt x="781" y="1091"/>
                  </a:lnTo>
                  <a:lnTo>
                    <a:pt x="779" y="1093"/>
                  </a:lnTo>
                  <a:lnTo>
                    <a:pt x="778" y="1094"/>
                  </a:lnTo>
                  <a:lnTo>
                    <a:pt x="776" y="1094"/>
                  </a:lnTo>
                  <a:lnTo>
                    <a:pt x="774" y="1094"/>
                  </a:lnTo>
                  <a:lnTo>
                    <a:pt x="773" y="1096"/>
                  </a:lnTo>
                  <a:lnTo>
                    <a:pt x="771" y="1098"/>
                  </a:lnTo>
                  <a:lnTo>
                    <a:pt x="770" y="1098"/>
                  </a:lnTo>
                  <a:lnTo>
                    <a:pt x="768" y="1099"/>
                  </a:lnTo>
                  <a:lnTo>
                    <a:pt x="768" y="1101"/>
                  </a:lnTo>
                  <a:lnTo>
                    <a:pt x="768" y="1102"/>
                  </a:lnTo>
                  <a:lnTo>
                    <a:pt x="767" y="1104"/>
                  </a:lnTo>
                  <a:lnTo>
                    <a:pt x="767" y="1105"/>
                  </a:lnTo>
                  <a:lnTo>
                    <a:pt x="765" y="1105"/>
                  </a:lnTo>
                  <a:lnTo>
                    <a:pt x="765" y="1107"/>
                  </a:lnTo>
                  <a:lnTo>
                    <a:pt x="763" y="1107"/>
                  </a:lnTo>
                  <a:lnTo>
                    <a:pt x="762" y="1108"/>
                  </a:lnTo>
                  <a:lnTo>
                    <a:pt x="760" y="1108"/>
                  </a:lnTo>
                  <a:lnTo>
                    <a:pt x="759" y="1110"/>
                  </a:lnTo>
                  <a:lnTo>
                    <a:pt x="757" y="1110"/>
                  </a:lnTo>
                  <a:lnTo>
                    <a:pt x="754" y="1113"/>
                  </a:lnTo>
                  <a:lnTo>
                    <a:pt x="754" y="1115"/>
                  </a:lnTo>
                  <a:lnTo>
                    <a:pt x="756" y="1115"/>
                  </a:lnTo>
                  <a:lnTo>
                    <a:pt x="756" y="1116"/>
                  </a:lnTo>
                  <a:lnTo>
                    <a:pt x="756" y="1118"/>
                  </a:lnTo>
                  <a:lnTo>
                    <a:pt x="754" y="1118"/>
                  </a:lnTo>
                  <a:lnTo>
                    <a:pt x="752" y="1118"/>
                  </a:lnTo>
                  <a:lnTo>
                    <a:pt x="751" y="1118"/>
                  </a:lnTo>
                  <a:lnTo>
                    <a:pt x="749" y="1118"/>
                  </a:lnTo>
                  <a:lnTo>
                    <a:pt x="746" y="1121"/>
                  </a:lnTo>
                  <a:lnTo>
                    <a:pt x="745" y="1123"/>
                  </a:lnTo>
                  <a:lnTo>
                    <a:pt x="745" y="1124"/>
                  </a:lnTo>
                  <a:lnTo>
                    <a:pt x="748" y="1126"/>
                  </a:lnTo>
                  <a:lnTo>
                    <a:pt x="749" y="1127"/>
                  </a:lnTo>
                  <a:lnTo>
                    <a:pt x="751" y="1129"/>
                  </a:lnTo>
                  <a:lnTo>
                    <a:pt x="751" y="1130"/>
                  </a:lnTo>
                  <a:lnTo>
                    <a:pt x="752" y="1134"/>
                  </a:lnTo>
                  <a:lnTo>
                    <a:pt x="754" y="1137"/>
                  </a:lnTo>
                  <a:lnTo>
                    <a:pt x="756" y="1138"/>
                  </a:lnTo>
                  <a:lnTo>
                    <a:pt x="757" y="1140"/>
                  </a:lnTo>
                  <a:lnTo>
                    <a:pt x="757" y="1141"/>
                  </a:lnTo>
                  <a:lnTo>
                    <a:pt x="757" y="1143"/>
                  </a:lnTo>
                  <a:lnTo>
                    <a:pt x="757" y="1144"/>
                  </a:lnTo>
                  <a:lnTo>
                    <a:pt x="756" y="1146"/>
                  </a:lnTo>
                  <a:lnTo>
                    <a:pt x="756" y="1148"/>
                  </a:lnTo>
                  <a:lnTo>
                    <a:pt x="756" y="1149"/>
                  </a:lnTo>
                  <a:lnTo>
                    <a:pt x="757" y="1151"/>
                  </a:lnTo>
                  <a:lnTo>
                    <a:pt x="757" y="1154"/>
                  </a:lnTo>
                  <a:lnTo>
                    <a:pt x="757" y="1155"/>
                  </a:lnTo>
                  <a:lnTo>
                    <a:pt x="757" y="1159"/>
                  </a:lnTo>
                  <a:lnTo>
                    <a:pt x="756" y="1159"/>
                  </a:lnTo>
                  <a:lnTo>
                    <a:pt x="756" y="1160"/>
                  </a:lnTo>
                  <a:lnTo>
                    <a:pt x="754" y="1162"/>
                  </a:lnTo>
                  <a:lnTo>
                    <a:pt x="752" y="1162"/>
                  </a:lnTo>
                  <a:lnTo>
                    <a:pt x="751" y="1163"/>
                  </a:lnTo>
                  <a:lnTo>
                    <a:pt x="749" y="1163"/>
                  </a:lnTo>
                  <a:lnTo>
                    <a:pt x="748" y="1163"/>
                  </a:lnTo>
                  <a:lnTo>
                    <a:pt x="745" y="1160"/>
                  </a:lnTo>
                  <a:lnTo>
                    <a:pt x="743" y="1160"/>
                  </a:lnTo>
                  <a:lnTo>
                    <a:pt x="742" y="1160"/>
                  </a:lnTo>
                  <a:lnTo>
                    <a:pt x="740" y="1160"/>
                  </a:lnTo>
                  <a:lnTo>
                    <a:pt x="738" y="1160"/>
                  </a:lnTo>
                  <a:lnTo>
                    <a:pt x="737" y="1160"/>
                  </a:lnTo>
                  <a:lnTo>
                    <a:pt x="737" y="1162"/>
                  </a:lnTo>
                  <a:lnTo>
                    <a:pt x="734" y="1162"/>
                  </a:lnTo>
                  <a:lnTo>
                    <a:pt x="732" y="1162"/>
                  </a:lnTo>
                  <a:lnTo>
                    <a:pt x="732" y="1165"/>
                  </a:lnTo>
                  <a:lnTo>
                    <a:pt x="732" y="1166"/>
                  </a:lnTo>
                  <a:lnTo>
                    <a:pt x="732" y="1168"/>
                  </a:lnTo>
                  <a:lnTo>
                    <a:pt x="734" y="1170"/>
                  </a:lnTo>
                  <a:lnTo>
                    <a:pt x="735" y="1170"/>
                  </a:lnTo>
                  <a:lnTo>
                    <a:pt x="737" y="1171"/>
                  </a:lnTo>
                  <a:lnTo>
                    <a:pt x="738" y="1171"/>
                  </a:lnTo>
                  <a:lnTo>
                    <a:pt x="738" y="1173"/>
                  </a:lnTo>
                  <a:lnTo>
                    <a:pt x="740" y="1174"/>
                  </a:lnTo>
                  <a:lnTo>
                    <a:pt x="740" y="1176"/>
                  </a:lnTo>
                  <a:lnTo>
                    <a:pt x="740" y="1177"/>
                  </a:lnTo>
                  <a:lnTo>
                    <a:pt x="742" y="1177"/>
                  </a:lnTo>
                  <a:lnTo>
                    <a:pt x="742" y="1179"/>
                  </a:lnTo>
                  <a:lnTo>
                    <a:pt x="742" y="1180"/>
                  </a:lnTo>
                  <a:lnTo>
                    <a:pt x="740" y="1182"/>
                  </a:lnTo>
                  <a:lnTo>
                    <a:pt x="738" y="1182"/>
                  </a:lnTo>
                  <a:lnTo>
                    <a:pt x="738" y="1184"/>
                  </a:lnTo>
                  <a:lnTo>
                    <a:pt x="737" y="1187"/>
                  </a:lnTo>
                  <a:lnTo>
                    <a:pt x="737" y="1188"/>
                  </a:lnTo>
                  <a:lnTo>
                    <a:pt x="735" y="1190"/>
                  </a:lnTo>
                  <a:lnTo>
                    <a:pt x="735" y="1191"/>
                  </a:lnTo>
                  <a:lnTo>
                    <a:pt x="737" y="1193"/>
                  </a:lnTo>
                  <a:lnTo>
                    <a:pt x="737" y="1196"/>
                  </a:lnTo>
                  <a:lnTo>
                    <a:pt x="737" y="1198"/>
                  </a:lnTo>
                  <a:lnTo>
                    <a:pt x="738" y="1198"/>
                  </a:lnTo>
                  <a:lnTo>
                    <a:pt x="738" y="1199"/>
                  </a:lnTo>
                  <a:lnTo>
                    <a:pt x="738" y="1201"/>
                  </a:lnTo>
                  <a:lnTo>
                    <a:pt x="738" y="1199"/>
                  </a:lnTo>
                  <a:lnTo>
                    <a:pt x="737" y="1199"/>
                  </a:lnTo>
                  <a:lnTo>
                    <a:pt x="735" y="1198"/>
                  </a:lnTo>
                  <a:lnTo>
                    <a:pt x="734" y="1198"/>
                  </a:lnTo>
                  <a:lnTo>
                    <a:pt x="734" y="1199"/>
                  </a:lnTo>
                  <a:lnTo>
                    <a:pt x="732" y="1199"/>
                  </a:lnTo>
                  <a:lnTo>
                    <a:pt x="732" y="1201"/>
                  </a:lnTo>
                  <a:lnTo>
                    <a:pt x="732" y="1202"/>
                  </a:lnTo>
                  <a:lnTo>
                    <a:pt x="731" y="1204"/>
                  </a:lnTo>
                  <a:lnTo>
                    <a:pt x="731" y="1206"/>
                  </a:lnTo>
                  <a:lnTo>
                    <a:pt x="729" y="1206"/>
                  </a:lnTo>
                  <a:lnTo>
                    <a:pt x="727" y="1207"/>
                  </a:lnTo>
                  <a:lnTo>
                    <a:pt x="723" y="1210"/>
                  </a:lnTo>
                  <a:lnTo>
                    <a:pt x="723" y="1212"/>
                  </a:lnTo>
                  <a:lnTo>
                    <a:pt x="723" y="1213"/>
                  </a:lnTo>
                  <a:lnTo>
                    <a:pt x="724" y="1213"/>
                  </a:lnTo>
                  <a:lnTo>
                    <a:pt x="726" y="1215"/>
                  </a:lnTo>
                  <a:lnTo>
                    <a:pt x="724" y="1216"/>
                  </a:lnTo>
                  <a:lnTo>
                    <a:pt x="723" y="1216"/>
                  </a:lnTo>
                  <a:lnTo>
                    <a:pt x="721" y="1218"/>
                  </a:lnTo>
                  <a:lnTo>
                    <a:pt x="720" y="1218"/>
                  </a:lnTo>
                  <a:lnTo>
                    <a:pt x="720" y="1220"/>
                  </a:lnTo>
                  <a:lnTo>
                    <a:pt x="718" y="1220"/>
                  </a:lnTo>
                  <a:lnTo>
                    <a:pt x="718" y="1223"/>
                  </a:lnTo>
                  <a:lnTo>
                    <a:pt x="716" y="1223"/>
                  </a:lnTo>
                  <a:lnTo>
                    <a:pt x="716" y="1224"/>
                  </a:lnTo>
                  <a:lnTo>
                    <a:pt x="715" y="1224"/>
                  </a:lnTo>
                  <a:lnTo>
                    <a:pt x="713" y="1224"/>
                  </a:lnTo>
                  <a:lnTo>
                    <a:pt x="712" y="1224"/>
                  </a:lnTo>
                  <a:lnTo>
                    <a:pt x="710" y="1226"/>
                  </a:lnTo>
                  <a:lnTo>
                    <a:pt x="710" y="1229"/>
                  </a:lnTo>
                  <a:lnTo>
                    <a:pt x="709" y="1229"/>
                  </a:lnTo>
                  <a:lnTo>
                    <a:pt x="707" y="1229"/>
                  </a:lnTo>
                  <a:lnTo>
                    <a:pt x="704" y="1229"/>
                  </a:lnTo>
                  <a:lnTo>
                    <a:pt x="702" y="1229"/>
                  </a:lnTo>
                  <a:lnTo>
                    <a:pt x="701" y="1229"/>
                  </a:lnTo>
                  <a:lnTo>
                    <a:pt x="699" y="1227"/>
                  </a:lnTo>
                  <a:lnTo>
                    <a:pt x="698" y="1227"/>
                  </a:lnTo>
                  <a:lnTo>
                    <a:pt x="696" y="1229"/>
                  </a:lnTo>
                  <a:lnTo>
                    <a:pt x="695" y="1229"/>
                  </a:lnTo>
                  <a:lnTo>
                    <a:pt x="693" y="1229"/>
                  </a:lnTo>
                  <a:lnTo>
                    <a:pt x="691" y="1229"/>
                  </a:lnTo>
                  <a:lnTo>
                    <a:pt x="688" y="1229"/>
                  </a:lnTo>
                  <a:lnTo>
                    <a:pt x="687" y="1231"/>
                  </a:lnTo>
                  <a:lnTo>
                    <a:pt x="685" y="1231"/>
                  </a:lnTo>
                  <a:lnTo>
                    <a:pt x="684" y="1231"/>
                  </a:lnTo>
                  <a:lnTo>
                    <a:pt x="682" y="1231"/>
                  </a:lnTo>
                  <a:lnTo>
                    <a:pt x="680" y="1231"/>
                  </a:lnTo>
                  <a:lnTo>
                    <a:pt x="679" y="1231"/>
                  </a:lnTo>
                  <a:lnTo>
                    <a:pt x="679" y="1232"/>
                  </a:lnTo>
                  <a:lnTo>
                    <a:pt x="677" y="1232"/>
                  </a:lnTo>
                  <a:lnTo>
                    <a:pt x="677" y="1231"/>
                  </a:lnTo>
                  <a:lnTo>
                    <a:pt x="676" y="1231"/>
                  </a:lnTo>
                  <a:lnTo>
                    <a:pt x="676" y="1232"/>
                  </a:lnTo>
                  <a:lnTo>
                    <a:pt x="674" y="1232"/>
                  </a:lnTo>
                  <a:lnTo>
                    <a:pt x="673" y="1234"/>
                  </a:lnTo>
                  <a:lnTo>
                    <a:pt x="671" y="1234"/>
                  </a:lnTo>
                  <a:lnTo>
                    <a:pt x="670" y="1234"/>
                  </a:lnTo>
                  <a:lnTo>
                    <a:pt x="670" y="1235"/>
                  </a:lnTo>
                  <a:lnTo>
                    <a:pt x="668" y="1235"/>
                  </a:lnTo>
                  <a:lnTo>
                    <a:pt x="666" y="1237"/>
                  </a:lnTo>
                  <a:lnTo>
                    <a:pt x="666" y="1238"/>
                  </a:lnTo>
                  <a:lnTo>
                    <a:pt x="665" y="1238"/>
                  </a:lnTo>
                  <a:lnTo>
                    <a:pt x="665" y="1240"/>
                  </a:lnTo>
                  <a:lnTo>
                    <a:pt x="663" y="1240"/>
                  </a:lnTo>
                  <a:lnTo>
                    <a:pt x="663" y="1242"/>
                  </a:lnTo>
                  <a:lnTo>
                    <a:pt x="662" y="1242"/>
                  </a:lnTo>
                  <a:lnTo>
                    <a:pt x="660" y="1242"/>
                  </a:lnTo>
                  <a:lnTo>
                    <a:pt x="660" y="1243"/>
                  </a:lnTo>
                  <a:lnTo>
                    <a:pt x="660" y="1245"/>
                  </a:lnTo>
                  <a:lnTo>
                    <a:pt x="659" y="1245"/>
                  </a:lnTo>
                  <a:lnTo>
                    <a:pt x="657" y="1245"/>
                  </a:lnTo>
                  <a:lnTo>
                    <a:pt x="657" y="1243"/>
                  </a:lnTo>
                  <a:lnTo>
                    <a:pt x="655" y="1243"/>
                  </a:lnTo>
                  <a:lnTo>
                    <a:pt x="655" y="1245"/>
                  </a:lnTo>
                  <a:lnTo>
                    <a:pt x="654" y="1245"/>
                  </a:lnTo>
                  <a:lnTo>
                    <a:pt x="652" y="1245"/>
                  </a:lnTo>
                  <a:lnTo>
                    <a:pt x="651" y="1246"/>
                  </a:lnTo>
                  <a:lnTo>
                    <a:pt x="649" y="1245"/>
                  </a:lnTo>
                  <a:lnTo>
                    <a:pt x="648" y="1245"/>
                  </a:lnTo>
                  <a:lnTo>
                    <a:pt x="646" y="1245"/>
                  </a:lnTo>
                  <a:lnTo>
                    <a:pt x="646" y="1246"/>
                  </a:lnTo>
                  <a:lnTo>
                    <a:pt x="648" y="1246"/>
                  </a:lnTo>
                  <a:lnTo>
                    <a:pt x="649" y="1248"/>
                  </a:lnTo>
                  <a:lnTo>
                    <a:pt x="651" y="1248"/>
                  </a:lnTo>
                  <a:lnTo>
                    <a:pt x="652" y="1248"/>
                  </a:lnTo>
                  <a:lnTo>
                    <a:pt x="654" y="1249"/>
                  </a:lnTo>
                  <a:lnTo>
                    <a:pt x="655" y="1249"/>
                  </a:lnTo>
                  <a:lnTo>
                    <a:pt x="657" y="1251"/>
                  </a:lnTo>
                  <a:lnTo>
                    <a:pt x="655" y="1251"/>
                  </a:lnTo>
                  <a:lnTo>
                    <a:pt x="657" y="1253"/>
                  </a:lnTo>
                  <a:lnTo>
                    <a:pt x="659" y="1251"/>
                  </a:lnTo>
                  <a:lnTo>
                    <a:pt x="659" y="1253"/>
                  </a:lnTo>
                  <a:lnTo>
                    <a:pt x="659" y="1254"/>
                  </a:lnTo>
                  <a:lnTo>
                    <a:pt x="659" y="1256"/>
                  </a:lnTo>
                  <a:lnTo>
                    <a:pt x="659" y="1257"/>
                  </a:lnTo>
                  <a:lnTo>
                    <a:pt x="659" y="1259"/>
                  </a:lnTo>
                  <a:lnTo>
                    <a:pt x="659" y="1260"/>
                  </a:lnTo>
                  <a:lnTo>
                    <a:pt x="657" y="1262"/>
                  </a:lnTo>
                  <a:lnTo>
                    <a:pt x="657" y="1263"/>
                  </a:lnTo>
                  <a:lnTo>
                    <a:pt x="655" y="1265"/>
                  </a:lnTo>
                  <a:lnTo>
                    <a:pt x="657" y="1267"/>
                  </a:lnTo>
                  <a:lnTo>
                    <a:pt x="659" y="1267"/>
                  </a:lnTo>
                  <a:lnTo>
                    <a:pt x="660" y="1267"/>
                  </a:lnTo>
                  <a:lnTo>
                    <a:pt x="662" y="1267"/>
                  </a:lnTo>
                  <a:lnTo>
                    <a:pt x="662" y="1268"/>
                  </a:lnTo>
                  <a:lnTo>
                    <a:pt x="663" y="1268"/>
                  </a:lnTo>
                  <a:lnTo>
                    <a:pt x="663" y="1270"/>
                  </a:lnTo>
                  <a:lnTo>
                    <a:pt x="663" y="1271"/>
                  </a:lnTo>
                  <a:lnTo>
                    <a:pt x="665" y="1273"/>
                  </a:lnTo>
                  <a:lnTo>
                    <a:pt x="665" y="1274"/>
                  </a:lnTo>
                  <a:lnTo>
                    <a:pt x="663" y="1276"/>
                  </a:lnTo>
                  <a:lnTo>
                    <a:pt x="665" y="1278"/>
                  </a:lnTo>
                  <a:lnTo>
                    <a:pt x="663" y="1279"/>
                  </a:lnTo>
                  <a:lnTo>
                    <a:pt x="663" y="1281"/>
                  </a:lnTo>
                  <a:lnTo>
                    <a:pt x="665" y="1281"/>
                  </a:lnTo>
                  <a:lnTo>
                    <a:pt x="665" y="1282"/>
                  </a:lnTo>
                  <a:lnTo>
                    <a:pt x="665" y="1284"/>
                  </a:lnTo>
                  <a:lnTo>
                    <a:pt x="665" y="1285"/>
                  </a:lnTo>
                  <a:lnTo>
                    <a:pt x="663" y="1287"/>
                  </a:lnTo>
                  <a:lnTo>
                    <a:pt x="662" y="1287"/>
                  </a:lnTo>
                  <a:lnTo>
                    <a:pt x="660" y="1289"/>
                  </a:lnTo>
                  <a:lnTo>
                    <a:pt x="659" y="1290"/>
                  </a:lnTo>
                  <a:lnTo>
                    <a:pt x="659" y="1292"/>
                  </a:lnTo>
                  <a:lnTo>
                    <a:pt x="659" y="1298"/>
                  </a:lnTo>
                  <a:lnTo>
                    <a:pt x="659" y="1299"/>
                  </a:lnTo>
                  <a:lnTo>
                    <a:pt x="659" y="1301"/>
                  </a:lnTo>
                  <a:lnTo>
                    <a:pt x="659" y="1303"/>
                  </a:lnTo>
                  <a:lnTo>
                    <a:pt x="657" y="1303"/>
                  </a:lnTo>
                  <a:lnTo>
                    <a:pt x="654" y="1304"/>
                  </a:lnTo>
                  <a:lnTo>
                    <a:pt x="654" y="1306"/>
                  </a:lnTo>
                  <a:lnTo>
                    <a:pt x="652" y="1307"/>
                  </a:lnTo>
                  <a:lnTo>
                    <a:pt x="652" y="1309"/>
                  </a:lnTo>
                  <a:lnTo>
                    <a:pt x="652" y="1310"/>
                  </a:lnTo>
                  <a:lnTo>
                    <a:pt x="652" y="1312"/>
                  </a:lnTo>
                  <a:lnTo>
                    <a:pt x="651" y="1312"/>
                  </a:lnTo>
                  <a:lnTo>
                    <a:pt x="649" y="1312"/>
                  </a:lnTo>
                  <a:lnTo>
                    <a:pt x="648" y="1315"/>
                  </a:lnTo>
                  <a:lnTo>
                    <a:pt x="646" y="1315"/>
                  </a:lnTo>
                  <a:lnTo>
                    <a:pt x="641" y="1317"/>
                  </a:lnTo>
                  <a:lnTo>
                    <a:pt x="640" y="1317"/>
                  </a:lnTo>
                  <a:lnTo>
                    <a:pt x="638" y="1317"/>
                  </a:lnTo>
                  <a:lnTo>
                    <a:pt x="637" y="1318"/>
                  </a:lnTo>
                  <a:lnTo>
                    <a:pt x="637" y="1321"/>
                  </a:lnTo>
                  <a:lnTo>
                    <a:pt x="638" y="1321"/>
                  </a:lnTo>
                  <a:lnTo>
                    <a:pt x="638" y="1325"/>
                  </a:lnTo>
                  <a:lnTo>
                    <a:pt x="638" y="1326"/>
                  </a:lnTo>
                  <a:lnTo>
                    <a:pt x="640" y="1328"/>
                  </a:lnTo>
                  <a:lnTo>
                    <a:pt x="640" y="1329"/>
                  </a:lnTo>
                  <a:lnTo>
                    <a:pt x="640" y="1331"/>
                  </a:lnTo>
                  <a:lnTo>
                    <a:pt x="640" y="1332"/>
                  </a:lnTo>
                  <a:lnTo>
                    <a:pt x="641" y="1335"/>
                  </a:lnTo>
                  <a:lnTo>
                    <a:pt x="643" y="1337"/>
                  </a:lnTo>
                  <a:lnTo>
                    <a:pt x="645" y="1337"/>
                  </a:lnTo>
                  <a:lnTo>
                    <a:pt x="645" y="1339"/>
                  </a:lnTo>
                  <a:lnTo>
                    <a:pt x="643" y="1340"/>
                  </a:lnTo>
                  <a:lnTo>
                    <a:pt x="643" y="1342"/>
                  </a:lnTo>
                  <a:lnTo>
                    <a:pt x="641" y="1343"/>
                  </a:lnTo>
                  <a:lnTo>
                    <a:pt x="641" y="1345"/>
                  </a:lnTo>
                  <a:lnTo>
                    <a:pt x="641" y="1346"/>
                  </a:lnTo>
                  <a:lnTo>
                    <a:pt x="640" y="1346"/>
                  </a:lnTo>
                  <a:lnTo>
                    <a:pt x="640" y="1350"/>
                  </a:lnTo>
                  <a:lnTo>
                    <a:pt x="640" y="1351"/>
                  </a:lnTo>
                  <a:lnTo>
                    <a:pt x="638" y="1356"/>
                  </a:lnTo>
                  <a:lnTo>
                    <a:pt x="638" y="1357"/>
                  </a:lnTo>
                  <a:lnTo>
                    <a:pt x="638" y="1359"/>
                  </a:lnTo>
                  <a:lnTo>
                    <a:pt x="638" y="1361"/>
                  </a:lnTo>
                  <a:lnTo>
                    <a:pt x="640" y="1361"/>
                  </a:lnTo>
                  <a:lnTo>
                    <a:pt x="640" y="1362"/>
                  </a:lnTo>
                  <a:lnTo>
                    <a:pt x="640" y="1364"/>
                  </a:lnTo>
                  <a:lnTo>
                    <a:pt x="640" y="1365"/>
                  </a:lnTo>
                  <a:lnTo>
                    <a:pt x="640" y="1367"/>
                  </a:lnTo>
                  <a:lnTo>
                    <a:pt x="638" y="1370"/>
                  </a:lnTo>
                  <a:lnTo>
                    <a:pt x="637" y="1371"/>
                  </a:lnTo>
                  <a:lnTo>
                    <a:pt x="637" y="1373"/>
                  </a:lnTo>
                  <a:lnTo>
                    <a:pt x="635" y="1375"/>
                  </a:lnTo>
                  <a:lnTo>
                    <a:pt x="635" y="1376"/>
                  </a:lnTo>
                  <a:lnTo>
                    <a:pt x="635" y="1378"/>
                  </a:lnTo>
                  <a:lnTo>
                    <a:pt x="634" y="1378"/>
                  </a:lnTo>
                  <a:lnTo>
                    <a:pt x="634" y="1376"/>
                  </a:lnTo>
                  <a:lnTo>
                    <a:pt x="632" y="1376"/>
                  </a:lnTo>
                  <a:lnTo>
                    <a:pt x="632" y="1375"/>
                  </a:lnTo>
                  <a:lnTo>
                    <a:pt x="630" y="1375"/>
                  </a:lnTo>
                  <a:lnTo>
                    <a:pt x="629" y="1375"/>
                  </a:lnTo>
                  <a:lnTo>
                    <a:pt x="629" y="1376"/>
                  </a:lnTo>
                  <a:lnTo>
                    <a:pt x="627" y="1376"/>
                  </a:lnTo>
                  <a:lnTo>
                    <a:pt x="626" y="1376"/>
                  </a:lnTo>
                  <a:lnTo>
                    <a:pt x="624" y="1375"/>
                  </a:lnTo>
                  <a:lnTo>
                    <a:pt x="623" y="1375"/>
                  </a:lnTo>
                  <a:lnTo>
                    <a:pt x="621" y="1375"/>
                  </a:lnTo>
                  <a:lnTo>
                    <a:pt x="619" y="1375"/>
                  </a:lnTo>
                  <a:lnTo>
                    <a:pt x="618" y="1376"/>
                  </a:lnTo>
                  <a:lnTo>
                    <a:pt x="615" y="1378"/>
                  </a:lnTo>
                  <a:lnTo>
                    <a:pt x="613" y="1378"/>
                  </a:lnTo>
                  <a:lnTo>
                    <a:pt x="612" y="1378"/>
                  </a:lnTo>
                  <a:lnTo>
                    <a:pt x="612" y="1376"/>
                  </a:lnTo>
                  <a:lnTo>
                    <a:pt x="610" y="1376"/>
                  </a:lnTo>
                  <a:lnTo>
                    <a:pt x="610" y="1378"/>
                  </a:lnTo>
                  <a:lnTo>
                    <a:pt x="609" y="1378"/>
                  </a:lnTo>
                  <a:lnTo>
                    <a:pt x="607" y="1378"/>
                  </a:lnTo>
                  <a:lnTo>
                    <a:pt x="607" y="1379"/>
                  </a:lnTo>
                  <a:lnTo>
                    <a:pt x="605" y="1379"/>
                  </a:lnTo>
                  <a:lnTo>
                    <a:pt x="605" y="1381"/>
                  </a:lnTo>
                  <a:lnTo>
                    <a:pt x="604" y="1382"/>
                  </a:lnTo>
                  <a:lnTo>
                    <a:pt x="602" y="1382"/>
                  </a:lnTo>
                  <a:lnTo>
                    <a:pt x="601" y="1382"/>
                  </a:lnTo>
                  <a:lnTo>
                    <a:pt x="601" y="1384"/>
                  </a:lnTo>
                  <a:lnTo>
                    <a:pt x="599" y="1386"/>
                  </a:lnTo>
                  <a:lnTo>
                    <a:pt x="599" y="1387"/>
                  </a:lnTo>
                  <a:lnTo>
                    <a:pt x="599" y="1389"/>
                  </a:lnTo>
                  <a:lnTo>
                    <a:pt x="598" y="1389"/>
                  </a:lnTo>
                  <a:lnTo>
                    <a:pt x="598" y="1390"/>
                  </a:lnTo>
                  <a:lnTo>
                    <a:pt x="599" y="1392"/>
                  </a:lnTo>
                  <a:lnTo>
                    <a:pt x="598" y="1392"/>
                  </a:lnTo>
                  <a:lnTo>
                    <a:pt x="596" y="1392"/>
                  </a:lnTo>
                  <a:lnTo>
                    <a:pt x="594" y="1392"/>
                  </a:lnTo>
                  <a:lnTo>
                    <a:pt x="593" y="1392"/>
                  </a:lnTo>
                  <a:lnTo>
                    <a:pt x="591" y="1392"/>
                  </a:lnTo>
                  <a:lnTo>
                    <a:pt x="591" y="1393"/>
                  </a:lnTo>
                  <a:lnTo>
                    <a:pt x="591" y="1395"/>
                  </a:lnTo>
                  <a:lnTo>
                    <a:pt x="591" y="1397"/>
                  </a:lnTo>
                  <a:lnTo>
                    <a:pt x="591" y="1398"/>
                  </a:lnTo>
                  <a:lnTo>
                    <a:pt x="588" y="1400"/>
                  </a:lnTo>
                  <a:lnTo>
                    <a:pt x="585" y="1400"/>
                  </a:lnTo>
                  <a:lnTo>
                    <a:pt x="583" y="1400"/>
                  </a:lnTo>
                  <a:lnTo>
                    <a:pt x="582" y="1400"/>
                  </a:lnTo>
                  <a:lnTo>
                    <a:pt x="580" y="1400"/>
                  </a:lnTo>
                  <a:lnTo>
                    <a:pt x="579" y="1400"/>
                  </a:lnTo>
                  <a:lnTo>
                    <a:pt x="577" y="1398"/>
                  </a:lnTo>
                  <a:lnTo>
                    <a:pt x="576" y="1398"/>
                  </a:lnTo>
                  <a:lnTo>
                    <a:pt x="574" y="1397"/>
                  </a:lnTo>
                  <a:lnTo>
                    <a:pt x="574" y="1398"/>
                  </a:lnTo>
                  <a:lnTo>
                    <a:pt x="573" y="1397"/>
                  </a:lnTo>
                  <a:lnTo>
                    <a:pt x="571" y="1397"/>
                  </a:lnTo>
                  <a:lnTo>
                    <a:pt x="571" y="1395"/>
                  </a:lnTo>
                  <a:lnTo>
                    <a:pt x="571" y="1393"/>
                  </a:lnTo>
                  <a:lnTo>
                    <a:pt x="569" y="1395"/>
                  </a:lnTo>
                  <a:lnTo>
                    <a:pt x="568" y="1393"/>
                  </a:lnTo>
                  <a:lnTo>
                    <a:pt x="568" y="1392"/>
                  </a:lnTo>
                  <a:lnTo>
                    <a:pt x="568" y="1390"/>
                  </a:lnTo>
                  <a:lnTo>
                    <a:pt x="566" y="1390"/>
                  </a:lnTo>
                  <a:lnTo>
                    <a:pt x="568" y="1390"/>
                  </a:lnTo>
                  <a:lnTo>
                    <a:pt x="568" y="1389"/>
                  </a:lnTo>
                  <a:lnTo>
                    <a:pt x="569" y="1389"/>
                  </a:lnTo>
                  <a:lnTo>
                    <a:pt x="571" y="1389"/>
                  </a:lnTo>
                  <a:lnTo>
                    <a:pt x="571" y="1390"/>
                  </a:lnTo>
                  <a:lnTo>
                    <a:pt x="571" y="1389"/>
                  </a:lnTo>
                  <a:lnTo>
                    <a:pt x="573" y="1389"/>
                  </a:lnTo>
                  <a:lnTo>
                    <a:pt x="571" y="1387"/>
                  </a:lnTo>
                  <a:lnTo>
                    <a:pt x="571" y="1386"/>
                  </a:lnTo>
                  <a:lnTo>
                    <a:pt x="573" y="1386"/>
                  </a:lnTo>
                  <a:lnTo>
                    <a:pt x="573" y="1384"/>
                  </a:lnTo>
                  <a:lnTo>
                    <a:pt x="574" y="1384"/>
                  </a:lnTo>
                  <a:lnTo>
                    <a:pt x="573" y="1384"/>
                  </a:lnTo>
                  <a:lnTo>
                    <a:pt x="573" y="1382"/>
                  </a:lnTo>
                  <a:lnTo>
                    <a:pt x="571" y="1382"/>
                  </a:lnTo>
                  <a:lnTo>
                    <a:pt x="573" y="1381"/>
                  </a:lnTo>
                  <a:lnTo>
                    <a:pt x="573" y="1379"/>
                  </a:lnTo>
                  <a:lnTo>
                    <a:pt x="574" y="1379"/>
                  </a:lnTo>
                  <a:lnTo>
                    <a:pt x="574" y="1378"/>
                  </a:lnTo>
                  <a:lnTo>
                    <a:pt x="573" y="1378"/>
                  </a:lnTo>
                  <a:lnTo>
                    <a:pt x="573" y="1376"/>
                  </a:lnTo>
                  <a:lnTo>
                    <a:pt x="571" y="1376"/>
                  </a:lnTo>
                  <a:lnTo>
                    <a:pt x="571" y="1375"/>
                  </a:lnTo>
                  <a:lnTo>
                    <a:pt x="573" y="1375"/>
                  </a:lnTo>
                  <a:lnTo>
                    <a:pt x="573" y="1373"/>
                  </a:lnTo>
                  <a:lnTo>
                    <a:pt x="574" y="1373"/>
                  </a:lnTo>
                  <a:lnTo>
                    <a:pt x="574" y="1371"/>
                  </a:lnTo>
                  <a:lnTo>
                    <a:pt x="573" y="1371"/>
                  </a:lnTo>
                  <a:lnTo>
                    <a:pt x="571" y="1371"/>
                  </a:lnTo>
                  <a:lnTo>
                    <a:pt x="569" y="1371"/>
                  </a:lnTo>
                  <a:lnTo>
                    <a:pt x="569" y="1370"/>
                  </a:lnTo>
                  <a:lnTo>
                    <a:pt x="569" y="1368"/>
                  </a:lnTo>
                  <a:lnTo>
                    <a:pt x="568" y="1368"/>
                  </a:lnTo>
                  <a:lnTo>
                    <a:pt x="568" y="1370"/>
                  </a:lnTo>
                  <a:lnTo>
                    <a:pt x="566" y="1370"/>
                  </a:lnTo>
                  <a:lnTo>
                    <a:pt x="566" y="1368"/>
                  </a:lnTo>
                  <a:lnTo>
                    <a:pt x="566" y="1367"/>
                  </a:lnTo>
                  <a:lnTo>
                    <a:pt x="568" y="1365"/>
                  </a:lnTo>
                  <a:lnTo>
                    <a:pt x="569" y="1365"/>
                  </a:lnTo>
                  <a:lnTo>
                    <a:pt x="569" y="1364"/>
                  </a:lnTo>
                  <a:lnTo>
                    <a:pt x="569" y="1362"/>
                  </a:lnTo>
                  <a:lnTo>
                    <a:pt x="568" y="1361"/>
                  </a:lnTo>
                  <a:lnTo>
                    <a:pt x="569" y="1361"/>
                  </a:lnTo>
                  <a:lnTo>
                    <a:pt x="569" y="1359"/>
                  </a:lnTo>
                  <a:lnTo>
                    <a:pt x="571" y="1361"/>
                  </a:lnTo>
                  <a:lnTo>
                    <a:pt x="571" y="1359"/>
                  </a:lnTo>
                  <a:lnTo>
                    <a:pt x="573" y="1359"/>
                  </a:lnTo>
                  <a:lnTo>
                    <a:pt x="571" y="1357"/>
                  </a:lnTo>
                  <a:lnTo>
                    <a:pt x="569" y="1357"/>
                  </a:lnTo>
                  <a:lnTo>
                    <a:pt x="569" y="1356"/>
                  </a:lnTo>
                  <a:lnTo>
                    <a:pt x="568" y="1356"/>
                  </a:lnTo>
                  <a:lnTo>
                    <a:pt x="568" y="1354"/>
                  </a:lnTo>
                  <a:lnTo>
                    <a:pt x="568" y="1353"/>
                  </a:lnTo>
                  <a:lnTo>
                    <a:pt x="568" y="1351"/>
                  </a:lnTo>
                  <a:lnTo>
                    <a:pt x="569" y="1351"/>
                  </a:lnTo>
                  <a:lnTo>
                    <a:pt x="569" y="1350"/>
                  </a:lnTo>
                  <a:lnTo>
                    <a:pt x="568" y="1350"/>
                  </a:lnTo>
                  <a:lnTo>
                    <a:pt x="566" y="1350"/>
                  </a:lnTo>
                  <a:lnTo>
                    <a:pt x="565" y="1348"/>
                  </a:lnTo>
                  <a:lnTo>
                    <a:pt x="563" y="1350"/>
                  </a:lnTo>
                  <a:lnTo>
                    <a:pt x="562" y="1350"/>
                  </a:lnTo>
                  <a:lnTo>
                    <a:pt x="560" y="1351"/>
                  </a:lnTo>
                  <a:lnTo>
                    <a:pt x="558" y="1351"/>
                  </a:lnTo>
                  <a:lnTo>
                    <a:pt x="557" y="1353"/>
                  </a:lnTo>
                  <a:lnTo>
                    <a:pt x="557" y="1351"/>
                  </a:lnTo>
                  <a:lnTo>
                    <a:pt x="555" y="1351"/>
                  </a:lnTo>
                  <a:lnTo>
                    <a:pt x="554" y="1351"/>
                  </a:lnTo>
                  <a:lnTo>
                    <a:pt x="552" y="1351"/>
                  </a:lnTo>
                  <a:lnTo>
                    <a:pt x="551" y="1353"/>
                  </a:lnTo>
                  <a:lnTo>
                    <a:pt x="549" y="1354"/>
                  </a:lnTo>
                  <a:lnTo>
                    <a:pt x="551" y="1359"/>
                  </a:lnTo>
                  <a:lnTo>
                    <a:pt x="552" y="1361"/>
                  </a:lnTo>
                  <a:lnTo>
                    <a:pt x="552" y="1362"/>
                  </a:lnTo>
                  <a:lnTo>
                    <a:pt x="551" y="1362"/>
                  </a:lnTo>
                  <a:lnTo>
                    <a:pt x="549" y="1364"/>
                  </a:lnTo>
                  <a:lnTo>
                    <a:pt x="547" y="1365"/>
                  </a:lnTo>
                  <a:lnTo>
                    <a:pt x="546" y="1365"/>
                  </a:lnTo>
                  <a:lnTo>
                    <a:pt x="543" y="1364"/>
                  </a:lnTo>
                  <a:lnTo>
                    <a:pt x="541" y="1364"/>
                  </a:lnTo>
                  <a:lnTo>
                    <a:pt x="538" y="1364"/>
                  </a:lnTo>
                  <a:lnTo>
                    <a:pt x="538" y="1362"/>
                  </a:lnTo>
                  <a:lnTo>
                    <a:pt x="537" y="1361"/>
                  </a:lnTo>
                  <a:lnTo>
                    <a:pt x="535" y="1361"/>
                  </a:lnTo>
                  <a:lnTo>
                    <a:pt x="533" y="1359"/>
                  </a:lnTo>
                  <a:lnTo>
                    <a:pt x="532" y="1357"/>
                  </a:lnTo>
                  <a:lnTo>
                    <a:pt x="532" y="1356"/>
                  </a:lnTo>
                  <a:lnTo>
                    <a:pt x="530" y="1356"/>
                  </a:lnTo>
                  <a:lnTo>
                    <a:pt x="529" y="1354"/>
                  </a:lnTo>
                  <a:lnTo>
                    <a:pt x="529" y="1356"/>
                  </a:lnTo>
                  <a:lnTo>
                    <a:pt x="527" y="1357"/>
                  </a:lnTo>
                  <a:lnTo>
                    <a:pt x="529" y="1357"/>
                  </a:lnTo>
                  <a:lnTo>
                    <a:pt x="529" y="1359"/>
                  </a:lnTo>
                  <a:lnTo>
                    <a:pt x="527" y="1359"/>
                  </a:lnTo>
                  <a:lnTo>
                    <a:pt x="526" y="1359"/>
                  </a:lnTo>
                  <a:lnTo>
                    <a:pt x="526" y="1361"/>
                  </a:lnTo>
                  <a:lnTo>
                    <a:pt x="526" y="1362"/>
                  </a:lnTo>
                  <a:lnTo>
                    <a:pt x="527" y="1362"/>
                  </a:lnTo>
                  <a:lnTo>
                    <a:pt x="527" y="1364"/>
                  </a:lnTo>
                  <a:lnTo>
                    <a:pt x="526" y="1364"/>
                  </a:lnTo>
                  <a:lnTo>
                    <a:pt x="526" y="1365"/>
                  </a:lnTo>
                  <a:lnTo>
                    <a:pt x="527" y="1365"/>
                  </a:lnTo>
                  <a:lnTo>
                    <a:pt x="526" y="1367"/>
                  </a:lnTo>
                  <a:lnTo>
                    <a:pt x="527" y="1367"/>
                  </a:lnTo>
                  <a:lnTo>
                    <a:pt x="527" y="1368"/>
                  </a:lnTo>
                  <a:lnTo>
                    <a:pt x="526" y="1368"/>
                  </a:lnTo>
                  <a:lnTo>
                    <a:pt x="526" y="1370"/>
                  </a:lnTo>
                  <a:lnTo>
                    <a:pt x="526" y="1371"/>
                  </a:lnTo>
                  <a:lnTo>
                    <a:pt x="526" y="1373"/>
                  </a:lnTo>
                  <a:lnTo>
                    <a:pt x="526" y="1375"/>
                  </a:lnTo>
                  <a:lnTo>
                    <a:pt x="527" y="1375"/>
                  </a:lnTo>
                  <a:lnTo>
                    <a:pt x="527" y="1376"/>
                  </a:lnTo>
                  <a:lnTo>
                    <a:pt x="527" y="1375"/>
                  </a:lnTo>
                  <a:lnTo>
                    <a:pt x="529" y="1375"/>
                  </a:lnTo>
                  <a:lnTo>
                    <a:pt x="529" y="1376"/>
                  </a:lnTo>
                  <a:lnTo>
                    <a:pt x="530" y="1376"/>
                  </a:lnTo>
                  <a:lnTo>
                    <a:pt x="530" y="1378"/>
                  </a:lnTo>
                  <a:lnTo>
                    <a:pt x="529" y="1379"/>
                  </a:lnTo>
                  <a:lnTo>
                    <a:pt x="529" y="1381"/>
                  </a:lnTo>
                  <a:lnTo>
                    <a:pt x="527" y="1381"/>
                  </a:lnTo>
                  <a:lnTo>
                    <a:pt x="527" y="1382"/>
                  </a:lnTo>
                  <a:lnTo>
                    <a:pt x="526" y="1384"/>
                  </a:lnTo>
                  <a:lnTo>
                    <a:pt x="524" y="1384"/>
                  </a:lnTo>
                  <a:lnTo>
                    <a:pt x="522" y="1384"/>
                  </a:lnTo>
                  <a:lnTo>
                    <a:pt x="521" y="1382"/>
                  </a:lnTo>
                  <a:lnTo>
                    <a:pt x="518" y="1381"/>
                  </a:lnTo>
                  <a:lnTo>
                    <a:pt x="516" y="1381"/>
                  </a:lnTo>
                  <a:lnTo>
                    <a:pt x="515" y="1382"/>
                  </a:lnTo>
                  <a:lnTo>
                    <a:pt x="511" y="1382"/>
                  </a:lnTo>
                  <a:lnTo>
                    <a:pt x="510" y="1382"/>
                  </a:lnTo>
                  <a:lnTo>
                    <a:pt x="508" y="1384"/>
                  </a:lnTo>
                  <a:lnTo>
                    <a:pt x="505" y="1384"/>
                  </a:lnTo>
                  <a:lnTo>
                    <a:pt x="504" y="1384"/>
                  </a:lnTo>
                  <a:lnTo>
                    <a:pt x="502" y="1384"/>
                  </a:lnTo>
                  <a:lnTo>
                    <a:pt x="501" y="1384"/>
                  </a:lnTo>
                  <a:lnTo>
                    <a:pt x="499" y="1384"/>
                  </a:lnTo>
                  <a:lnTo>
                    <a:pt x="499" y="1386"/>
                  </a:lnTo>
                  <a:lnTo>
                    <a:pt x="497" y="1386"/>
                  </a:lnTo>
                  <a:lnTo>
                    <a:pt x="497" y="1387"/>
                  </a:lnTo>
                  <a:lnTo>
                    <a:pt x="496" y="1389"/>
                  </a:lnTo>
                  <a:lnTo>
                    <a:pt x="496" y="1390"/>
                  </a:lnTo>
                  <a:lnTo>
                    <a:pt x="496" y="1392"/>
                  </a:lnTo>
                  <a:lnTo>
                    <a:pt x="496" y="1393"/>
                  </a:lnTo>
                  <a:lnTo>
                    <a:pt x="497" y="1393"/>
                  </a:lnTo>
                  <a:lnTo>
                    <a:pt x="497" y="1395"/>
                  </a:lnTo>
                  <a:lnTo>
                    <a:pt x="497" y="1397"/>
                  </a:lnTo>
                  <a:lnTo>
                    <a:pt x="499" y="1397"/>
                  </a:lnTo>
                  <a:lnTo>
                    <a:pt x="499" y="1398"/>
                  </a:lnTo>
                  <a:lnTo>
                    <a:pt x="497" y="1400"/>
                  </a:lnTo>
                  <a:lnTo>
                    <a:pt x="496" y="1401"/>
                  </a:lnTo>
                  <a:lnTo>
                    <a:pt x="494" y="1403"/>
                  </a:lnTo>
                  <a:lnTo>
                    <a:pt x="493" y="1403"/>
                  </a:lnTo>
                  <a:lnTo>
                    <a:pt x="491" y="1403"/>
                  </a:lnTo>
                  <a:lnTo>
                    <a:pt x="490" y="1401"/>
                  </a:lnTo>
                  <a:lnTo>
                    <a:pt x="488" y="1400"/>
                  </a:lnTo>
                  <a:lnTo>
                    <a:pt x="488" y="1398"/>
                  </a:lnTo>
                  <a:lnTo>
                    <a:pt x="486" y="1397"/>
                  </a:lnTo>
                  <a:lnTo>
                    <a:pt x="483" y="1397"/>
                  </a:lnTo>
                  <a:lnTo>
                    <a:pt x="482" y="1395"/>
                  </a:lnTo>
                  <a:lnTo>
                    <a:pt x="480" y="1395"/>
                  </a:lnTo>
                  <a:lnTo>
                    <a:pt x="479" y="1395"/>
                  </a:lnTo>
                  <a:lnTo>
                    <a:pt x="479" y="1393"/>
                  </a:lnTo>
                  <a:lnTo>
                    <a:pt x="475" y="1395"/>
                  </a:lnTo>
                  <a:lnTo>
                    <a:pt x="474" y="1393"/>
                  </a:lnTo>
                  <a:lnTo>
                    <a:pt x="472" y="1393"/>
                  </a:lnTo>
                  <a:lnTo>
                    <a:pt x="471" y="1393"/>
                  </a:lnTo>
                  <a:lnTo>
                    <a:pt x="469" y="1393"/>
                  </a:lnTo>
                  <a:lnTo>
                    <a:pt x="468" y="1393"/>
                  </a:lnTo>
                  <a:lnTo>
                    <a:pt x="468" y="1392"/>
                  </a:lnTo>
                  <a:lnTo>
                    <a:pt x="466" y="1392"/>
                  </a:lnTo>
                  <a:lnTo>
                    <a:pt x="465" y="1392"/>
                  </a:lnTo>
                  <a:lnTo>
                    <a:pt x="463" y="1393"/>
                  </a:lnTo>
                  <a:lnTo>
                    <a:pt x="461" y="1392"/>
                  </a:lnTo>
                  <a:lnTo>
                    <a:pt x="460" y="1392"/>
                  </a:lnTo>
                  <a:lnTo>
                    <a:pt x="458" y="1392"/>
                  </a:lnTo>
                  <a:lnTo>
                    <a:pt x="460" y="1389"/>
                  </a:lnTo>
                  <a:lnTo>
                    <a:pt x="461" y="1387"/>
                  </a:lnTo>
                  <a:lnTo>
                    <a:pt x="460" y="1384"/>
                  </a:lnTo>
                  <a:lnTo>
                    <a:pt x="458" y="1384"/>
                  </a:lnTo>
                  <a:lnTo>
                    <a:pt x="458" y="1382"/>
                  </a:lnTo>
                  <a:lnTo>
                    <a:pt x="457" y="1382"/>
                  </a:lnTo>
                  <a:lnTo>
                    <a:pt x="455" y="1382"/>
                  </a:lnTo>
                  <a:lnTo>
                    <a:pt x="455" y="1381"/>
                  </a:lnTo>
                  <a:lnTo>
                    <a:pt x="454" y="1381"/>
                  </a:lnTo>
                  <a:lnTo>
                    <a:pt x="454" y="1379"/>
                  </a:lnTo>
                  <a:lnTo>
                    <a:pt x="454" y="1378"/>
                  </a:lnTo>
                  <a:lnTo>
                    <a:pt x="454" y="1375"/>
                  </a:lnTo>
                  <a:lnTo>
                    <a:pt x="452" y="1375"/>
                  </a:lnTo>
                  <a:lnTo>
                    <a:pt x="450" y="1373"/>
                  </a:lnTo>
                  <a:lnTo>
                    <a:pt x="449" y="1373"/>
                  </a:lnTo>
                  <a:lnTo>
                    <a:pt x="447" y="1373"/>
                  </a:lnTo>
                  <a:lnTo>
                    <a:pt x="446" y="1373"/>
                  </a:lnTo>
                  <a:lnTo>
                    <a:pt x="444" y="1375"/>
                  </a:lnTo>
                  <a:lnTo>
                    <a:pt x="443" y="1376"/>
                  </a:lnTo>
                  <a:lnTo>
                    <a:pt x="441" y="1376"/>
                  </a:lnTo>
                  <a:lnTo>
                    <a:pt x="439" y="1376"/>
                  </a:lnTo>
                  <a:lnTo>
                    <a:pt x="438" y="1376"/>
                  </a:lnTo>
                  <a:lnTo>
                    <a:pt x="436" y="1376"/>
                  </a:lnTo>
                  <a:lnTo>
                    <a:pt x="436" y="1375"/>
                  </a:lnTo>
                  <a:lnTo>
                    <a:pt x="436" y="1373"/>
                  </a:lnTo>
                  <a:lnTo>
                    <a:pt x="435" y="1373"/>
                  </a:lnTo>
                  <a:lnTo>
                    <a:pt x="433" y="1373"/>
                  </a:lnTo>
                  <a:lnTo>
                    <a:pt x="433" y="1375"/>
                  </a:lnTo>
                  <a:lnTo>
                    <a:pt x="432" y="1376"/>
                  </a:lnTo>
                  <a:lnTo>
                    <a:pt x="430" y="1378"/>
                  </a:lnTo>
                  <a:lnTo>
                    <a:pt x="429" y="1378"/>
                  </a:lnTo>
                  <a:lnTo>
                    <a:pt x="427" y="1378"/>
                  </a:lnTo>
                  <a:lnTo>
                    <a:pt x="425" y="1378"/>
                  </a:lnTo>
                  <a:lnTo>
                    <a:pt x="425" y="1379"/>
                  </a:lnTo>
                  <a:lnTo>
                    <a:pt x="425" y="1381"/>
                  </a:lnTo>
                  <a:lnTo>
                    <a:pt x="427" y="1382"/>
                  </a:lnTo>
                  <a:lnTo>
                    <a:pt x="425" y="1382"/>
                  </a:lnTo>
                  <a:lnTo>
                    <a:pt x="425" y="1384"/>
                  </a:lnTo>
                  <a:lnTo>
                    <a:pt x="427" y="1386"/>
                  </a:lnTo>
                  <a:lnTo>
                    <a:pt x="425" y="1386"/>
                  </a:lnTo>
                  <a:lnTo>
                    <a:pt x="424" y="1386"/>
                  </a:lnTo>
                  <a:lnTo>
                    <a:pt x="424" y="1387"/>
                  </a:lnTo>
                  <a:lnTo>
                    <a:pt x="424" y="1389"/>
                  </a:lnTo>
                  <a:lnTo>
                    <a:pt x="422" y="1389"/>
                  </a:lnTo>
                  <a:lnTo>
                    <a:pt x="424" y="1389"/>
                  </a:lnTo>
                  <a:lnTo>
                    <a:pt x="424" y="1390"/>
                  </a:lnTo>
                  <a:lnTo>
                    <a:pt x="422" y="1390"/>
                  </a:lnTo>
                  <a:lnTo>
                    <a:pt x="422" y="1392"/>
                  </a:lnTo>
                  <a:lnTo>
                    <a:pt x="421" y="1392"/>
                  </a:lnTo>
                  <a:lnTo>
                    <a:pt x="419" y="1393"/>
                  </a:lnTo>
                  <a:lnTo>
                    <a:pt x="419" y="1395"/>
                  </a:lnTo>
                  <a:lnTo>
                    <a:pt x="418" y="1397"/>
                  </a:lnTo>
                  <a:lnTo>
                    <a:pt x="416" y="1397"/>
                  </a:lnTo>
                  <a:lnTo>
                    <a:pt x="414" y="1398"/>
                  </a:lnTo>
                  <a:lnTo>
                    <a:pt x="414" y="1400"/>
                  </a:lnTo>
                  <a:lnTo>
                    <a:pt x="413" y="1400"/>
                  </a:lnTo>
                  <a:lnTo>
                    <a:pt x="411" y="1400"/>
                  </a:lnTo>
                  <a:lnTo>
                    <a:pt x="410" y="1400"/>
                  </a:lnTo>
                  <a:lnTo>
                    <a:pt x="408" y="1401"/>
                  </a:lnTo>
                  <a:lnTo>
                    <a:pt x="408" y="1403"/>
                  </a:lnTo>
                  <a:lnTo>
                    <a:pt x="407" y="1403"/>
                  </a:lnTo>
                  <a:lnTo>
                    <a:pt x="405" y="1403"/>
                  </a:lnTo>
                  <a:lnTo>
                    <a:pt x="403" y="1401"/>
                  </a:lnTo>
                  <a:lnTo>
                    <a:pt x="402" y="1401"/>
                  </a:lnTo>
                  <a:lnTo>
                    <a:pt x="403" y="1400"/>
                  </a:lnTo>
                  <a:lnTo>
                    <a:pt x="405" y="1398"/>
                  </a:lnTo>
                  <a:lnTo>
                    <a:pt x="405" y="1397"/>
                  </a:lnTo>
                  <a:lnTo>
                    <a:pt x="407" y="1397"/>
                  </a:lnTo>
                  <a:lnTo>
                    <a:pt x="407" y="1395"/>
                  </a:lnTo>
                  <a:lnTo>
                    <a:pt x="405" y="1393"/>
                  </a:lnTo>
                  <a:lnTo>
                    <a:pt x="405" y="1392"/>
                  </a:lnTo>
                  <a:lnTo>
                    <a:pt x="403" y="1390"/>
                  </a:lnTo>
                  <a:lnTo>
                    <a:pt x="403" y="1389"/>
                  </a:lnTo>
                  <a:lnTo>
                    <a:pt x="402" y="1387"/>
                  </a:lnTo>
                  <a:lnTo>
                    <a:pt x="400" y="1386"/>
                  </a:lnTo>
                  <a:lnTo>
                    <a:pt x="399" y="1386"/>
                  </a:lnTo>
                  <a:lnTo>
                    <a:pt x="397" y="1386"/>
                  </a:lnTo>
                  <a:lnTo>
                    <a:pt x="396" y="1386"/>
                  </a:lnTo>
                  <a:lnTo>
                    <a:pt x="394" y="1386"/>
                  </a:lnTo>
                  <a:lnTo>
                    <a:pt x="393" y="1386"/>
                  </a:lnTo>
                  <a:lnTo>
                    <a:pt x="393" y="1384"/>
                  </a:lnTo>
                  <a:lnTo>
                    <a:pt x="391" y="1384"/>
                  </a:lnTo>
                  <a:lnTo>
                    <a:pt x="391" y="1382"/>
                  </a:lnTo>
                  <a:lnTo>
                    <a:pt x="389" y="1382"/>
                  </a:lnTo>
                  <a:lnTo>
                    <a:pt x="389" y="1381"/>
                  </a:lnTo>
                  <a:lnTo>
                    <a:pt x="389" y="1379"/>
                  </a:lnTo>
                  <a:lnTo>
                    <a:pt x="391" y="1379"/>
                  </a:lnTo>
                  <a:lnTo>
                    <a:pt x="391" y="1378"/>
                  </a:lnTo>
                  <a:lnTo>
                    <a:pt x="391" y="1376"/>
                  </a:lnTo>
                  <a:lnTo>
                    <a:pt x="389" y="1376"/>
                  </a:lnTo>
                  <a:lnTo>
                    <a:pt x="388" y="1378"/>
                  </a:lnTo>
                  <a:lnTo>
                    <a:pt x="386" y="1378"/>
                  </a:lnTo>
                  <a:lnTo>
                    <a:pt x="385" y="1378"/>
                  </a:lnTo>
                  <a:lnTo>
                    <a:pt x="385" y="1379"/>
                  </a:lnTo>
                  <a:lnTo>
                    <a:pt x="383" y="1379"/>
                  </a:lnTo>
                  <a:lnTo>
                    <a:pt x="382" y="1379"/>
                  </a:lnTo>
                  <a:lnTo>
                    <a:pt x="380" y="1379"/>
                  </a:lnTo>
                  <a:lnTo>
                    <a:pt x="378" y="1379"/>
                  </a:lnTo>
                  <a:lnTo>
                    <a:pt x="378" y="1378"/>
                  </a:lnTo>
                  <a:lnTo>
                    <a:pt x="378" y="1376"/>
                  </a:lnTo>
                  <a:lnTo>
                    <a:pt x="378" y="1375"/>
                  </a:lnTo>
                  <a:lnTo>
                    <a:pt x="377" y="1373"/>
                  </a:lnTo>
                  <a:lnTo>
                    <a:pt x="375" y="1373"/>
                  </a:lnTo>
                  <a:lnTo>
                    <a:pt x="375" y="1371"/>
                  </a:lnTo>
                  <a:lnTo>
                    <a:pt x="375" y="1370"/>
                  </a:lnTo>
                  <a:lnTo>
                    <a:pt x="374" y="1370"/>
                  </a:lnTo>
                  <a:lnTo>
                    <a:pt x="374" y="1368"/>
                  </a:lnTo>
                  <a:lnTo>
                    <a:pt x="374" y="1367"/>
                  </a:lnTo>
                  <a:lnTo>
                    <a:pt x="374" y="1365"/>
                  </a:lnTo>
                  <a:lnTo>
                    <a:pt x="374" y="1364"/>
                  </a:lnTo>
                  <a:lnTo>
                    <a:pt x="374" y="1362"/>
                  </a:lnTo>
                  <a:lnTo>
                    <a:pt x="374" y="1361"/>
                  </a:lnTo>
                  <a:lnTo>
                    <a:pt x="374" y="1359"/>
                  </a:lnTo>
                  <a:lnTo>
                    <a:pt x="372" y="1357"/>
                  </a:lnTo>
                  <a:lnTo>
                    <a:pt x="372" y="1356"/>
                  </a:lnTo>
                  <a:lnTo>
                    <a:pt x="372" y="1354"/>
                  </a:lnTo>
                  <a:lnTo>
                    <a:pt x="374" y="1354"/>
                  </a:lnTo>
                  <a:lnTo>
                    <a:pt x="374" y="1353"/>
                  </a:lnTo>
                  <a:lnTo>
                    <a:pt x="372" y="1353"/>
                  </a:lnTo>
                  <a:lnTo>
                    <a:pt x="372" y="1351"/>
                  </a:lnTo>
                  <a:lnTo>
                    <a:pt x="372" y="1350"/>
                  </a:lnTo>
                  <a:lnTo>
                    <a:pt x="372" y="1348"/>
                  </a:lnTo>
                  <a:lnTo>
                    <a:pt x="372" y="1346"/>
                  </a:lnTo>
                  <a:lnTo>
                    <a:pt x="371" y="1346"/>
                  </a:lnTo>
                  <a:lnTo>
                    <a:pt x="371" y="1345"/>
                  </a:lnTo>
                  <a:lnTo>
                    <a:pt x="369" y="1345"/>
                  </a:lnTo>
                  <a:lnTo>
                    <a:pt x="371" y="1343"/>
                  </a:lnTo>
                  <a:lnTo>
                    <a:pt x="371" y="1342"/>
                  </a:lnTo>
                  <a:lnTo>
                    <a:pt x="372" y="1342"/>
                  </a:lnTo>
                  <a:lnTo>
                    <a:pt x="372" y="1340"/>
                  </a:lnTo>
                  <a:lnTo>
                    <a:pt x="372" y="1339"/>
                  </a:lnTo>
                  <a:lnTo>
                    <a:pt x="374" y="1339"/>
                  </a:lnTo>
                  <a:lnTo>
                    <a:pt x="374" y="1337"/>
                  </a:lnTo>
                  <a:lnTo>
                    <a:pt x="374" y="1335"/>
                  </a:lnTo>
                  <a:lnTo>
                    <a:pt x="374" y="1334"/>
                  </a:lnTo>
                  <a:lnTo>
                    <a:pt x="374" y="1332"/>
                  </a:lnTo>
                  <a:lnTo>
                    <a:pt x="374" y="1331"/>
                  </a:lnTo>
                  <a:lnTo>
                    <a:pt x="374" y="1329"/>
                  </a:lnTo>
                  <a:lnTo>
                    <a:pt x="374" y="1328"/>
                  </a:lnTo>
                  <a:lnTo>
                    <a:pt x="374" y="1326"/>
                  </a:lnTo>
                  <a:lnTo>
                    <a:pt x="374" y="1325"/>
                  </a:lnTo>
                  <a:lnTo>
                    <a:pt x="372" y="1325"/>
                  </a:lnTo>
                  <a:lnTo>
                    <a:pt x="374" y="1325"/>
                  </a:lnTo>
                  <a:lnTo>
                    <a:pt x="374" y="1323"/>
                  </a:lnTo>
                  <a:lnTo>
                    <a:pt x="372" y="1323"/>
                  </a:lnTo>
                  <a:lnTo>
                    <a:pt x="372" y="1321"/>
                  </a:lnTo>
                  <a:lnTo>
                    <a:pt x="371" y="1321"/>
                  </a:lnTo>
                  <a:lnTo>
                    <a:pt x="369" y="1320"/>
                  </a:lnTo>
                  <a:lnTo>
                    <a:pt x="369" y="1318"/>
                  </a:lnTo>
                  <a:lnTo>
                    <a:pt x="367" y="1318"/>
                  </a:lnTo>
                  <a:lnTo>
                    <a:pt x="367" y="1317"/>
                  </a:lnTo>
                  <a:lnTo>
                    <a:pt x="366" y="1317"/>
                  </a:lnTo>
                  <a:lnTo>
                    <a:pt x="364" y="1317"/>
                  </a:lnTo>
                  <a:lnTo>
                    <a:pt x="363" y="1318"/>
                  </a:lnTo>
                  <a:lnTo>
                    <a:pt x="361" y="1318"/>
                  </a:lnTo>
                  <a:lnTo>
                    <a:pt x="360" y="1318"/>
                  </a:lnTo>
                  <a:lnTo>
                    <a:pt x="360" y="1317"/>
                  </a:lnTo>
                  <a:lnTo>
                    <a:pt x="358" y="1317"/>
                  </a:lnTo>
                  <a:lnTo>
                    <a:pt x="357" y="1317"/>
                  </a:lnTo>
                  <a:lnTo>
                    <a:pt x="355" y="1317"/>
                  </a:lnTo>
                  <a:lnTo>
                    <a:pt x="355" y="1318"/>
                  </a:lnTo>
                  <a:lnTo>
                    <a:pt x="353" y="1318"/>
                  </a:lnTo>
                  <a:lnTo>
                    <a:pt x="353" y="1320"/>
                  </a:lnTo>
                  <a:lnTo>
                    <a:pt x="353" y="1321"/>
                  </a:lnTo>
                  <a:lnTo>
                    <a:pt x="353" y="1323"/>
                  </a:lnTo>
                  <a:lnTo>
                    <a:pt x="352" y="1323"/>
                  </a:lnTo>
                  <a:lnTo>
                    <a:pt x="352" y="1325"/>
                  </a:lnTo>
                  <a:lnTo>
                    <a:pt x="350" y="1325"/>
                  </a:lnTo>
                  <a:lnTo>
                    <a:pt x="349" y="1325"/>
                  </a:lnTo>
                  <a:lnTo>
                    <a:pt x="349" y="1326"/>
                  </a:lnTo>
                  <a:lnTo>
                    <a:pt x="347" y="1326"/>
                  </a:lnTo>
                  <a:lnTo>
                    <a:pt x="346" y="1326"/>
                  </a:lnTo>
                  <a:lnTo>
                    <a:pt x="344" y="1326"/>
                  </a:lnTo>
                  <a:lnTo>
                    <a:pt x="344" y="1328"/>
                  </a:lnTo>
                  <a:lnTo>
                    <a:pt x="342" y="1328"/>
                  </a:lnTo>
                  <a:lnTo>
                    <a:pt x="342" y="1326"/>
                  </a:lnTo>
                  <a:lnTo>
                    <a:pt x="341" y="1326"/>
                  </a:lnTo>
                  <a:lnTo>
                    <a:pt x="341" y="1328"/>
                  </a:lnTo>
                  <a:lnTo>
                    <a:pt x="339" y="1328"/>
                  </a:lnTo>
                  <a:lnTo>
                    <a:pt x="338" y="1328"/>
                  </a:lnTo>
                  <a:lnTo>
                    <a:pt x="336" y="1326"/>
                  </a:lnTo>
                  <a:lnTo>
                    <a:pt x="338" y="1326"/>
                  </a:lnTo>
                  <a:lnTo>
                    <a:pt x="338" y="1325"/>
                  </a:lnTo>
                  <a:lnTo>
                    <a:pt x="336" y="1325"/>
                  </a:lnTo>
                  <a:lnTo>
                    <a:pt x="336" y="1323"/>
                  </a:lnTo>
                  <a:lnTo>
                    <a:pt x="338" y="1323"/>
                  </a:lnTo>
                  <a:lnTo>
                    <a:pt x="338" y="1321"/>
                  </a:lnTo>
                  <a:lnTo>
                    <a:pt x="339" y="1321"/>
                  </a:lnTo>
                  <a:lnTo>
                    <a:pt x="339" y="1320"/>
                  </a:lnTo>
                  <a:lnTo>
                    <a:pt x="341" y="1320"/>
                  </a:lnTo>
                  <a:lnTo>
                    <a:pt x="341" y="1318"/>
                  </a:lnTo>
                  <a:lnTo>
                    <a:pt x="341" y="1317"/>
                  </a:lnTo>
                  <a:lnTo>
                    <a:pt x="342" y="1315"/>
                  </a:lnTo>
                  <a:lnTo>
                    <a:pt x="344" y="1315"/>
                  </a:lnTo>
                  <a:lnTo>
                    <a:pt x="344" y="1314"/>
                  </a:lnTo>
                  <a:lnTo>
                    <a:pt x="342" y="1314"/>
                  </a:lnTo>
                  <a:lnTo>
                    <a:pt x="342" y="1312"/>
                  </a:lnTo>
                  <a:lnTo>
                    <a:pt x="344" y="1310"/>
                  </a:lnTo>
                  <a:lnTo>
                    <a:pt x="346" y="1310"/>
                  </a:lnTo>
                  <a:lnTo>
                    <a:pt x="347" y="1310"/>
                  </a:lnTo>
                  <a:lnTo>
                    <a:pt x="349" y="1309"/>
                  </a:lnTo>
                  <a:lnTo>
                    <a:pt x="349" y="1307"/>
                  </a:lnTo>
                  <a:lnTo>
                    <a:pt x="347" y="1307"/>
                  </a:lnTo>
                  <a:lnTo>
                    <a:pt x="347" y="1306"/>
                  </a:lnTo>
                  <a:lnTo>
                    <a:pt x="349" y="1304"/>
                  </a:lnTo>
                  <a:lnTo>
                    <a:pt x="349" y="1303"/>
                  </a:lnTo>
                  <a:lnTo>
                    <a:pt x="350" y="1303"/>
                  </a:lnTo>
                  <a:lnTo>
                    <a:pt x="352" y="1303"/>
                  </a:lnTo>
                  <a:lnTo>
                    <a:pt x="353" y="1303"/>
                  </a:lnTo>
                  <a:lnTo>
                    <a:pt x="355" y="1303"/>
                  </a:lnTo>
                  <a:lnTo>
                    <a:pt x="357" y="1301"/>
                  </a:lnTo>
                  <a:lnTo>
                    <a:pt x="355" y="1301"/>
                  </a:lnTo>
                  <a:lnTo>
                    <a:pt x="355" y="1299"/>
                  </a:lnTo>
                  <a:lnTo>
                    <a:pt x="355" y="1298"/>
                  </a:lnTo>
                  <a:lnTo>
                    <a:pt x="355" y="1296"/>
                  </a:lnTo>
                  <a:lnTo>
                    <a:pt x="357" y="1296"/>
                  </a:lnTo>
                  <a:lnTo>
                    <a:pt x="358" y="1296"/>
                  </a:lnTo>
                  <a:lnTo>
                    <a:pt x="360" y="1296"/>
                  </a:lnTo>
                  <a:lnTo>
                    <a:pt x="360" y="1298"/>
                  </a:lnTo>
                  <a:lnTo>
                    <a:pt x="361" y="1298"/>
                  </a:lnTo>
                  <a:lnTo>
                    <a:pt x="363" y="1298"/>
                  </a:lnTo>
                  <a:lnTo>
                    <a:pt x="364" y="1298"/>
                  </a:lnTo>
                  <a:lnTo>
                    <a:pt x="366" y="1298"/>
                  </a:lnTo>
                  <a:lnTo>
                    <a:pt x="366" y="1296"/>
                  </a:lnTo>
                  <a:lnTo>
                    <a:pt x="366" y="1295"/>
                  </a:lnTo>
                  <a:lnTo>
                    <a:pt x="367" y="1293"/>
                  </a:lnTo>
                  <a:lnTo>
                    <a:pt x="366" y="1293"/>
                  </a:lnTo>
                  <a:lnTo>
                    <a:pt x="364" y="1293"/>
                  </a:lnTo>
                  <a:lnTo>
                    <a:pt x="363" y="1293"/>
                  </a:lnTo>
                  <a:lnTo>
                    <a:pt x="363" y="1292"/>
                  </a:lnTo>
                  <a:lnTo>
                    <a:pt x="361" y="1292"/>
                  </a:lnTo>
                  <a:lnTo>
                    <a:pt x="361" y="1290"/>
                  </a:lnTo>
                  <a:lnTo>
                    <a:pt x="363" y="1290"/>
                  </a:lnTo>
                  <a:lnTo>
                    <a:pt x="364" y="1289"/>
                  </a:lnTo>
                  <a:lnTo>
                    <a:pt x="366" y="1289"/>
                  </a:lnTo>
                  <a:lnTo>
                    <a:pt x="367" y="1289"/>
                  </a:lnTo>
                  <a:lnTo>
                    <a:pt x="366" y="1289"/>
                  </a:lnTo>
                  <a:lnTo>
                    <a:pt x="366" y="1287"/>
                  </a:lnTo>
                  <a:lnTo>
                    <a:pt x="364" y="1287"/>
                  </a:lnTo>
                  <a:lnTo>
                    <a:pt x="363" y="1287"/>
                  </a:lnTo>
                  <a:lnTo>
                    <a:pt x="363" y="1285"/>
                  </a:lnTo>
                  <a:lnTo>
                    <a:pt x="361" y="1285"/>
                  </a:lnTo>
                  <a:lnTo>
                    <a:pt x="360" y="1285"/>
                  </a:lnTo>
                  <a:lnTo>
                    <a:pt x="358" y="1285"/>
                  </a:lnTo>
                  <a:lnTo>
                    <a:pt x="357" y="1285"/>
                  </a:lnTo>
                  <a:lnTo>
                    <a:pt x="357" y="1284"/>
                  </a:lnTo>
                  <a:lnTo>
                    <a:pt x="355" y="1284"/>
                  </a:lnTo>
                  <a:lnTo>
                    <a:pt x="353" y="1284"/>
                  </a:lnTo>
                  <a:lnTo>
                    <a:pt x="352" y="1282"/>
                  </a:lnTo>
                  <a:lnTo>
                    <a:pt x="352" y="1281"/>
                  </a:lnTo>
                  <a:lnTo>
                    <a:pt x="352" y="1279"/>
                  </a:lnTo>
                  <a:lnTo>
                    <a:pt x="350" y="1279"/>
                  </a:lnTo>
                  <a:lnTo>
                    <a:pt x="350" y="1278"/>
                  </a:lnTo>
                  <a:lnTo>
                    <a:pt x="350" y="1279"/>
                  </a:lnTo>
                  <a:lnTo>
                    <a:pt x="349" y="1279"/>
                  </a:lnTo>
                  <a:lnTo>
                    <a:pt x="347" y="1279"/>
                  </a:lnTo>
                  <a:lnTo>
                    <a:pt x="346" y="1279"/>
                  </a:lnTo>
                  <a:lnTo>
                    <a:pt x="344" y="1279"/>
                  </a:lnTo>
                  <a:lnTo>
                    <a:pt x="342" y="1279"/>
                  </a:lnTo>
                  <a:lnTo>
                    <a:pt x="342" y="1278"/>
                  </a:lnTo>
                  <a:lnTo>
                    <a:pt x="341" y="1278"/>
                  </a:lnTo>
                  <a:lnTo>
                    <a:pt x="341" y="1276"/>
                  </a:lnTo>
                  <a:lnTo>
                    <a:pt x="339" y="1276"/>
                  </a:lnTo>
                  <a:lnTo>
                    <a:pt x="339" y="1274"/>
                  </a:lnTo>
                  <a:lnTo>
                    <a:pt x="339" y="1273"/>
                  </a:lnTo>
                  <a:lnTo>
                    <a:pt x="338" y="1273"/>
                  </a:lnTo>
                  <a:lnTo>
                    <a:pt x="338" y="1271"/>
                  </a:lnTo>
                  <a:lnTo>
                    <a:pt x="338" y="1270"/>
                  </a:lnTo>
                  <a:lnTo>
                    <a:pt x="338" y="1268"/>
                  </a:lnTo>
                  <a:lnTo>
                    <a:pt x="336" y="1268"/>
                  </a:lnTo>
                  <a:lnTo>
                    <a:pt x="336" y="1267"/>
                  </a:lnTo>
                  <a:lnTo>
                    <a:pt x="335" y="1267"/>
                  </a:lnTo>
                  <a:lnTo>
                    <a:pt x="335" y="1265"/>
                  </a:lnTo>
                  <a:lnTo>
                    <a:pt x="336" y="1265"/>
                  </a:lnTo>
                  <a:lnTo>
                    <a:pt x="336" y="1263"/>
                  </a:lnTo>
                  <a:lnTo>
                    <a:pt x="336" y="1262"/>
                  </a:lnTo>
                  <a:lnTo>
                    <a:pt x="335" y="1262"/>
                  </a:lnTo>
                  <a:lnTo>
                    <a:pt x="333" y="1262"/>
                  </a:lnTo>
                  <a:lnTo>
                    <a:pt x="333" y="1263"/>
                  </a:lnTo>
                  <a:lnTo>
                    <a:pt x="331" y="1263"/>
                  </a:lnTo>
                  <a:lnTo>
                    <a:pt x="330" y="1263"/>
                  </a:lnTo>
                  <a:lnTo>
                    <a:pt x="330" y="1265"/>
                  </a:lnTo>
                  <a:lnTo>
                    <a:pt x="328" y="1265"/>
                  </a:lnTo>
                  <a:lnTo>
                    <a:pt x="330" y="1263"/>
                  </a:lnTo>
                  <a:lnTo>
                    <a:pt x="328" y="1263"/>
                  </a:lnTo>
                  <a:lnTo>
                    <a:pt x="327" y="1263"/>
                  </a:lnTo>
                  <a:lnTo>
                    <a:pt x="325" y="1263"/>
                  </a:lnTo>
                  <a:lnTo>
                    <a:pt x="325" y="1262"/>
                  </a:lnTo>
                  <a:lnTo>
                    <a:pt x="324" y="1262"/>
                  </a:lnTo>
                  <a:lnTo>
                    <a:pt x="322" y="1262"/>
                  </a:lnTo>
                  <a:lnTo>
                    <a:pt x="321" y="1262"/>
                  </a:lnTo>
                  <a:lnTo>
                    <a:pt x="321" y="1260"/>
                  </a:lnTo>
                  <a:lnTo>
                    <a:pt x="321" y="1259"/>
                  </a:lnTo>
                  <a:lnTo>
                    <a:pt x="322" y="1257"/>
                  </a:lnTo>
                  <a:lnTo>
                    <a:pt x="322" y="1253"/>
                  </a:lnTo>
                  <a:lnTo>
                    <a:pt x="322" y="1251"/>
                  </a:lnTo>
                  <a:lnTo>
                    <a:pt x="325" y="1240"/>
                  </a:lnTo>
                  <a:lnTo>
                    <a:pt x="325" y="1237"/>
                  </a:lnTo>
                  <a:lnTo>
                    <a:pt x="325" y="1235"/>
                  </a:lnTo>
                  <a:lnTo>
                    <a:pt x="325" y="1234"/>
                  </a:lnTo>
                  <a:lnTo>
                    <a:pt x="324" y="1232"/>
                  </a:lnTo>
                  <a:lnTo>
                    <a:pt x="324" y="1231"/>
                  </a:lnTo>
                  <a:lnTo>
                    <a:pt x="324" y="1229"/>
                  </a:lnTo>
                  <a:lnTo>
                    <a:pt x="324" y="1227"/>
                  </a:lnTo>
                  <a:lnTo>
                    <a:pt x="322" y="1226"/>
                  </a:lnTo>
                  <a:lnTo>
                    <a:pt x="321" y="1226"/>
                  </a:lnTo>
                  <a:lnTo>
                    <a:pt x="319" y="1226"/>
                  </a:lnTo>
                  <a:lnTo>
                    <a:pt x="319" y="1227"/>
                  </a:lnTo>
                  <a:lnTo>
                    <a:pt x="317" y="1227"/>
                  </a:lnTo>
                  <a:lnTo>
                    <a:pt x="317" y="1226"/>
                  </a:lnTo>
                  <a:lnTo>
                    <a:pt x="316" y="1226"/>
                  </a:lnTo>
                  <a:lnTo>
                    <a:pt x="314" y="1226"/>
                  </a:lnTo>
                  <a:lnTo>
                    <a:pt x="314" y="1224"/>
                  </a:lnTo>
                  <a:lnTo>
                    <a:pt x="314" y="1223"/>
                  </a:lnTo>
                  <a:lnTo>
                    <a:pt x="314" y="1220"/>
                  </a:lnTo>
                  <a:lnTo>
                    <a:pt x="316" y="1220"/>
                  </a:lnTo>
                  <a:lnTo>
                    <a:pt x="316" y="1216"/>
                  </a:lnTo>
                  <a:lnTo>
                    <a:pt x="316" y="1215"/>
                  </a:lnTo>
                  <a:lnTo>
                    <a:pt x="314" y="1215"/>
                  </a:lnTo>
                  <a:lnTo>
                    <a:pt x="314" y="1213"/>
                  </a:lnTo>
                  <a:lnTo>
                    <a:pt x="316" y="1213"/>
                  </a:lnTo>
                  <a:lnTo>
                    <a:pt x="314" y="1213"/>
                  </a:lnTo>
                  <a:lnTo>
                    <a:pt x="314" y="1212"/>
                  </a:lnTo>
                  <a:lnTo>
                    <a:pt x="313" y="1212"/>
                  </a:lnTo>
                  <a:lnTo>
                    <a:pt x="313" y="1210"/>
                  </a:lnTo>
                  <a:lnTo>
                    <a:pt x="311" y="1210"/>
                  </a:lnTo>
                  <a:lnTo>
                    <a:pt x="311" y="1212"/>
                  </a:lnTo>
                  <a:lnTo>
                    <a:pt x="310" y="1212"/>
                  </a:lnTo>
                  <a:lnTo>
                    <a:pt x="308" y="1212"/>
                  </a:lnTo>
                  <a:lnTo>
                    <a:pt x="308" y="1210"/>
                  </a:lnTo>
                  <a:lnTo>
                    <a:pt x="308" y="1209"/>
                  </a:lnTo>
                  <a:lnTo>
                    <a:pt x="306" y="1209"/>
                  </a:lnTo>
                  <a:lnTo>
                    <a:pt x="306" y="1206"/>
                  </a:lnTo>
                  <a:lnTo>
                    <a:pt x="306" y="1202"/>
                  </a:lnTo>
                  <a:lnTo>
                    <a:pt x="308" y="1202"/>
                  </a:lnTo>
                  <a:lnTo>
                    <a:pt x="310" y="1201"/>
                  </a:lnTo>
                  <a:lnTo>
                    <a:pt x="310" y="1199"/>
                  </a:lnTo>
                  <a:lnTo>
                    <a:pt x="310" y="1198"/>
                  </a:lnTo>
                  <a:lnTo>
                    <a:pt x="310" y="1196"/>
                  </a:lnTo>
                  <a:lnTo>
                    <a:pt x="306" y="1195"/>
                  </a:lnTo>
                  <a:lnTo>
                    <a:pt x="306" y="1193"/>
                  </a:lnTo>
                  <a:lnTo>
                    <a:pt x="305" y="1193"/>
                  </a:lnTo>
                  <a:lnTo>
                    <a:pt x="303" y="1190"/>
                  </a:lnTo>
                  <a:lnTo>
                    <a:pt x="302" y="1188"/>
                  </a:lnTo>
                  <a:lnTo>
                    <a:pt x="299" y="1188"/>
                  </a:lnTo>
                  <a:lnTo>
                    <a:pt x="297" y="1187"/>
                  </a:lnTo>
                  <a:lnTo>
                    <a:pt x="296" y="1187"/>
                  </a:lnTo>
                  <a:lnTo>
                    <a:pt x="296" y="1185"/>
                  </a:lnTo>
                  <a:lnTo>
                    <a:pt x="294" y="1185"/>
                  </a:lnTo>
                  <a:lnTo>
                    <a:pt x="292" y="1185"/>
                  </a:lnTo>
                  <a:lnTo>
                    <a:pt x="292" y="1184"/>
                  </a:lnTo>
                  <a:lnTo>
                    <a:pt x="291" y="1184"/>
                  </a:lnTo>
                  <a:lnTo>
                    <a:pt x="289" y="1184"/>
                  </a:lnTo>
                  <a:lnTo>
                    <a:pt x="288" y="1184"/>
                  </a:lnTo>
                  <a:lnTo>
                    <a:pt x="286" y="1184"/>
                  </a:lnTo>
                  <a:lnTo>
                    <a:pt x="285" y="1182"/>
                  </a:lnTo>
                  <a:lnTo>
                    <a:pt x="283" y="1182"/>
                  </a:lnTo>
                  <a:lnTo>
                    <a:pt x="281" y="1182"/>
                  </a:lnTo>
                  <a:lnTo>
                    <a:pt x="280" y="1182"/>
                  </a:lnTo>
                  <a:lnTo>
                    <a:pt x="280" y="1184"/>
                  </a:lnTo>
                  <a:lnTo>
                    <a:pt x="278" y="1184"/>
                  </a:lnTo>
                  <a:lnTo>
                    <a:pt x="277" y="1182"/>
                  </a:lnTo>
                  <a:lnTo>
                    <a:pt x="275" y="1182"/>
                  </a:lnTo>
                  <a:lnTo>
                    <a:pt x="275" y="1184"/>
                  </a:lnTo>
                  <a:lnTo>
                    <a:pt x="274" y="1184"/>
                  </a:lnTo>
                  <a:lnTo>
                    <a:pt x="274" y="1182"/>
                  </a:lnTo>
                  <a:lnTo>
                    <a:pt x="272" y="1182"/>
                  </a:lnTo>
                  <a:lnTo>
                    <a:pt x="272" y="1184"/>
                  </a:lnTo>
                  <a:lnTo>
                    <a:pt x="270" y="1185"/>
                  </a:lnTo>
                  <a:lnTo>
                    <a:pt x="269" y="1185"/>
                  </a:lnTo>
                  <a:lnTo>
                    <a:pt x="267" y="1185"/>
                  </a:lnTo>
                  <a:lnTo>
                    <a:pt x="267" y="1187"/>
                  </a:lnTo>
                  <a:lnTo>
                    <a:pt x="269" y="1187"/>
                  </a:lnTo>
                  <a:lnTo>
                    <a:pt x="270" y="1188"/>
                  </a:lnTo>
                  <a:lnTo>
                    <a:pt x="270" y="1190"/>
                  </a:lnTo>
                  <a:lnTo>
                    <a:pt x="272" y="1190"/>
                  </a:lnTo>
                  <a:lnTo>
                    <a:pt x="272" y="1191"/>
                  </a:lnTo>
                  <a:lnTo>
                    <a:pt x="274" y="1191"/>
                  </a:lnTo>
                  <a:lnTo>
                    <a:pt x="274" y="1193"/>
                  </a:lnTo>
                  <a:lnTo>
                    <a:pt x="275" y="1193"/>
                  </a:lnTo>
                  <a:lnTo>
                    <a:pt x="275" y="1195"/>
                  </a:lnTo>
                  <a:lnTo>
                    <a:pt x="277" y="1195"/>
                  </a:lnTo>
                  <a:lnTo>
                    <a:pt x="278" y="1195"/>
                  </a:lnTo>
                  <a:lnTo>
                    <a:pt x="278" y="1196"/>
                  </a:lnTo>
                  <a:lnTo>
                    <a:pt x="277" y="1196"/>
                  </a:lnTo>
                  <a:lnTo>
                    <a:pt x="277" y="1198"/>
                  </a:lnTo>
                  <a:lnTo>
                    <a:pt x="277" y="1199"/>
                  </a:lnTo>
                  <a:lnTo>
                    <a:pt x="275" y="1199"/>
                  </a:lnTo>
                  <a:lnTo>
                    <a:pt x="275" y="1202"/>
                  </a:lnTo>
                  <a:lnTo>
                    <a:pt x="275" y="1204"/>
                  </a:lnTo>
                  <a:lnTo>
                    <a:pt x="274" y="1204"/>
                  </a:lnTo>
                  <a:lnTo>
                    <a:pt x="274" y="1206"/>
                  </a:lnTo>
                  <a:lnTo>
                    <a:pt x="272" y="1206"/>
                  </a:lnTo>
                  <a:lnTo>
                    <a:pt x="269" y="1206"/>
                  </a:lnTo>
                  <a:lnTo>
                    <a:pt x="267" y="1206"/>
                  </a:lnTo>
                  <a:lnTo>
                    <a:pt x="267" y="1204"/>
                  </a:lnTo>
                  <a:lnTo>
                    <a:pt x="266" y="1206"/>
                  </a:lnTo>
                  <a:lnTo>
                    <a:pt x="264" y="1206"/>
                  </a:lnTo>
                  <a:lnTo>
                    <a:pt x="263" y="1206"/>
                  </a:lnTo>
                  <a:lnTo>
                    <a:pt x="261" y="1206"/>
                  </a:lnTo>
                  <a:lnTo>
                    <a:pt x="260" y="1207"/>
                  </a:lnTo>
                  <a:lnTo>
                    <a:pt x="260" y="1209"/>
                  </a:lnTo>
                  <a:lnTo>
                    <a:pt x="258" y="1209"/>
                  </a:lnTo>
                  <a:lnTo>
                    <a:pt x="256" y="1210"/>
                  </a:lnTo>
                  <a:lnTo>
                    <a:pt x="255" y="1212"/>
                  </a:lnTo>
                  <a:lnTo>
                    <a:pt x="255" y="1210"/>
                  </a:lnTo>
                  <a:lnTo>
                    <a:pt x="253" y="1212"/>
                  </a:lnTo>
                  <a:lnTo>
                    <a:pt x="252" y="1212"/>
                  </a:lnTo>
                  <a:lnTo>
                    <a:pt x="250" y="1212"/>
                  </a:lnTo>
                  <a:lnTo>
                    <a:pt x="249" y="1212"/>
                  </a:lnTo>
                  <a:lnTo>
                    <a:pt x="247" y="1213"/>
                  </a:lnTo>
                  <a:lnTo>
                    <a:pt x="245" y="1213"/>
                  </a:lnTo>
                  <a:lnTo>
                    <a:pt x="244" y="1216"/>
                  </a:lnTo>
                  <a:lnTo>
                    <a:pt x="242" y="1216"/>
                  </a:lnTo>
                  <a:lnTo>
                    <a:pt x="242" y="1218"/>
                  </a:lnTo>
                  <a:lnTo>
                    <a:pt x="242" y="1220"/>
                  </a:lnTo>
                  <a:lnTo>
                    <a:pt x="242" y="1221"/>
                  </a:lnTo>
                  <a:lnTo>
                    <a:pt x="242" y="1223"/>
                  </a:lnTo>
                  <a:lnTo>
                    <a:pt x="241" y="1223"/>
                  </a:lnTo>
                  <a:lnTo>
                    <a:pt x="241" y="1224"/>
                  </a:lnTo>
                  <a:lnTo>
                    <a:pt x="241" y="1226"/>
                  </a:lnTo>
                  <a:lnTo>
                    <a:pt x="239" y="1227"/>
                  </a:lnTo>
                  <a:lnTo>
                    <a:pt x="236" y="1227"/>
                  </a:lnTo>
                  <a:lnTo>
                    <a:pt x="233" y="1226"/>
                  </a:lnTo>
                  <a:lnTo>
                    <a:pt x="231" y="1226"/>
                  </a:lnTo>
                  <a:lnTo>
                    <a:pt x="230" y="1224"/>
                  </a:lnTo>
                  <a:lnTo>
                    <a:pt x="228" y="1224"/>
                  </a:lnTo>
                  <a:lnTo>
                    <a:pt x="225" y="1224"/>
                  </a:lnTo>
                  <a:lnTo>
                    <a:pt x="224" y="1224"/>
                  </a:lnTo>
                  <a:lnTo>
                    <a:pt x="222" y="1224"/>
                  </a:lnTo>
                  <a:lnTo>
                    <a:pt x="222" y="1223"/>
                  </a:lnTo>
                  <a:lnTo>
                    <a:pt x="220" y="1221"/>
                  </a:lnTo>
                  <a:lnTo>
                    <a:pt x="219" y="1220"/>
                  </a:lnTo>
                  <a:lnTo>
                    <a:pt x="217" y="1220"/>
                  </a:lnTo>
                  <a:lnTo>
                    <a:pt x="216" y="1220"/>
                  </a:lnTo>
                  <a:lnTo>
                    <a:pt x="214" y="1220"/>
                  </a:lnTo>
                  <a:lnTo>
                    <a:pt x="213" y="1220"/>
                  </a:lnTo>
                  <a:lnTo>
                    <a:pt x="213" y="1218"/>
                  </a:lnTo>
                  <a:lnTo>
                    <a:pt x="211" y="1216"/>
                  </a:lnTo>
                  <a:lnTo>
                    <a:pt x="209" y="1216"/>
                  </a:lnTo>
                  <a:lnTo>
                    <a:pt x="208" y="1216"/>
                  </a:lnTo>
                  <a:lnTo>
                    <a:pt x="206" y="1216"/>
                  </a:lnTo>
                  <a:lnTo>
                    <a:pt x="206" y="1215"/>
                  </a:lnTo>
                  <a:lnTo>
                    <a:pt x="205" y="1216"/>
                  </a:lnTo>
                  <a:lnTo>
                    <a:pt x="205" y="1215"/>
                  </a:lnTo>
                  <a:lnTo>
                    <a:pt x="203" y="1213"/>
                  </a:lnTo>
                  <a:lnTo>
                    <a:pt x="203" y="1212"/>
                  </a:lnTo>
                  <a:lnTo>
                    <a:pt x="202" y="1212"/>
                  </a:lnTo>
                  <a:lnTo>
                    <a:pt x="202" y="1213"/>
                  </a:lnTo>
                  <a:lnTo>
                    <a:pt x="200" y="1213"/>
                  </a:lnTo>
                  <a:lnTo>
                    <a:pt x="198" y="1212"/>
                  </a:lnTo>
                  <a:lnTo>
                    <a:pt x="198" y="1213"/>
                  </a:lnTo>
                  <a:lnTo>
                    <a:pt x="197" y="1213"/>
                  </a:lnTo>
                  <a:lnTo>
                    <a:pt x="195" y="1212"/>
                  </a:lnTo>
                  <a:lnTo>
                    <a:pt x="194" y="1212"/>
                  </a:lnTo>
                  <a:lnTo>
                    <a:pt x="194" y="1210"/>
                  </a:lnTo>
                  <a:lnTo>
                    <a:pt x="192" y="1210"/>
                  </a:lnTo>
                  <a:lnTo>
                    <a:pt x="191" y="1210"/>
                  </a:lnTo>
                  <a:lnTo>
                    <a:pt x="189" y="1210"/>
                  </a:lnTo>
                  <a:lnTo>
                    <a:pt x="188" y="1210"/>
                  </a:lnTo>
                  <a:lnTo>
                    <a:pt x="188" y="1209"/>
                  </a:lnTo>
                  <a:lnTo>
                    <a:pt x="186" y="1210"/>
                  </a:lnTo>
                  <a:lnTo>
                    <a:pt x="186" y="1209"/>
                  </a:lnTo>
                  <a:lnTo>
                    <a:pt x="184" y="1209"/>
                  </a:lnTo>
                  <a:lnTo>
                    <a:pt x="184" y="1210"/>
                  </a:lnTo>
                  <a:lnTo>
                    <a:pt x="184" y="1212"/>
                  </a:lnTo>
                  <a:lnTo>
                    <a:pt x="183" y="1212"/>
                  </a:lnTo>
                  <a:lnTo>
                    <a:pt x="183" y="1209"/>
                  </a:lnTo>
                  <a:lnTo>
                    <a:pt x="181" y="1209"/>
                  </a:lnTo>
                  <a:lnTo>
                    <a:pt x="180" y="1209"/>
                  </a:lnTo>
                  <a:lnTo>
                    <a:pt x="180" y="1210"/>
                  </a:lnTo>
                  <a:lnTo>
                    <a:pt x="180" y="1212"/>
                  </a:lnTo>
                  <a:lnTo>
                    <a:pt x="178" y="1210"/>
                  </a:lnTo>
                  <a:lnTo>
                    <a:pt x="178" y="1212"/>
                  </a:lnTo>
                  <a:lnTo>
                    <a:pt x="177" y="1212"/>
                  </a:lnTo>
                  <a:lnTo>
                    <a:pt x="177" y="1213"/>
                  </a:lnTo>
                  <a:lnTo>
                    <a:pt x="175" y="1213"/>
                  </a:lnTo>
                  <a:lnTo>
                    <a:pt x="173" y="1213"/>
                  </a:lnTo>
                  <a:lnTo>
                    <a:pt x="172" y="1213"/>
                  </a:lnTo>
                  <a:lnTo>
                    <a:pt x="172" y="1215"/>
                  </a:lnTo>
                  <a:lnTo>
                    <a:pt x="172" y="1216"/>
                  </a:lnTo>
                  <a:lnTo>
                    <a:pt x="170" y="1216"/>
                  </a:lnTo>
                  <a:lnTo>
                    <a:pt x="169" y="1218"/>
                  </a:lnTo>
                  <a:lnTo>
                    <a:pt x="167" y="1218"/>
                  </a:lnTo>
                  <a:lnTo>
                    <a:pt x="166" y="1218"/>
                  </a:lnTo>
                  <a:lnTo>
                    <a:pt x="164" y="1218"/>
                  </a:lnTo>
                  <a:lnTo>
                    <a:pt x="162" y="1218"/>
                  </a:lnTo>
                  <a:lnTo>
                    <a:pt x="162" y="1220"/>
                  </a:lnTo>
                  <a:lnTo>
                    <a:pt x="164" y="1221"/>
                  </a:lnTo>
                  <a:lnTo>
                    <a:pt x="162" y="1221"/>
                  </a:lnTo>
                  <a:lnTo>
                    <a:pt x="162" y="1223"/>
                  </a:lnTo>
                  <a:lnTo>
                    <a:pt x="162" y="1224"/>
                  </a:lnTo>
                  <a:lnTo>
                    <a:pt x="162" y="1226"/>
                  </a:lnTo>
                  <a:lnTo>
                    <a:pt x="161" y="1226"/>
                  </a:lnTo>
                  <a:lnTo>
                    <a:pt x="159" y="1227"/>
                  </a:lnTo>
                  <a:lnTo>
                    <a:pt x="158" y="1227"/>
                  </a:lnTo>
                  <a:lnTo>
                    <a:pt x="156" y="1227"/>
                  </a:lnTo>
                  <a:lnTo>
                    <a:pt x="158" y="1229"/>
                  </a:lnTo>
                  <a:lnTo>
                    <a:pt x="158" y="1231"/>
                  </a:lnTo>
                  <a:lnTo>
                    <a:pt x="156" y="1231"/>
                  </a:lnTo>
                  <a:lnTo>
                    <a:pt x="155" y="1232"/>
                  </a:lnTo>
                  <a:lnTo>
                    <a:pt x="153" y="1232"/>
                  </a:lnTo>
                  <a:lnTo>
                    <a:pt x="152" y="1234"/>
                  </a:lnTo>
                  <a:lnTo>
                    <a:pt x="152" y="1235"/>
                  </a:lnTo>
                  <a:lnTo>
                    <a:pt x="152" y="1237"/>
                  </a:lnTo>
                  <a:lnTo>
                    <a:pt x="150" y="1238"/>
                  </a:lnTo>
                  <a:lnTo>
                    <a:pt x="148" y="1238"/>
                  </a:lnTo>
                  <a:lnTo>
                    <a:pt x="148" y="1240"/>
                  </a:lnTo>
                  <a:lnTo>
                    <a:pt x="147" y="1240"/>
                  </a:lnTo>
                  <a:lnTo>
                    <a:pt x="145" y="1238"/>
                  </a:lnTo>
                  <a:lnTo>
                    <a:pt x="144" y="1237"/>
                  </a:lnTo>
                  <a:lnTo>
                    <a:pt x="142" y="1237"/>
                  </a:lnTo>
                  <a:lnTo>
                    <a:pt x="141" y="1235"/>
                  </a:lnTo>
                  <a:lnTo>
                    <a:pt x="141" y="1232"/>
                  </a:lnTo>
                  <a:lnTo>
                    <a:pt x="141" y="1231"/>
                  </a:lnTo>
                  <a:lnTo>
                    <a:pt x="139" y="1229"/>
                  </a:lnTo>
                  <a:lnTo>
                    <a:pt x="137" y="1229"/>
                  </a:lnTo>
                  <a:lnTo>
                    <a:pt x="137" y="1227"/>
                  </a:lnTo>
                  <a:lnTo>
                    <a:pt x="136" y="1226"/>
                  </a:lnTo>
                  <a:lnTo>
                    <a:pt x="137" y="1224"/>
                  </a:lnTo>
                  <a:lnTo>
                    <a:pt x="137" y="1223"/>
                  </a:lnTo>
                  <a:lnTo>
                    <a:pt x="137" y="1220"/>
                  </a:lnTo>
                  <a:lnTo>
                    <a:pt x="136" y="1218"/>
                  </a:lnTo>
                  <a:lnTo>
                    <a:pt x="134" y="1218"/>
                  </a:lnTo>
                  <a:lnTo>
                    <a:pt x="133" y="1218"/>
                  </a:lnTo>
                  <a:lnTo>
                    <a:pt x="131" y="1216"/>
                  </a:lnTo>
                  <a:lnTo>
                    <a:pt x="130" y="1215"/>
                  </a:lnTo>
                  <a:lnTo>
                    <a:pt x="128" y="1213"/>
                  </a:lnTo>
                  <a:lnTo>
                    <a:pt x="128" y="1212"/>
                  </a:lnTo>
                  <a:lnTo>
                    <a:pt x="126" y="1210"/>
                  </a:lnTo>
                  <a:lnTo>
                    <a:pt x="125" y="1209"/>
                  </a:lnTo>
                  <a:lnTo>
                    <a:pt x="123" y="1209"/>
                  </a:lnTo>
                  <a:lnTo>
                    <a:pt x="122" y="1209"/>
                  </a:lnTo>
                  <a:lnTo>
                    <a:pt x="120" y="1209"/>
                  </a:lnTo>
                  <a:lnTo>
                    <a:pt x="119" y="1209"/>
                  </a:lnTo>
                  <a:lnTo>
                    <a:pt x="119" y="1210"/>
                  </a:lnTo>
                  <a:lnTo>
                    <a:pt x="117" y="1210"/>
                  </a:lnTo>
                  <a:lnTo>
                    <a:pt x="116" y="1210"/>
                  </a:lnTo>
                  <a:lnTo>
                    <a:pt x="116" y="1209"/>
                  </a:lnTo>
                  <a:lnTo>
                    <a:pt x="114" y="1209"/>
                  </a:lnTo>
                  <a:lnTo>
                    <a:pt x="112" y="1209"/>
                  </a:lnTo>
                  <a:lnTo>
                    <a:pt x="112" y="1210"/>
                  </a:lnTo>
                  <a:lnTo>
                    <a:pt x="112" y="1212"/>
                  </a:lnTo>
                  <a:lnTo>
                    <a:pt x="111" y="1213"/>
                  </a:lnTo>
                  <a:lnTo>
                    <a:pt x="111" y="1215"/>
                  </a:lnTo>
                  <a:lnTo>
                    <a:pt x="109" y="1216"/>
                  </a:lnTo>
                  <a:lnTo>
                    <a:pt x="108" y="1218"/>
                  </a:lnTo>
                  <a:lnTo>
                    <a:pt x="106" y="1218"/>
                  </a:lnTo>
                  <a:lnTo>
                    <a:pt x="108" y="1220"/>
                  </a:lnTo>
                  <a:lnTo>
                    <a:pt x="106" y="1220"/>
                  </a:lnTo>
                  <a:lnTo>
                    <a:pt x="105" y="1220"/>
                  </a:lnTo>
                  <a:lnTo>
                    <a:pt x="103" y="1221"/>
                  </a:lnTo>
                  <a:lnTo>
                    <a:pt x="105" y="1224"/>
                  </a:lnTo>
                  <a:lnTo>
                    <a:pt x="103" y="1224"/>
                  </a:lnTo>
                  <a:lnTo>
                    <a:pt x="103" y="1226"/>
                  </a:lnTo>
                  <a:lnTo>
                    <a:pt x="101" y="1226"/>
                  </a:lnTo>
                  <a:lnTo>
                    <a:pt x="100" y="1226"/>
                  </a:lnTo>
                  <a:lnTo>
                    <a:pt x="100" y="1227"/>
                  </a:lnTo>
                  <a:lnTo>
                    <a:pt x="98" y="1227"/>
                  </a:lnTo>
                  <a:lnTo>
                    <a:pt x="97" y="1227"/>
                  </a:lnTo>
                  <a:lnTo>
                    <a:pt x="95" y="1227"/>
                  </a:lnTo>
                  <a:lnTo>
                    <a:pt x="94" y="1229"/>
                  </a:lnTo>
                  <a:lnTo>
                    <a:pt x="94" y="1231"/>
                  </a:lnTo>
                  <a:lnTo>
                    <a:pt x="92" y="1231"/>
                  </a:lnTo>
                  <a:lnTo>
                    <a:pt x="89" y="1227"/>
                  </a:lnTo>
                  <a:lnTo>
                    <a:pt x="87" y="1227"/>
                  </a:lnTo>
                  <a:lnTo>
                    <a:pt x="83" y="1224"/>
                  </a:lnTo>
                  <a:lnTo>
                    <a:pt x="83" y="1221"/>
                  </a:lnTo>
                  <a:lnTo>
                    <a:pt x="81" y="1220"/>
                  </a:lnTo>
                  <a:lnTo>
                    <a:pt x="80" y="1220"/>
                  </a:lnTo>
                  <a:lnTo>
                    <a:pt x="78" y="1218"/>
                  </a:lnTo>
                  <a:lnTo>
                    <a:pt x="76" y="1218"/>
                  </a:lnTo>
                  <a:lnTo>
                    <a:pt x="75" y="1218"/>
                  </a:lnTo>
                  <a:lnTo>
                    <a:pt x="73" y="1216"/>
                  </a:lnTo>
                  <a:lnTo>
                    <a:pt x="72" y="1215"/>
                  </a:lnTo>
                  <a:lnTo>
                    <a:pt x="72" y="1213"/>
                  </a:lnTo>
                  <a:lnTo>
                    <a:pt x="70" y="1212"/>
                  </a:lnTo>
                  <a:lnTo>
                    <a:pt x="70" y="1210"/>
                  </a:lnTo>
                  <a:lnTo>
                    <a:pt x="70" y="1209"/>
                  </a:lnTo>
                  <a:lnTo>
                    <a:pt x="72" y="1207"/>
                  </a:lnTo>
                  <a:lnTo>
                    <a:pt x="73" y="1207"/>
                  </a:lnTo>
                  <a:lnTo>
                    <a:pt x="73" y="1206"/>
                  </a:lnTo>
                  <a:lnTo>
                    <a:pt x="75" y="1204"/>
                  </a:lnTo>
                  <a:lnTo>
                    <a:pt x="75" y="1202"/>
                  </a:lnTo>
                  <a:lnTo>
                    <a:pt x="76" y="1202"/>
                  </a:lnTo>
                  <a:lnTo>
                    <a:pt x="76" y="1201"/>
                  </a:lnTo>
                  <a:lnTo>
                    <a:pt x="75" y="1201"/>
                  </a:lnTo>
                  <a:lnTo>
                    <a:pt x="75" y="1199"/>
                  </a:lnTo>
                  <a:lnTo>
                    <a:pt x="75" y="1198"/>
                  </a:lnTo>
                  <a:lnTo>
                    <a:pt x="75" y="1196"/>
                  </a:lnTo>
                  <a:lnTo>
                    <a:pt x="75" y="1195"/>
                  </a:lnTo>
                  <a:lnTo>
                    <a:pt x="75" y="1193"/>
                  </a:lnTo>
                  <a:lnTo>
                    <a:pt x="76" y="1193"/>
                  </a:lnTo>
                  <a:lnTo>
                    <a:pt x="78" y="1191"/>
                  </a:lnTo>
                  <a:lnTo>
                    <a:pt x="78" y="1193"/>
                  </a:lnTo>
                  <a:lnTo>
                    <a:pt x="80" y="1193"/>
                  </a:lnTo>
                  <a:lnTo>
                    <a:pt x="81" y="1193"/>
                  </a:lnTo>
                  <a:lnTo>
                    <a:pt x="81" y="1191"/>
                  </a:lnTo>
                  <a:lnTo>
                    <a:pt x="81" y="1190"/>
                  </a:lnTo>
                  <a:lnTo>
                    <a:pt x="81" y="1188"/>
                  </a:lnTo>
                  <a:lnTo>
                    <a:pt x="81" y="1187"/>
                  </a:lnTo>
                  <a:lnTo>
                    <a:pt x="83" y="1187"/>
                  </a:lnTo>
                  <a:lnTo>
                    <a:pt x="83" y="1185"/>
                  </a:lnTo>
                  <a:lnTo>
                    <a:pt x="83" y="1184"/>
                  </a:lnTo>
                  <a:lnTo>
                    <a:pt x="83" y="1182"/>
                  </a:lnTo>
                  <a:lnTo>
                    <a:pt x="81" y="1182"/>
                  </a:lnTo>
                  <a:lnTo>
                    <a:pt x="81" y="1184"/>
                  </a:lnTo>
                  <a:lnTo>
                    <a:pt x="80" y="1182"/>
                  </a:lnTo>
                  <a:lnTo>
                    <a:pt x="81" y="1180"/>
                  </a:lnTo>
                  <a:lnTo>
                    <a:pt x="80" y="1180"/>
                  </a:lnTo>
                  <a:lnTo>
                    <a:pt x="80" y="1179"/>
                  </a:lnTo>
                  <a:lnTo>
                    <a:pt x="78" y="1179"/>
                  </a:lnTo>
                  <a:lnTo>
                    <a:pt x="78" y="1180"/>
                  </a:lnTo>
                  <a:lnTo>
                    <a:pt x="76" y="1179"/>
                  </a:lnTo>
                  <a:lnTo>
                    <a:pt x="76" y="1177"/>
                  </a:lnTo>
                  <a:lnTo>
                    <a:pt x="75" y="1177"/>
                  </a:lnTo>
                  <a:lnTo>
                    <a:pt x="75" y="1176"/>
                  </a:lnTo>
                  <a:lnTo>
                    <a:pt x="76" y="1176"/>
                  </a:lnTo>
                  <a:lnTo>
                    <a:pt x="78" y="1176"/>
                  </a:lnTo>
                  <a:lnTo>
                    <a:pt x="78" y="1174"/>
                  </a:lnTo>
                  <a:lnTo>
                    <a:pt x="76" y="1173"/>
                  </a:lnTo>
                  <a:lnTo>
                    <a:pt x="76" y="1171"/>
                  </a:lnTo>
                  <a:lnTo>
                    <a:pt x="78" y="1171"/>
                  </a:lnTo>
                  <a:lnTo>
                    <a:pt x="78" y="1170"/>
                  </a:lnTo>
                  <a:lnTo>
                    <a:pt x="78" y="1168"/>
                  </a:lnTo>
                  <a:lnTo>
                    <a:pt x="76" y="1168"/>
                  </a:lnTo>
                  <a:lnTo>
                    <a:pt x="76" y="1166"/>
                  </a:lnTo>
                  <a:lnTo>
                    <a:pt x="75" y="1166"/>
                  </a:lnTo>
                  <a:lnTo>
                    <a:pt x="75" y="1165"/>
                  </a:lnTo>
                  <a:lnTo>
                    <a:pt x="75" y="1163"/>
                  </a:lnTo>
                  <a:lnTo>
                    <a:pt x="76" y="1163"/>
                  </a:lnTo>
                  <a:lnTo>
                    <a:pt x="76" y="1160"/>
                  </a:lnTo>
                  <a:lnTo>
                    <a:pt x="78" y="1160"/>
                  </a:lnTo>
                  <a:lnTo>
                    <a:pt x="80" y="1160"/>
                  </a:lnTo>
                  <a:lnTo>
                    <a:pt x="81" y="1160"/>
                  </a:lnTo>
                  <a:lnTo>
                    <a:pt x="80" y="1159"/>
                  </a:lnTo>
                  <a:lnTo>
                    <a:pt x="81" y="1159"/>
                  </a:lnTo>
                  <a:lnTo>
                    <a:pt x="80" y="1159"/>
                  </a:lnTo>
                  <a:lnTo>
                    <a:pt x="80" y="1157"/>
                  </a:lnTo>
                  <a:lnTo>
                    <a:pt x="80" y="1155"/>
                  </a:lnTo>
                  <a:lnTo>
                    <a:pt x="80" y="1154"/>
                  </a:lnTo>
                  <a:lnTo>
                    <a:pt x="80" y="1152"/>
                  </a:lnTo>
                  <a:lnTo>
                    <a:pt x="80" y="1151"/>
                  </a:lnTo>
                  <a:lnTo>
                    <a:pt x="78" y="1151"/>
                  </a:lnTo>
                  <a:lnTo>
                    <a:pt x="78" y="1149"/>
                  </a:lnTo>
                  <a:lnTo>
                    <a:pt x="80" y="1149"/>
                  </a:lnTo>
                  <a:lnTo>
                    <a:pt x="80" y="1148"/>
                  </a:lnTo>
                  <a:lnTo>
                    <a:pt x="78" y="1148"/>
                  </a:lnTo>
                  <a:lnTo>
                    <a:pt x="78" y="1146"/>
                  </a:lnTo>
                  <a:lnTo>
                    <a:pt x="80" y="1144"/>
                  </a:lnTo>
                  <a:lnTo>
                    <a:pt x="78" y="1143"/>
                  </a:lnTo>
                  <a:lnTo>
                    <a:pt x="78" y="1141"/>
                  </a:lnTo>
                  <a:lnTo>
                    <a:pt x="80" y="1141"/>
                  </a:lnTo>
                  <a:lnTo>
                    <a:pt x="81" y="1141"/>
                  </a:lnTo>
                  <a:lnTo>
                    <a:pt x="83" y="1141"/>
                  </a:lnTo>
                  <a:lnTo>
                    <a:pt x="83" y="1140"/>
                  </a:lnTo>
                  <a:lnTo>
                    <a:pt x="83" y="1138"/>
                  </a:lnTo>
                  <a:lnTo>
                    <a:pt x="83" y="1137"/>
                  </a:lnTo>
                  <a:lnTo>
                    <a:pt x="81" y="1137"/>
                  </a:lnTo>
                  <a:lnTo>
                    <a:pt x="81" y="1135"/>
                  </a:lnTo>
                  <a:lnTo>
                    <a:pt x="80" y="1137"/>
                  </a:lnTo>
                  <a:lnTo>
                    <a:pt x="80" y="1138"/>
                  </a:lnTo>
                  <a:lnTo>
                    <a:pt x="78" y="1138"/>
                  </a:lnTo>
                  <a:lnTo>
                    <a:pt x="76" y="1138"/>
                  </a:lnTo>
                  <a:lnTo>
                    <a:pt x="78" y="1137"/>
                  </a:lnTo>
                  <a:lnTo>
                    <a:pt x="76" y="1135"/>
                  </a:lnTo>
                  <a:lnTo>
                    <a:pt x="78" y="1135"/>
                  </a:lnTo>
                  <a:lnTo>
                    <a:pt x="78" y="1134"/>
                  </a:lnTo>
                  <a:lnTo>
                    <a:pt x="76" y="1134"/>
                  </a:lnTo>
                  <a:lnTo>
                    <a:pt x="76" y="1132"/>
                  </a:lnTo>
                  <a:lnTo>
                    <a:pt x="76" y="1130"/>
                  </a:lnTo>
                  <a:lnTo>
                    <a:pt x="75" y="1130"/>
                  </a:lnTo>
                  <a:lnTo>
                    <a:pt x="75" y="1129"/>
                  </a:lnTo>
                  <a:lnTo>
                    <a:pt x="76" y="1127"/>
                  </a:lnTo>
                  <a:lnTo>
                    <a:pt x="75" y="1127"/>
                  </a:lnTo>
                  <a:lnTo>
                    <a:pt x="75" y="1126"/>
                  </a:lnTo>
                  <a:lnTo>
                    <a:pt x="72" y="1126"/>
                  </a:lnTo>
                  <a:lnTo>
                    <a:pt x="70" y="1124"/>
                  </a:lnTo>
                  <a:lnTo>
                    <a:pt x="69" y="1121"/>
                  </a:lnTo>
                  <a:lnTo>
                    <a:pt x="67" y="1121"/>
                  </a:lnTo>
                  <a:lnTo>
                    <a:pt x="69" y="1118"/>
                  </a:lnTo>
                  <a:lnTo>
                    <a:pt x="69" y="1116"/>
                  </a:lnTo>
                  <a:lnTo>
                    <a:pt x="67" y="1116"/>
                  </a:lnTo>
                  <a:lnTo>
                    <a:pt x="65" y="1116"/>
                  </a:lnTo>
                  <a:lnTo>
                    <a:pt x="65" y="1115"/>
                  </a:lnTo>
                  <a:lnTo>
                    <a:pt x="65" y="1113"/>
                  </a:lnTo>
                  <a:lnTo>
                    <a:pt x="67" y="1112"/>
                  </a:lnTo>
                  <a:lnTo>
                    <a:pt x="65" y="1110"/>
                  </a:lnTo>
                  <a:lnTo>
                    <a:pt x="65" y="1108"/>
                  </a:lnTo>
                  <a:lnTo>
                    <a:pt x="64" y="1108"/>
                  </a:lnTo>
                  <a:lnTo>
                    <a:pt x="62" y="1107"/>
                  </a:lnTo>
                  <a:lnTo>
                    <a:pt x="61" y="1107"/>
                  </a:lnTo>
                  <a:lnTo>
                    <a:pt x="61" y="1105"/>
                  </a:lnTo>
                  <a:lnTo>
                    <a:pt x="61" y="1104"/>
                  </a:lnTo>
                  <a:lnTo>
                    <a:pt x="59" y="1104"/>
                  </a:lnTo>
                  <a:lnTo>
                    <a:pt x="59" y="1102"/>
                  </a:lnTo>
                  <a:lnTo>
                    <a:pt x="59" y="1101"/>
                  </a:lnTo>
                  <a:lnTo>
                    <a:pt x="58" y="1101"/>
                  </a:lnTo>
                  <a:lnTo>
                    <a:pt x="56" y="1101"/>
                  </a:lnTo>
                  <a:lnTo>
                    <a:pt x="58" y="1099"/>
                  </a:lnTo>
                  <a:lnTo>
                    <a:pt x="56" y="1098"/>
                  </a:lnTo>
                  <a:lnTo>
                    <a:pt x="53" y="1099"/>
                  </a:lnTo>
                  <a:lnTo>
                    <a:pt x="51" y="1099"/>
                  </a:lnTo>
                  <a:lnTo>
                    <a:pt x="50" y="1098"/>
                  </a:lnTo>
                  <a:lnTo>
                    <a:pt x="50" y="1096"/>
                  </a:lnTo>
                  <a:lnTo>
                    <a:pt x="48" y="1096"/>
                  </a:lnTo>
                  <a:lnTo>
                    <a:pt x="47" y="1096"/>
                  </a:lnTo>
                  <a:lnTo>
                    <a:pt x="45" y="1098"/>
                  </a:lnTo>
                  <a:lnTo>
                    <a:pt x="47" y="1098"/>
                  </a:lnTo>
                  <a:lnTo>
                    <a:pt x="45" y="1099"/>
                  </a:lnTo>
                  <a:lnTo>
                    <a:pt x="44" y="1101"/>
                  </a:lnTo>
                  <a:lnTo>
                    <a:pt x="44" y="1102"/>
                  </a:lnTo>
                  <a:lnTo>
                    <a:pt x="42" y="1104"/>
                  </a:lnTo>
                  <a:lnTo>
                    <a:pt x="42" y="1105"/>
                  </a:lnTo>
                  <a:lnTo>
                    <a:pt x="40" y="1105"/>
                  </a:lnTo>
                  <a:lnTo>
                    <a:pt x="39" y="1105"/>
                  </a:lnTo>
                  <a:lnTo>
                    <a:pt x="37" y="1105"/>
                  </a:lnTo>
                  <a:lnTo>
                    <a:pt x="37" y="1104"/>
                  </a:lnTo>
                  <a:lnTo>
                    <a:pt x="36" y="1101"/>
                  </a:lnTo>
                  <a:lnTo>
                    <a:pt x="34" y="1101"/>
                  </a:lnTo>
                  <a:lnTo>
                    <a:pt x="34" y="1099"/>
                  </a:lnTo>
                  <a:lnTo>
                    <a:pt x="33" y="1099"/>
                  </a:lnTo>
                  <a:lnTo>
                    <a:pt x="33" y="1098"/>
                  </a:lnTo>
                  <a:lnTo>
                    <a:pt x="33" y="1096"/>
                  </a:lnTo>
                  <a:lnTo>
                    <a:pt x="34" y="1094"/>
                  </a:lnTo>
                  <a:lnTo>
                    <a:pt x="34" y="1093"/>
                  </a:lnTo>
                  <a:lnTo>
                    <a:pt x="34" y="1091"/>
                  </a:lnTo>
                  <a:lnTo>
                    <a:pt x="33" y="1090"/>
                  </a:lnTo>
                  <a:lnTo>
                    <a:pt x="29" y="1087"/>
                  </a:lnTo>
                  <a:lnTo>
                    <a:pt x="28" y="1087"/>
                  </a:lnTo>
                  <a:lnTo>
                    <a:pt x="26" y="1085"/>
                  </a:lnTo>
                  <a:lnTo>
                    <a:pt x="25" y="1085"/>
                  </a:lnTo>
                  <a:lnTo>
                    <a:pt x="25" y="1083"/>
                  </a:lnTo>
                  <a:lnTo>
                    <a:pt x="23" y="1080"/>
                  </a:lnTo>
                  <a:lnTo>
                    <a:pt x="22" y="1079"/>
                  </a:lnTo>
                  <a:lnTo>
                    <a:pt x="20" y="1077"/>
                  </a:lnTo>
                  <a:lnTo>
                    <a:pt x="18" y="1076"/>
                  </a:lnTo>
                  <a:lnTo>
                    <a:pt x="17" y="1071"/>
                  </a:lnTo>
                  <a:lnTo>
                    <a:pt x="17" y="1069"/>
                  </a:lnTo>
                  <a:lnTo>
                    <a:pt x="15" y="1068"/>
                  </a:lnTo>
                  <a:lnTo>
                    <a:pt x="17" y="1065"/>
                  </a:lnTo>
                  <a:lnTo>
                    <a:pt x="18" y="1065"/>
                  </a:lnTo>
                  <a:lnTo>
                    <a:pt x="20" y="1063"/>
                  </a:lnTo>
                  <a:lnTo>
                    <a:pt x="22" y="1063"/>
                  </a:lnTo>
                  <a:lnTo>
                    <a:pt x="23" y="1061"/>
                  </a:lnTo>
                  <a:lnTo>
                    <a:pt x="25" y="1060"/>
                  </a:lnTo>
                  <a:lnTo>
                    <a:pt x="26" y="1058"/>
                  </a:lnTo>
                  <a:lnTo>
                    <a:pt x="26" y="1057"/>
                  </a:lnTo>
                  <a:lnTo>
                    <a:pt x="28" y="1055"/>
                  </a:lnTo>
                  <a:lnTo>
                    <a:pt x="26" y="1054"/>
                  </a:lnTo>
                  <a:lnTo>
                    <a:pt x="28" y="1052"/>
                  </a:lnTo>
                  <a:lnTo>
                    <a:pt x="28" y="1049"/>
                  </a:lnTo>
                  <a:lnTo>
                    <a:pt x="28" y="1047"/>
                  </a:lnTo>
                  <a:lnTo>
                    <a:pt x="26" y="1046"/>
                  </a:lnTo>
                  <a:lnTo>
                    <a:pt x="25" y="1044"/>
                  </a:lnTo>
                  <a:lnTo>
                    <a:pt x="23" y="1043"/>
                  </a:lnTo>
                  <a:lnTo>
                    <a:pt x="22" y="1041"/>
                  </a:lnTo>
                  <a:lnTo>
                    <a:pt x="22" y="1040"/>
                  </a:lnTo>
                  <a:lnTo>
                    <a:pt x="20" y="1038"/>
                  </a:lnTo>
                  <a:lnTo>
                    <a:pt x="22" y="1036"/>
                  </a:lnTo>
                  <a:lnTo>
                    <a:pt x="23" y="1032"/>
                  </a:lnTo>
                  <a:lnTo>
                    <a:pt x="23" y="1030"/>
                  </a:lnTo>
                  <a:lnTo>
                    <a:pt x="23" y="1029"/>
                  </a:lnTo>
                  <a:lnTo>
                    <a:pt x="23" y="1025"/>
                  </a:lnTo>
                  <a:lnTo>
                    <a:pt x="23" y="1024"/>
                  </a:lnTo>
                  <a:lnTo>
                    <a:pt x="23" y="1022"/>
                  </a:lnTo>
                  <a:lnTo>
                    <a:pt x="22" y="1021"/>
                  </a:lnTo>
                  <a:lnTo>
                    <a:pt x="20" y="1016"/>
                  </a:lnTo>
                  <a:lnTo>
                    <a:pt x="20" y="1015"/>
                  </a:lnTo>
                  <a:lnTo>
                    <a:pt x="20" y="1013"/>
                  </a:lnTo>
                  <a:lnTo>
                    <a:pt x="18" y="1013"/>
                  </a:lnTo>
                  <a:lnTo>
                    <a:pt x="17" y="1013"/>
                  </a:lnTo>
                  <a:lnTo>
                    <a:pt x="14" y="1011"/>
                  </a:lnTo>
                  <a:lnTo>
                    <a:pt x="12" y="1011"/>
                  </a:lnTo>
                  <a:lnTo>
                    <a:pt x="12" y="1010"/>
                  </a:lnTo>
                  <a:lnTo>
                    <a:pt x="12" y="1008"/>
                  </a:lnTo>
                  <a:lnTo>
                    <a:pt x="14" y="1008"/>
                  </a:lnTo>
                  <a:lnTo>
                    <a:pt x="12" y="1007"/>
                  </a:lnTo>
                  <a:lnTo>
                    <a:pt x="14" y="1005"/>
                  </a:lnTo>
                  <a:lnTo>
                    <a:pt x="12" y="1005"/>
                  </a:lnTo>
                  <a:lnTo>
                    <a:pt x="11" y="1005"/>
                  </a:lnTo>
                  <a:lnTo>
                    <a:pt x="11" y="1004"/>
                  </a:lnTo>
                  <a:lnTo>
                    <a:pt x="9" y="1004"/>
                  </a:lnTo>
                  <a:lnTo>
                    <a:pt x="8" y="1004"/>
                  </a:lnTo>
                  <a:lnTo>
                    <a:pt x="6" y="1004"/>
                  </a:lnTo>
                  <a:lnTo>
                    <a:pt x="4" y="1004"/>
                  </a:lnTo>
                  <a:lnTo>
                    <a:pt x="4" y="1002"/>
                  </a:lnTo>
                  <a:lnTo>
                    <a:pt x="3" y="1002"/>
                  </a:lnTo>
                  <a:lnTo>
                    <a:pt x="3" y="1000"/>
                  </a:lnTo>
                  <a:lnTo>
                    <a:pt x="4" y="999"/>
                  </a:lnTo>
                  <a:lnTo>
                    <a:pt x="3" y="997"/>
                  </a:lnTo>
                  <a:lnTo>
                    <a:pt x="3" y="996"/>
                  </a:lnTo>
                  <a:lnTo>
                    <a:pt x="1" y="994"/>
                  </a:lnTo>
                  <a:lnTo>
                    <a:pt x="1" y="993"/>
                  </a:lnTo>
                  <a:lnTo>
                    <a:pt x="1" y="991"/>
                  </a:lnTo>
                  <a:lnTo>
                    <a:pt x="1" y="989"/>
                  </a:lnTo>
                  <a:lnTo>
                    <a:pt x="3" y="988"/>
                  </a:lnTo>
                  <a:lnTo>
                    <a:pt x="4" y="988"/>
                  </a:lnTo>
                  <a:lnTo>
                    <a:pt x="4" y="986"/>
                  </a:lnTo>
                  <a:lnTo>
                    <a:pt x="6" y="985"/>
                  </a:lnTo>
                  <a:lnTo>
                    <a:pt x="6" y="983"/>
                  </a:lnTo>
                  <a:lnTo>
                    <a:pt x="6" y="982"/>
                  </a:lnTo>
                  <a:lnTo>
                    <a:pt x="8" y="982"/>
                  </a:lnTo>
                  <a:lnTo>
                    <a:pt x="9" y="980"/>
                  </a:lnTo>
                  <a:lnTo>
                    <a:pt x="8" y="979"/>
                  </a:lnTo>
                  <a:lnTo>
                    <a:pt x="6" y="979"/>
                  </a:lnTo>
                  <a:lnTo>
                    <a:pt x="6" y="977"/>
                  </a:lnTo>
                  <a:lnTo>
                    <a:pt x="8" y="975"/>
                  </a:lnTo>
                  <a:lnTo>
                    <a:pt x="6" y="975"/>
                  </a:lnTo>
                  <a:lnTo>
                    <a:pt x="4" y="975"/>
                  </a:lnTo>
                  <a:lnTo>
                    <a:pt x="3" y="975"/>
                  </a:lnTo>
                  <a:lnTo>
                    <a:pt x="3" y="974"/>
                  </a:lnTo>
                  <a:lnTo>
                    <a:pt x="1" y="974"/>
                  </a:lnTo>
                  <a:lnTo>
                    <a:pt x="3" y="972"/>
                  </a:lnTo>
                  <a:lnTo>
                    <a:pt x="1" y="972"/>
                  </a:lnTo>
                  <a:lnTo>
                    <a:pt x="1" y="971"/>
                  </a:lnTo>
                  <a:lnTo>
                    <a:pt x="0" y="971"/>
                  </a:lnTo>
                  <a:lnTo>
                    <a:pt x="0" y="969"/>
                  </a:lnTo>
                  <a:lnTo>
                    <a:pt x="0" y="968"/>
                  </a:lnTo>
                  <a:lnTo>
                    <a:pt x="0" y="969"/>
                  </a:lnTo>
                  <a:lnTo>
                    <a:pt x="1" y="969"/>
                  </a:lnTo>
                  <a:lnTo>
                    <a:pt x="3" y="969"/>
                  </a:lnTo>
                  <a:lnTo>
                    <a:pt x="6" y="969"/>
                  </a:lnTo>
                  <a:lnTo>
                    <a:pt x="8" y="968"/>
                  </a:lnTo>
                  <a:lnTo>
                    <a:pt x="9" y="968"/>
                  </a:lnTo>
                  <a:lnTo>
                    <a:pt x="11" y="968"/>
                  </a:lnTo>
                  <a:lnTo>
                    <a:pt x="12" y="969"/>
                  </a:lnTo>
                  <a:lnTo>
                    <a:pt x="17" y="972"/>
                  </a:lnTo>
                  <a:lnTo>
                    <a:pt x="18" y="971"/>
                  </a:lnTo>
                  <a:lnTo>
                    <a:pt x="17" y="969"/>
                  </a:lnTo>
                  <a:lnTo>
                    <a:pt x="18" y="969"/>
                  </a:lnTo>
                  <a:lnTo>
                    <a:pt x="18" y="968"/>
                  </a:lnTo>
                  <a:lnTo>
                    <a:pt x="20" y="968"/>
                  </a:lnTo>
                  <a:lnTo>
                    <a:pt x="22" y="968"/>
                  </a:lnTo>
                  <a:lnTo>
                    <a:pt x="23" y="968"/>
                  </a:lnTo>
                  <a:lnTo>
                    <a:pt x="25" y="968"/>
                  </a:lnTo>
                  <a:lnTo>
                    <a:pt x="26" y="966"/>
                  </a:lnTo>
                  <a:lnTo>
                    <a:pt x="28" y="966"/>
                  </a:lnTo>
                  <a:lnTo>
                    <a:pt x="28" y="963"/>
                  </a:lnTo>
                  <a:lnTo>
                    <a:pt x="29" y="963"/>
                  </a:lnTo>
                  <a:lnTo>
                    <a:pt x="31" y="963"/>
                  </a:lnTo>
                  <a:lnTo>
                    <a:pt x="34" y="960"/>
                  </a:lnTo>
                  <a:lnTo>
                    <a:pt x="37" y="958"/>
                  </a:lnTo>
                  <a:lnTo>
                    <a:pt x="37" y="957"/>
                  </a:lnTo>
                  <a:lnTo>
                    <a:pt x="39" y="957"/>
                  </a:lnTo>
                  <a:lnTo>
                    <a:pt x="40" y="955"/>
                  </a:lnTo>
                  <a:lnTo>
                    <a:pt x="40" y="953"/>
                  </a:lnTo>
                  <a:lnTo>
                    <a:pt x="40" y="952"/>
                  </a:lnTo>
                  <a:lnTo>
                    <a:pt x="40" y="950"/>
                  </a:lnTo>
                  <a:lnTo>
                    <a:pt x="40" y="949"/>
                  </a:lnTo>
                  <a:lnTo>
                    <a:pt x="40" y="946"/>
                  </a:lnTo>
                  <a:lnTo>
                    <a:pt x="42" y="946"/>
                  </a:lnTo>
                  <a:lnTo>
                    <a:pt x="42" y="944"/>
                  </a:lnTo>
                  <a:lnTo>
                    <a:pt x="42" y="942"/>
                  </a:lnTo>
                  <a:lnTo>
                    <a:pt x="40" y="941"/>
                  </a:lnTo>
                  <a:lnTo>
                    <a:pt x="39" y="941"/>
                  </a:lnTo>
                  <a:lnTo>
                    <a:pt x="39" y="942"/>
                  </a:lnTo>
                  <a:lnTo>
                    <a:pt x="37" y="942"/>
                  </a:lnTo>
                  <a:lnTo>
                    <a:pt x="37" y="941"/>
                  </a:lnTo>
                  <a:lnTo>
                    <a:pt x="37" y="939"/>
                  </a:lnTo>
                  <a:lnTo>
                    <a:pt x="37" y="938"/>
                  </a:lnTo>
                  <a:lnTo>
                    <a:pt x="37" y="936"/>
                  </a:lnTo>
                  <a:lnTo>
                    <a:pt x="37" y="935"/>
                  </a:lnTo>
                  <a:lnTo>
                    <a:pt x="39" y="933"/>
                  </a:lnTo>
                  <a:lnTo>
                    <a:pt x="40" y="933"/>
                  </a:lnTo>
                  <a:lnTo>
                    <a:pt x="40" y="932"/>
                  </a:lnTo>
                  <a:lnTo>
                    <a:pt x="39" y="932"/>
                  </a:lnTo>
                  <a:lnTo>
                    <a:pt x="37" y="930"/>
                  </a:lnTo>
                  <a:lnTo>
                    <a:pt x="37" y="928"/>
                  </a:lnTo>
                  <a:lnTo>
                    <a:pt x="39" y="928"/>
                  </a:lnTo>
                  <a:lnTo>
                    <a:pt x="39" y="927"/>
                  </a:lnTo>
                  <a:lnTo>
                    <a:pt x="40" y="925"/>
                  </a:lnTo>
                  <a:lnTo>
                    <a:pt x="40" y="924"/>
                  </a:lnTo>
                  <a:lnTo>
                    <a:pt x="40" y="922"/>
                  </a:lnTo>
                  <a:lnTo>
                    <a:pt x="40" y="921"/>
                  </a:lnTo>
                  <a:lnTo>
                    <a:pt x="40" y="919"/>
                  </a:lnTo>
                  <a:lnTo>
                    <a:pt x="42" y="917"/>
                  </a:lnTo>
                  <a:lnTo>
                    <a:pt x="42" y="916"/>
                  </a:lnTo>
                  <a:lnTo>
                    <a:pt x="44" y="914"/>
                  </a:lnTo>
                  <a:lnTo>
                    <a:pt x="45" y="908"/>
                  </a:lnTo>
                  <a:lnTo>
                    <a:pt x="45" y="906"/>
                  </a:lnTo>
                  <a:lnTo>
                    <a:pt x="47" y="903"/>
                  </a:lnTo>
                  <a:lnTo>
                    <a:pt x="47" y="902"/>
                  </a:lnTo>
                  <a:lnTo>
                    <a:pt x="47" y="900"/>
                  </a:lnTo>
                  <a:lnTo>
                    <a:pt x="48" y="900"/>
                  </a:lnTo>
                  <a:lnTo>
                    <a:pt x="50" y="900"/>
                  </a:lnTo>
                  <a:lnTo>
                    <a:pt x="50" y="899"/>
                  </a:lnTo>
                  <a:lnTo>
                    <a:pt x="50" y="896"/>
                  </a:lnTo>
                  <a:lnTo>
                    <a:pt x="50" y="894"/>
                  </a:lnTo>
                  <a:lnTo>
                    <a:pt x="50" y="896"/>
                  </a:lnTo>
                  <a:lnTo>
                    <a:pt x="53" y="896"/>
                  </a:lnTo>
                  <a:lnTo>
                    <a:pt x="54" y="896"/>
                  </a:lnTo>
                  <a:lnTo>
                    <a:pt x="56" y="896"/>
                  </a:lnTo>
                  <a:lnTo>
                    <a:pt x="58" y="896"/>
                  </a:lnTo>
                  <a:lnTo>
                    <a:pt x="61" y="896"/>
                  </a:lnTo>
                  <a:lnTo>
                    <a:pt x="62" y="894"/>
                  </a:lnTo>
                  <a:lnTo>
                    <a:pt x="62" y="892"/>
                  </a:lnTo>
                  <a:lnTo>
                    <a:pt x="62" y="891"/>
                  </a:lnTo>
                  <a:lnTo>
                    <a:pt x="64" y="891"/>
                  </a:lnTo>
                  <a:lnTo>
                    <a:pt x="65" y="889"/>
                  </a:lnTo>
                  <a:lnTo>
                    <a:pt x="67" y="888"/>
                  </a:lnTo>
                  <a:lnTo>
                    <a:pt x="69" y="888"/>
                  </a:lnTo>
                  <a:lnTo>
                    <a:pt x="70" y="888"/>
                  </a:lnTo>
                  <a:lnTo>
                    <a:pt x="69" y="886"/>
                  </a:lnTo>
                  <a:lnTo>
                    <a:pt x="69" y="885"/>
                  </a:lnTo>
                  <a:lnTo>
                    <a:pt x="70" y="885"/>
                  </a:lnTo>
                  <a:lnTo>
                    <a:pt x="72" y="885"/>
                  </a:lnTo>
                  <a:lnTo>
                    <a:pt x="76" y="885"/>
                  </a:lnTo>
                  <a:lnTo>
                    <a:pt x="78" y="886"/>
                  </a:lnTo>
                  <a:lnTo>
                    <a:pt x="80" y="888"/>
                  </a:lnTo>
                  <a:lnTo>
                    <a:pt x="81" y="889"/>
                  </a:lnTo>
                  <a:lnTo>
                    <a:pt x="81" y="891"/>
                  </a:lnTo>
                  <a:lnTo>
                    <a:pt x="83" y="892"/>
                  </a:lnTo>
                  <a:lnTo>
                    <a:pt x="83" y="894"/>
                  </a:lnTo>
                  <a:lnTo>
                    <a:pt x="83" y="896"/>
                  </a:lnTo>
                  <a:lnTo>
                    <a:pt x="86" y="897"/>
                  </a:lnTo>
                  <a:lnTo>
                    <a:pt x="87" y="899"/>
                  </a:lnTo>
                  <a:lnTo>
                    <a:pt x="89" y="902"/>
                  </a:lnTo>
                  <a:lnTo>
                    <a:pt x="90" y="903"/>
                  </a:lnTo>
                  <a:lnTo>
                    <a:pt x="94" y="906"/>
                  </a:lnTo>
                  <a:lnTo>
                    <a:pt x="95" y="906"/>
                  </a:lnTo>
                  <a:lnTo>
                    <a:pt x="97" y="908"/>
                  </a:lnTo>
                  <a:lnTo>
                    <a:pt x="98" y="908"/>
                  </a:lnTo>
                  <a:lnTo>
                    <a:pt x="100" y="910"/>
                  </a:lnTo>
                  <a:lnTo>
                    <a:pt x="103" y="913"/>
                  </a:lnTo>
                  <a:lnTo>
                    <a:pt x="105" y="913"/>
                  </a:lnTo>
                  <a:lnTo>
                    <a:pt x="109" y="917"/>
                  </a:lnTo>
                  <a:lnTo>
                    <a:pt x="111" y="917"/>
                  </a:lnTo>
                  <a:lnTo>
                    <a:pt x="112" y="921"/>
                  </a:lnTo>
                  <a:lnTo>
                    <a:pt x="114" y="921"/>
                  </a:lnTo>
                  <a:lnTo>
                    <a:pt x="116" y="922"/>
                  </a:lnTo>
                  <a:lnTo>
                    <a:pt x="117" y="922"/>
                  </a:lnTo>
                  <a:lnTo>
                    <a:pt x="117" y="924"/>
                  </a:lnTo>
                  <a:lnTo>
                    <a:pt x="120" y="927"/>
                  </a:lnTo>
                  <a:lnTo>
                    <a:pt x="122" y="928"/>
                  </a:lnTo>
                  <a:lnTo>
                    <a:pt x="122" y="930"/>
                  </a:lnTo>
                  <a:lnTo>
                    <a:pt x="122" y="932"/>
                  </a:lnTo>
                  <a:lnTo>
                    <a:pt x="123" y="932"/>
                  </a:lnTo>
                  <a:lnTo>
                    <a:pt x="125" y="933"/>
                  </a:lnTo>
                  <a:lnTo>
                    <a:pt x="125" y="935"/>
                  </a:lnTo>
                  <a:lnTo>
                    <a:pt x="126" y="935"/>
                  </a:lnTo>
                  <a:lnTo>
                    <a:pt x="126" y="936"/>
                  </a:lnTo>
                  <a:lnTo>
                    <a:pt x="128" y="933"/>
                  </a:lnTo>
                  <a:lnTo>
                    <a:pt x="128" y="932"/>
                  </a:lnTo>
                  <a:lnTo>
                    <a:pt x="130" y="928"/>
                  </a:lnTo>
                  <a:lnTo>
                    <a:pt x="128" y="927"/>
                  </a:lnTo>
                  <a:lnTo>
                    <a:pt x="130" y="927"/>
                  </a:lnTo>
                  <a:lnTo>
                    <a:pt x="131" y="925"/>
                  </a:lnTo>
                  <a:lnTo>
                    <a:pt x="133" y="925"/>
                  </a:lnTo>
                  <a:lnTo>
                    <a:pt x="133" y="922"/>
                  </a:lnTo>
                  <a:lnTo>
                    <a:pt x="133" y="921"/>
                  </a:lnTo>
                  <a:lnTo>
                    <a:pt x="134" y="919"/>
                  </a:lnTo>
                  <a:lnTo>
                    <a:pt x="136" y="917"/>
                  </a:lnTo>
                  <a:lnTo>
                    <a:pt x="136" y="916"/>
                  </a:lnTo>
                  <a:lnTo>
                    <a:pt x="137" y="917"/>
                  </a:lnTo>
                  <a:lnTo>
                    <a:pt x="137" y="916"/>
                  </a:lnTo>
                  <a:lnTo>
                    <a:pt x="139" y="914"/>
                  </a:lnTo>
                  <a:lnTo>
                    <a:pt x="141" y="914"/>
                  </a:lnTo>
                  <a:lnTo>
                    <a:pt x="142" y="913"/>
                  </a:lnTo>
                  <a:lnTo>
                    <a:pt x="144" y="911"/>
                  </a:lnTo>
                  <a:lnTo>
                    <a:pt x="144" y="910"/>
                  </a:lnTo>
                  <a:lnTo>
                    <a:pt x="144" y="908"/>
                  </a:lnTo>
                  <a:lnTo>
                    <a:pt x="142" y="906"/>
                  </a:lnTo>
                  <a:lnTo>
                    <a:pt x="142" y="905"/>
                  </a:lnTo>
                  <a:lnTo>
                    <a:pt x="144" y="905"/>
                  </a:lnTo>
                  <a:lnTo>
                    <a:pt x="144" y="903"/>
                  </a:lnTo>
                  <a:lnTo>
                    <a:pt x="145" y="905"/>
                  </a:lnTo>
                  <a:lnTo>
                    <a:pt x="147" y="905"/>
                  </a:lnTo>
                  <a:lnTo>
                    <a:pt x="148" y="906"/>
                  </a:lnTo>
                  <a:lnTo>
                    <a:pt x="150" y="906"/>
                  </a:lnTo>
                  <a:lnTo>
                    <a:pt x="152" y="906"/>
                  </a:lnTo>
                  <a:lnTo>
                    <a:pt x="152" y="905"/>
                  </a:lnTo>
                  <a:lnTo>
                    <a:pt x="155" y="905"/>
                  </a:lnTo>
                  <a:lnTo>
                    <a:pt x="156" y="905"/>
                  </a:lnTo>
                  <a:lnTo>
                    <a:pt x="158" y="905"/>
                  </a:lnTo>
                  <a:lnTo>
                    <a:pt x="159" y="905"/>
                  </a:lnTo>
                  <a:lnTo>
                    <a:pt x="161" y="905"/>
                  </a:lnTo>
                  <a:lnTo>
                    <a:pt x="164" y="903"/>
                  </a:lnTo>
                  <a:lnTo>
                    <a:pt x="166" y="903"/>
                  </a:lnTo>
                  <a:lnTo>
                    <a:pt x="167" y="903"/>
                  </a:lnTo>
                  <a:lnTo>
                    <a:pt x="169" y="903"/>
                  </a:lnTo>
                  <a:lnTo>
                    <a:pt x="172" y="903"/>
                  </a:lnTo>
                  <a:lnTo>
                    <a:pt x="173" y="905"/>
                  </a:lnTo>
                  <a:lnTo>
                    <a:pt x="173" y="903"/>
                  </a:lnTo>
                  <a:lnTo>
                    <a:pt x="175" y="903"/>
                  </a:lnTo>
                  <a:lnTo>
                    <a:pt x="175" y="905"/>
                  </a:lnTo>
                  <a:lnTo>
                    <a:pt x="177" y="905"/>
                  </a:lnTo>
                  <a:lnTo>
                    <a:pt x="178" y="905"/>
                  </a:lnTo>
                  <a:lnTo>
                    <a:pt x="180" y="905"/>
                  </a:lnTo>
                  <a:lnTo>
                    <a:pt x="181" y="905"/>
                  </a:lnTo>
                  <a:lnTo>
                    <a:pt x="183" y="903"/>
                  </a:lnTo>
                  <a:lnTo>
                    <a:pt x="186" y="900"/>
                  </a:lnTo>
                  <a:lnTo>
                    <a:pt x="192" y="902"/>
                  </a:lnTo>
                  <a:lnTo>
                    <a:pt x="194" y="902"/>
                  </a:lnTo>
                  <a:lnTo>
                    <a:pt x="197" y="902"/>
                  </a:lnTo>
                  <a:lnTo>
                    <a:pt x="198" y="902"/>
                  </a:lnTo>
                  <a:lnTo>
                    <a:pt x="202" y="903"/>
                  </a:lnTo>
                  <a:lnTo>
                    <a:pt x="205" y="903"/>
                  </a:lnTo>
                  <a:lnTo>
                    <a:pt x="206" y="903"/>
                  </a:lnTo>
                  <a:lnTo>
                    <a:pt x="211" y="905"/>
                  </a:lnTo>
                  <a:lnTo>
                    <a:pt x="213" y="905"/>
                  </a:lnTo>
                  <a:lnTo>
                    <a:pt x="214" y="905"/>
                  </a:lnTo>
                  <a:lnTo>
                    <a:pt x="216" y="905"/>
                  </a:lnTo>
                  <a:lnTo>
                    <a:pt x="219" y="905"/>
                  </a:lnTo>
                  <a:lnTo>
                    <a:pt x="220" y="905"/>
                  </a:lnTo>
                  <a:lnTo>
                    <a:pt x="222" y="905"/>
                  </a:lnTo>
                  <a:lnTo>
                    <a:pt x="225" y="905"/>
                  </a:lnTo>
                  <a:lnTo>
                    <a:pt x="227" y="905"/>
                  </a:lnTo>
                  <a:lnTo>
                    <a:pt x="230" y="905"/>
                  </a:lnTo>
                  <a:lnTo>
                    <a:pt x="231" y="905"/>
                  </a:lnTo>
                  <a:lnTo>
                    <a:pt x="233" y="905"/>
                  </a:lnTo>
                  <a:lnTo>
                    <a:pt x="234" y="905"/>
                  </a:lnTo>
                  <a:lnTo>
                    <a:pt x="236" y="905"/>
                  </a:lnTo>
                  <a:lnTo>
                    <a:pt x="238" y="905"/>
                  </a:lnTo>
                  <a:lnTo>
                    <a:pt x="239" y="905"/>
                  </a:lnTo>
                  <a:lnTo>
                    <a:pt x="241" y="905"/>
                  </a:lnTo>
                  <a:lnTo>
                    <a:pt x="250" y="905"/>
                  </a:lnTo>
                  <a:lnTo>
                    <a:pt x="253" y="905"/>
                  </a:lnTo>
                  <a:lnTo>
                    <a:pt x="255" y="905"/>
                  </a:lnTo>
                  <a:lnTo>
                    <a:pt x="261" y="905"/>
                  </a:lnTo>
                  <a:lnTo>
                    <a:pt x="263" y="905"/>
                  </a:lnTo>
                  <a:lnTo>
                    <a:pt x="264" y="905"/>
                  </a:lnTo>
                  <a:lnTo>
                    <a:pt x="267" y="905"/>
                  </a:lnTo>
                  <a:lnTo>
                    <a:pt x="267" y="903"/>
                  </a:lnTo>
                  <a:lnTo>
                    <a:pt x="266" y="897"/>
                  </a:lnTo>
                  <a:lnTo>
                    <a:pt x="264" y="891"/>
                  </a:lnTo>
                  <a:lnTo>
                    <a:pt x="264" y="889"/>
                  </a:lnTo>
                  <a:lnTo>
                    <a:pt x="266" y="888"/>
                  </a:lnTo>
                  <a:lnTo>
                    <a:pt x="272" y="883"/>
                  </a:lnTo>
                  <a:lnTo>
                    <a:pt x="274" y="881"/>
                  </a:lnTo>
                  <a:lnTo>
                    <a:pt x="275" y="880"/>
                  </a:lnTo>
                  <a:lnTo>
                    <a:pt x="277" y="881"/>
                  </a:lnTo>
                  <a:lnTo>
                    <a:pt x="277" y="883"/>
                  </a:lnTo>
                  <a:lnTo>
                    <a:pt x="275" y="886"/>
                  </a:lnTo>
                  <a:lnTo>
                    <a:pt x="275" y="889"/>
                  </a:lnTo>
                  <a:lnTo>
                    <a:pt x="275" y="892"/>
                  </a:lnTo>
                  <a:lnTo>
                    <a:pt x="274" y="896"/>
                  </a:lnTo>
                  <a:lnTo>
                    <a:pt x="275" y="897"/>
                  </a:lnTo>
                  <a:lnTo>
                    <a:pt x="275" y="899"/>
                  </a:lnTo>
                  <a:lnTo>
                    <a:pt x="277" y="899"/>
                  </a:lnTo>
                  <a:lnTo>
                    <a:pt x="288" y="899"/>
                  </a:lnTo>
                  <a:lnTo>
                    <a:pt x="289" y="899"/>
                  </a:lnTo>
                  <a:lnTo>
                    <a:pt x="292" y="899"/>
                  </a:lnTo>
                  <a:lnTo>
                    <a:pt x="294" y="899"/>
                  </a:lnTo>
                  <a:lnTo>
                    <a:pt x="302" y="899"/>
                  </a:lnTo>
                  <a:lnTo>
                    <a:pt x="306" y="899"/>
                  </a:lnTo>
                  <a:lnTo>
                    <a:pt x="308" y="899"/>
                  </a:lnTo>
                  <a:lnTo>
                    <a:pt x="310" y="899"/>
                  </a:lnTo>
                  <a:lnTo>
                    <a:pt x="314" y="899"/>
                  </a:lnTo>
                  <a:lnTo>
                    <a:pt x="316" y="899"/>
                  </a:lnTo>
                  <a:lnTo>
                    <a:pt x="319" y="899"/>
                  </a:lnTo>
                  <a:lnTo>
                    <a:pt x="327" y="899"/>
                  </a:lnTo>
                  <a:lnTo>
                    <a:pt x="338" y="899"/>
                  </a:lnTo>
                  <a:lnTo>
                    <a:pt x="342" y="899"/>
                  </a:lnTo>
                  <a:lnTo>
                    <a:pt x="344" y="899"/>
                  </a:lnTo>
                  <a:lnTo>
                    <a:pt x="350" y="899"/>
                  </a:lnTo>
                  <a:lnTo>
                    <a:pt x="352" y="899"/>
                  </a:lnTo>
                  <a:lnTo>
                    <a:pt x="360" y="899"/>
                  </a:lnTo>
                  <a:lnTo>
                    <a:pt x="361" y="899"/>
                  </a:lnTo>
                  <a:lnTo>
                    <a:pt x="363" y="899"/>
                  </a:lnTo>
                  <a:lnTo>
                    <a:pt x="364" y="899"/>
                  </a:lnTo>
                  <a:lnTo>
                    <a:pt x="366" y="899"/>
                  </a:lnTo>
                  <a:lnTo>
                    <a:pt x="367" y="899"/>
                  </a:lnTo>
                  <a:lnTo>
                    <a:pt x="372" y="899"/>
                  </a:lnTo>
                  <a:lnTo>
                    <a:pt x="375" y="899"/>
                  </a:lnTo>
                  <a:lnTo>
                    <a:pt x="377" y="899"/>
                  </a:lnTo>
                  <a:lnTo>
                    <a:pt x="388" y="899"/>
                  </a:lnTo>
                  <a:lnTo>
                    <a:pt x="389" y="899"/>
                  </a:lnTo>
                  <a:lnTo>
                    <a:pt x="391" y="899"/>
                  </a:lnTo>
                  <a:lnTo>
                    <a:pt x="394" y="899"/>
                  </a:lnTo>
                  <a:lnTo>
                    <a:pt x="396" y="899"/>
                  </a:lnTo>
                  <a:lnTo>
                    <a:pt x="400" y="899"/>
                  </a:lnTo>
                  <a:lnTo>
                    <a:pt x="402" y="899"/>
                  </a:lnTo>
                  <a:lnTo>
                    <a:pt x="403" y="899"/>
                  </a:lnTo>
                  <a:lnTo>
                    <a:pt x="410" y="899"/>
                  </a:lnTo>
                  <a:lnTo>
                    <a:pt x="413" y="899"/>
                  </a:lnTo>
                  <a:lnTo>
                    <a:pt x="421" y="899"/>
                  </a:lnTo>
                  <a:lnTo>
                    <a:pt x="425" y="899"/>
                  </a:lnTo>
                  <a:lnTo>
                    <a:pt x="432" y="899"/>
                  </a:lnTo>
                  <a:lnTo>
                    <a:pt x="433" y="899"/>
                  </a:lnTo>
                  <a:lnTo>
                    <a:pt x="435" y="899"/>
                  </a:lnTo>
                  <a:lnTo>
                    <a:pt x="438" y="899"/>
                  </a:lnTo>
                  <a:lnTo>
                    <a:pt x="450" y="899"/>
                  </a:lnTo>
                  <a:lnTo>
                    <a:pt x="463" y="899"/>
                  </a:lnTo>
                  <a:lnTo>
                    <a:pt x="468" y="899"/>
                  </a:lnTo>
                  <a:lnTo>
                    <a:pt x="474" y="899"/>
                  </a:lnTo>
                  <a:lnTo>
                    <a:pt x="480" y="899"/>
                  </a:lnTo>
                  <a:lnTo>
                    <a:pt x="482" y="899"/>
                  </a:lnTo>
                  <a:lnTo>
                    <a:pt x="486" y="899"/>
                  </a:lnTo>
                  <a:lnTo>
                    <a:pt x="499" y="899"/>
                  </a:lnTo>
                  <a:lnTo>
                    <a:pt x="504" y="899"/>
                  </a:lnTo>
                  <a:lnTo>
                    <a:pt x="511" y="899"/>
                  </a:lnTo>
                  <a:lnTo>
                    <a:pt x="518" y="899"/>
                  </a:lnTo>
                  <a:lnTo>
                    <a:pt x="521" y="899"/>
                  </a:lnTo>
                  <a:lnTo>
                    <a:pt x="522" y="899"/>
                  </a:lnTo>
                  <a:lnTo>
                    <a:pt x="524" y="899"/>
                  </a:lnTo>
                  <a:lnTo>
                    <a:pt x="527" y="899"/>
                  </a:lnTo>
                  <a:lnTo>
                    <a:pt x="535" y="899"/>
                  </a:lnTo>
                  <a:lnTo>
                    <a:pt x="537" y="899"/>
                  </a:lnTo>
                  <a:lnTo>
                    <a:pt x="546" y="899"/>
                  </a:lnTo>
                  <a:lnTo>
                    <a:pt x="547" y="899"/>
                  </a:lnTo>
                  <a:lnTo>
                    <a:pt x="552" y="899"/>
                  </a:lnTo>
                  <a:lnTo>
                    <a:pt x="554" y="899"/>
                  </a:lnTo>
                  <a:lnTo>
                    <a:pt x="560" y="899"/>
                  </a:lnTo>
                  <a:lnTo>
                    <a:pt x="565" y="899"/>
                  </a:lnTo>
                  <a:lnTo>
                    <a:pt x="566" y="899"/>
                  </a:lnTo>
                  <a:lnTo>
                    <a:pt x="573" y="899"/>
                  </a:lnTo>
                  <a:lnTo>
                    <a:pt x="574" y="899"/>
                  </a:lnTo>
                  <a:lnTo>
                    <a:pt x="576" y="899"/>
                  </a:lnTo>
                  <a:lnTo>
                    <a:pt x="577" y="899"/>
                  </a:lnTo>
                  <a:lnTo>
                    <a:pt x="579" y="899"/>
                  </a:lnTo>
                  <a:lnTo>
                    <a:pt x="582" y="899"/>
                  </a:lnTo>
                  <a:lnTo>
                    <a:pt x="585" y="899"/>
                  </a:lnTo>
                  <a:lnTo>
                    <a:pt x="590" y="899"/>
                  </a:lnTo>
                  <a:lnTo>
                    <a:pt x="598" y="899"/>
                  </a:lnTo>
                  <a:lnTo>
                    <a:pt x="607" y="899"/>
                  </a:lnTo>
                  <a:lnTo>
                    <a:pt x="610" y="899"/>
                  </a:lnTo>
                  <a:lnTo>
                    <a:pt x="612" y="899"/>
                  </a:lnTo>
                  <a:lnTo>
                    <a:pt x="619" y="899"/>
                  </a:lnTo>
                  <a:lnTo>
                    <a:pt x="623" y="899"/>
                  </a:lnTo>
                  <a:lnTo>
                    <a:pt x="627" y="899"/>
                  </a:lnTo>
                  <a:lnTo>
                    <a:pt x="629" y="899"/>
                  </a:lnTo>
                  <a:lnTo>
                    <a:pt x="632" y="899"/>
                  </a:lnTo>
                  <a:lnTo>
                    <a:pt x="634" y="899"/>
                  </a:lnTo>
                  <a:lnTo>
                    <a:pt x="635" y="899"/>
                  </a:lnTo>
                  <a:lnTo>
                    <a:pt x="637" y="897"/>
                  </a:lnTo>
                  <a:lnTo>
                    <a:pt x="637" y="894"/>
                  </a:lnTo>
                  <a:lnTo>
                    <a:pt x="640" y="881"/>
                  </a:lnTo>
                  <a:lnTo>
                    <a:pt x="641" y="874"/>
                  </a:lnTo>
                  <a:lnTo>
                    <a:pt x="641" y="872"/>
                  </a:lnTo>
                  <a:lnTo>
                    <a:pt x="643" y="870"/>
                  </a:lnTo>
                  <a:lnTo>
                    <a:pt x="645" y="858"/>
                  </a:lnTo>
                  <a:lnTo>
                    <a:pt x="646" y="852"/>
                  </a:lnTo>
                  <a:lnTo>
                    <a:pt x="654" y="819"/>
                  </a:lnTo>
                  <a:lnTo>
                    <a:pt x="627" y="803"/>
                  </a:lnTo>
                  <a:lnTo>
                    <a:pt x="623" y="767"/>
                  </a:lnTo>
                  <a:lnTo>
                    <a:pt x="623" y="758"/>
                  </a:lnTo>
                  <a:lnTo>
                    <a:pt x="623" y="756"/>
                  </a:lnTo>
                  <a:lnTo>
                    <a:pt x="615" y="687"/>
                  </a:lnTo>
                  <a:lnTo>
                    <a:pt x="613" y="684"/>
                  </a:lnTo>
                  <a:lnTo>
                    <a:pt x="613" y="683"/>
                  </a:lnTo>
                  <a:lnTo>
                    <a:pt x="613" y="681"/>
                  </a:lnTo>
                  <a:lnTo>
                    <a:pt x="613" y="679"/>
                  </a:lnTo>
                  <a:lnTo>
                    <a:pt x="612" y="665"/>
                  </a:lnTo>
                  <a:lnTo>
                    <a:pt x="604" y="595"/>
                  </a:lnTo>
                  <a:lnTo>
                    <a:pt x="604" y="593"/>
                  </a:lnTo>
                  <a:lnTo>
                    <a:pt x="604" y="592"/>
                  </a:lnTo>
                  <a:lnTo>
                    <a:pt x="604" y="584"/>
                  </a:lnTo>
                  <a:lnTo>
                    <a:pt x="602" y="582"/>
                  </a:lnTo>
                  <a:lnTo>
                    <a:pt x="602" y="581"/>
                  </a:lnTo>
                  <a:lnTo>
                    <a:pt x="602" y="579"/>
                  </a:lnTo>
                  <a:lnTo>
                    <a:pt x="602" y="578"/>
                  </a:lnTo>
                  <a:lnTo>
                    <a:pt x="601" y="567"/>
                  </a:lnTo>
                  <a:lnTo>
                    <a:pt x="601" y="560"/>
                  </a:lnTo>
                  <a:lnTo>
                    <a:pt x="601" y="559"/>
                  </a:lnTo>
                  <a:lnTo>
                    <a:pt x="601" y="557"/>
                  </a:lnTo>
                  <a:lnTo>
                    <a:pt x="599" y="553"/>
                  </a:lnTo>
                  <a:lnTo>
                    <a:pt x="599" y="551"/>
                  </a:lnTo>
                  <a:lnTo>
                    <a:pt x="599" y="545"/>
                  </a:lnTo>
                  <a:lnTo>
                    <a:pt x="599" y="543"/>
                  </a:lnTo>
                  <a:lnTo>
                    <a:pt x="598" y="540"/>
                  </a:lnTo>
                  <a:lnTo>
                    <a:pt x="598" y="539"/>
                  </a:lnTo>
                  <a:lnTo>
                    <a:pt x="598" y="537"/>
                  </a:lnTo>
                  <a:lnTo>
                    <a:pt x="598" y="535"/>
                  </a:lnTo>
                  <a:lnTo>
                    <a:pt x="598" y="534"/>
                  </a:lnTo>
                  <a:lnTo>
                    <a:pt x="598" y="529"/>
                  </a:lnTo>
                  <a:lnTo>
                    <a:pt x="596" y="523"/>
                  </a:lnTo>
                  <a:lnTo>
                    <a:pt x="596" y="520"/>
                  </a:lnTo>
                  <a:lnTo>
                    <a:pt x="596" y="518"/>
                  </a:lnTo>
                  <a:lnTo>
                    <a:pt x="596" y="517"/>
                  </a:lnTo>
                  <a:lnTo>
                    <a:pt x="596" y="515"/>
                  </a:lnTo>
                  <a:lnTo>
                    <a:pt x="594" y="509"/>
                  </a:lnTo>
                  <a:lnTo>
                    <a:pt x="594" y="507"/>
                  </a:lnTo>
                  <a:lnTo>
                    <a:pt x="594" y="506"/>
                  </a:lnTo>
                  <a:lnTo>
                    <a:pt x="594" y="504"/>
                  </a:lnTo>
                  <a:lnTo>
                    <a:pt x="594" y="501"/>
                  </a:lnTo>
                  <a:lnTo>
                    <a:pt x="593" y="499"/>
                  </a:lnTo>
                  <a:lnTo>
                    <a:pt x="593" y="498"/>
                  </a:lnTo>
                  <a:lnTo>
                    <a:pt x="593" y="495"/>
                  </a:lnTo>
                  <a:lnTo>
                    <a:pt x="593" y="493"/>
                  </a:lnTo>
                  <a:lnTo>
                    <a:pt x="593" y="492"/>
                  </a:lnTo>
                  <a:lnTo>
                    <a:pt x="593" y="488"/>
                  </a:lnTo>
                  <a:lnTo>
                    <a:pt x="591" y="488"/>
                  </a:lnTo>
                  <a:lnTo>
                    <a:pt x="593" y="488"/>
                  </a:lnTo>
                  <a:lnTo>
                    <a:pt x="591" y="487"/>
                  </a:lnTo>
                  <a:lnTo>
                    <a:pt x="591" y="485"/>
                  </a:lnTo>
                  <a:lnTo>
                    <a:pt x="591" y="479"/>
                  </a:lnTo>
                  <a:lnTo>
                    <a:pt x="591" y="477"/>
                  </a:lnTo>
                  <a:lnTo>
                    <a:pt x="591" y="476"/>
                  </a:lnTo>
                  <a:lnTo>
                    <a:pt x="591" y="474"/>
                  </a:lnTo>
                  <a:lnTo>
                    <a:pt x="590" y="473"/>
                  </a:lnTo>
                  <a:lnTo>
                    <a:pt x="590" y="471"/>
                  </a:lnTo>
                  <a:lnTo>
                    <a:pt x="590" y="470"/>
                  </a:lnTo>
                  <a:lnTo>
                    <a:pt x="590" y="468"/>
                  </a:lnTo>
                  <a:lnTo>
                    <a:pt x="590" y="467"/>
                  </a:lnTo>
                  <a:lnTo>
                    <a:pt x="590" y="463"/>
                  </a:lnTo>
                  <a:lnTo>
                    <a:pt x="590" y="460"/>
                  </a:lnTo>
                  <a:lnTo>
                    <a:pt x="590" y="459"/>
                  </a:lnTo>
                  <a:lnTo>
                    <a:pt x="587" y="443"/>
                  </a:lnTo>
                  <a:lnTo>
                    <a:pt x="585" y="423"/>
                  </a:lnTo>
                  <a:lnTo>
                    <a:pt x="585" y="420"/>
                  </a:lnTo>
                  <a:lnTo>
                    <a:pt x="585" y="418"/>
                  </a:lnTo>
                  <a:lnTo>
                    <a:pt x="583" y="416"/>
                  </a:lnTo>
                  <a:lnTo>
                    <a:pt x="583" y="415"/>
                  </a:lnTo>
                  <a:lnTo>
                    <a:pt x="583" y="413"/>
                  </a:lnTo>
                  <a:lnTo>
                    <a:pt x="583" y="412"/>
                  </a:lnTo>
                  <a:lnTo>
                    <a:pt x="583" y="409"/>
                  </a:lnTo>
                  <a:lnTo>
                    <a:pt x="583" y="407"/>
                  </a:lnTo>
                  <a:lnTo>
                    <a:pt x="583" y="405"/>
                  </a:lnTo>
                  <a:lnTo>
                    <a:pt x="583" y="404"/>
                  </a:lnTo>
                  <a:lnTo>
                    <a:pt x="582" y="404"/>
                  </a:lnTo>
                  <a:lnTo>
                    <a:pt x="582" y="402"/>
                  </a:lnTo>
                  <a:lnTo>
                    <a:pt x="582" y="401"/>
                  </a:lnTo>
                  <a:lnTo>
                    <a:pt x="582" y="399"/>
                  </a:lnTo>
                  <a:lnTo>
                    <a:pt x="582" y="395"/>
                  </a:lnTo>
                  <a:lnTo>
                    <a:pt x="582" y="391"/>
                  </a:lnTo>
                  <a:lnTo>
                    <a:pt x="580" y="391"/>
                  </a:lnTo>
                  <a:lnTo>
                    <a:pt x="580" y="388"/>
                  </a:lnTo>
                  <a:lnTo>
                    <a:pt x="580" y="385"/>
                  </a:lnTo>
                  <a:lnTo>
                    <a:pt x="580" y="384"/>
                  </a:lnTo>
                  <a:lnTo>
                    <a:pt x="579" y="371"/>
                  </a:lnTo>
                  <a:lnTo>
                    <a:pt x="579" y="369"/>
                  </a:lnTo>
                  <a:lnTo>
                    <a:pt x="577" y="363"/>
                  </a:lnTo>
                  <a:lnTo>
                    <a:pt x="577" y="362"/>
                  </a:lnTo>
                  <a:lnTo>
                    <a:pt x="577" y="360"/>
                  </a:lnTo>
                  <a:lnTo>
                    <a:pt x="577" y="358"/>
                  </a:lnTo>
                  <a:lnTo>
                    <a:pt x="577" y="355"/>
                  </a:lnTo>
                  <a:lnTo>
                    <a:pt x="577" y="354"/>
                  </a:lnTo>
                  <a:lnTo>
                    <a:pt x="576" y="348"/>
                  </a:lnTo>
                  <a:lnTo>
                    <a:pt x="576" y="344"/>
                  </a:lnTo>
                  <a:lnTo>
                    <a:pt x="576" y="343"/>
                  </a:lnTo>
                  <a:lnTo>
                    <a:pt x="576" y="340"/>
                  </a:lnTo>
                  <a:lnTo>
                    <a:pt x="574" y="333"/>
                  </a:lnTo>
                  <a:lnTo>
                    <a:pt x="574" y="332"/>
                  </a:lnTo>
                  <a:lnTo>
                    <a:pt x="574" y="330"/>
                  </a:lnTo>
                  <a:lnTo>
                    <a:pt x="574" y="329"/>
                  </a:lnTo>
                  <a:lnTo>
                    <a:pt x="574" y="326"/>
                  </a:lnTo>
                  <a:lnTo>
                    <a:pt x="573" y="318"/>
                  </a:lnTo>
                  <a:lnTo>
                    <a:pt x="573" y="316"/>
                  </a:lnTo>
                  <a:lnTo>
                    <a:pt x="573" y="312"/>
                  </a:lnTo>
                  <a:lnTo>
                    <a:pt x="571" y="304"/>
                  </a:lnTo>
                  <a:lnTo>
                    <a:pt x="571" y="302"/>
                  </a:lnTo>
                  <a:lnTo>
                    <a:pt x="569" y="293"/>
                  </a:lnTo>
                  <a:lnTo>
                    <a:pt x="562" y="216"/>
                  </a:lnTo>
                  <a:lnTo>
                    <a:pt x="560" y="214"/>
                  </a:lnTo>
                  <a:lnTo>
                    <a:pt x="560" y="211"/>
                  </a:lnTo>
                  <a:lnTo>
                    <a:pt x="560" y="210"/>
                  </a:lnTo>
                  <a:lnTo>
                    <a:pt x="560" y="208"/>
                  </a:lnTo>
                  <a:lnTo>
                    <a:pt x="560" y="203"/>
                  </a:lnTo>
                  <a:lnTo>
                    <a:pt x="560" y="202"/>
                  </a:lnTo>
                  <a:lnTo>
                    <a:pt x="560" y="200"/>
                  </a:lnTo>
                  <a:lnTo>
                    <a:pt x="558" y="199"/>
                  </a:lnTo>
                  <a:lnTo>
                    <a:pt x="558" y="197"/>
                  </a:lnTo>
                  <a:lnTo>
                    <a:pt x="558" y="191"/>
                  </a:lnTo>
                  <a:lnTo>
                    <a:pt x="558" y="189"/>
                  </a:lnTo>
                  <a:lnTo>
                    <a:pt x="557" y="186"/>
                  </a:lnTo>
                  <a:lnTo>
                    <a:pt x="557" y="185"/>
                  </a:lnTo>
                  <a:lnTo>
                    <a:pt x="557" y="183"/>
                  </a:lnTo>
                  <a:lnTo>
                    <a:pt x="557" y="182"/>
                  </a:lnTo>
                  <a:lnTo>
                    <a:pt x="557" y="178"/>
                  </a:lnTo>
                  <a:lnTo>
                    <a:pt x="557" y="177"/>
                  </a:lnTo>
                  <a:lnTo>
                    <a:pt x="557" y="175"/>
                  </a:lnTo>
                  <a:lnTo>
                    <a:pt x="557" y="174"/>
                  </a:lnTo>
                  <a:lnTo>
                    <a:pt x="555" y="172"/>
                  </a:lnTo>
                  <a:lnTo>
                    <a:pt x="555" y="171"/>
                  </a:lnTo>
                  <a:lnTo>
                    <a:pt x="555" y="167"/>
                  </a:lnTo>
                  <a:lnTo>
                    <a:pt x="555" y="164"/>
                  </a:lnTo>
                  <a:lnTo>
                    <a:pt x="555" y="163"/>
                  </a:lnTo>
                  <a:lnTo>
                    <a:pt x="554" y="158"/>
                  </a:lnTo>
                  <a:lnTo>
                    <a:pt x="554" y="157"/>
                  </a:lnTo>
                  <a:lnTo>
                    <a:pt x="554" y="155"/>
                  </a:lnTo>
                  <a:lnTo>
                    <a:pt x="554" y="153"/>
                  </a:lnTo>
                  <a:lnTo>
                    <a:pt x="554" y="152"/>
                  </a:lnTo>
                  <a:lnTo>
                    <a:pt x="554" y="150"/>
                  </a:lnTo>
                  <a:lnTo>
                    <a:pt x="554" y="149"/>
                  </a:lnTo>
                  <a:lnTo>
                    <a:pt x="552" y="144"/>
                  </a:lnTo>
                  <a:lnTo>
                    <a:pt x="552" y="142"/>
                  </a:lnTo>
                  <a:lnTo>
                    <a:pt x="552" y="139"/>
                  </a:lnTo>
                  <a:lnTo>
                    <a:pt x="552" y="138"/>
                  </a:lnTo>
                  <a:lnTo>
                    <a:pt x="552" y="136"/>
                  </a:lnTo>
                  <a:lnTo>
                    <a:pt x="552" y="135"/>
                  </a:lnTo>
                  <a:lnTo>
                    <a:pt x="551" y="135"/>
                  </a:lnTo>
                  <a:lnTo>
                    <a:pt x="551" y="128"/>
                  </a:lnTo>
                  <a:lnTo>
                    <a:pt x="551" y="125"/>
                  </a:lnTo>
                  <a:lnTo>
                    <a:pt x="551" y="124"/>
                  </a:lnTo>
                  <a:lnTo>
                    <a:pt x="551" y="122"/>
                  </a:lnTo>
                  <a:lnTo>
                    <a:pt x="549" y="122"/>
                  </a:lnTo>
                  <a:lnTo>
                    <a:pt x="549" y="121"/>
                  </a:lnTo>
                  <a:lnTo>
                    <a:pt x="549" y="119"/>
                  </a:lnTo>
                  <a:lnTo>
                    <a:pt x="549" y="114"/>
                  </a:lnTo>
                  <a:lnTo>
                    <a:pt x="549" y="113"/>
                  </a:lnTo>
                  <a:lnTo>
                    <a:pt x="549" y="111"/>
                  </a:lnTo>
                  <a:lnTo>
                    <a:pt x="547" y="110"/>
                  </a:lnTo>
                  <a:lnTo>
                    <a:pt x="549" y="110"/>
                  </a:lnTo>
                  <a:lnTo>
                    <a:pt x="547" y="106"/>
                  </a:lnTo>
                  <a:lnTo>
                    <a:pt x="547" y="100"/>
                  </a:lnTo>
                  <a:lnTo>
                    <a:pt x="547" y="99"/>
                  </a:lnTo>
                  <a:lnTo>
                    <a:pt x="546" y="95"/>
                  </a:lnTo>
                  <a:lnTo>
                    <a:pt x="547" y="94"/>
                  </a:lnTo>
                  <a:lnTo>
                    <a:pt x="546" y="91"/>
                  </a:lnTo>
                  <a:lnTo>
                    <a:pt x="546" y="80"/>
                  </a:lnTo>
                  <a:lnTo>
                    <a:pt x="544" y="66"/>
                  </a:lnTo>
                  <a:lnTo>
                    <a:pt x="544" y="64"/>
                  </a:lnTo>
                  <a:lnTo>
                    <a:pt x="543" y="63"/>
                  </a:lnTo>
                  <a:lnTo>
                    <a:pt x="543" y="59"/>
                  </a:lnTo>
                  <a:lnTo>
                    <a:pt x="543" y="55"/>
                  </a:lnTo>
                  <a:lnTo>
                    <a:pt x="538" y="11"/>
                  </a:lnTo>
                  <a:lnTo>
                    <a:pt x="537" y="8"/>
                  </a:lnTo>
                  <a:lnTo>
                    <a:pt x="537" y="0"/>
                  </a:lnTo>
                  <a:lnTo>
                    <a:pt x="541" y="0"/>
                  </a:lnTo>
                  <a:lnTo>
                    <a:pt x="543" y="0"/>
                  </a:lnTo>
                  <a:lnTo>
                    <a:pt x="544" y="0"/>
                  </a:lnTo>
                  <a:lnTo>
                    <a:pt x="546" y="0"/>
                  </a:lnTo>
                  <a:lnTo>
                    <a:pt x="551" y="0"/>
                  </a:lnTo>
                  <a:lnTo>
                    <a:pt x="558" y="0"/>
                  </a:lnTo>
                  <a:lnTo>
                    <a:pt x="560" y="0"/>
                  </a:lnTo>
                  <a:lnTo>
                    <a:pt x="566" y="0"/>
                  </a:lnTo>
                  <a:lnTo>
                    <a:pt x="574" y="0"/>
                  </a:lnTo>
                  <a:lnTo>
                    <a:pt x="576" y="0"/>
                  </a:lnTo>
                  <a:lnTo>
                    <a:pt x="582" y="0"/>
                  </a:lnTo>
                  <a:lnTo>
                    <a:pt x="590" y="0"/>
                  </a:lnTo>
                  <a:lnTo>
                    <a:pt x="594" y="0"/>
                  </a:lnTo>
                  <a:lnTo>
                    <a:pt x="598" y="0"/>
                  </a:lnTo>
                  <a:lnTo>
                    <a:pt x="601" y="0"/>
                  </a:lnTo>
                  <a:lnTo>
                    <a:pt x="605" y="0"/>
                  </a:lnTo>
                  <a:lnTo>
                    <a:pt x="609" y="0"/>
                  </a:lnTo>
                  <a:lnTo>
                    <a:pt x="610" y="0"/>
                  </a:lnTo>
                  <a:lnTo>
                    <a:pt x="613" y="0"/>
                  </a:lnTo>
                  <a:lnTo>
                    <a:pt x="621" y="0"/>
                  </a:lnTo>
                  <a:lnTo>
                    <a:pt x="629" y="0"/>
                  </a:lnTo>
                  <a:lnTo>
                    <a:pt x="637" y="0"/>
                  </a:lnTo>
                  <a:lnTo>
                    <a:pt x="645" y="0"/>
                  </a:lnTo>
                  <a:lnTo>
                    <a:pt x="649" y="0"/>
                  </a:lnTo>
                  <a:lnTo>
                    <a:pt x="652" y="0"/>
                  </a:lnTo>
                  <a:lnTo>
                    <a:pt x="657" y="0"/>
                  </a:lnTo>
                  <a:lnTo>
                    <a:pt x="660" y="0"/>
                  </a:lnTo>
                  <a:lnTo>
                    <a:pt x="668" y="0"/>
                  </a:lnTo>
                  <a:lnTo>
                    <a:pt x="671" y="0"/>
                  </a:lnTo>
                  <a:lnTo>
                    <a:pt x="674" y="0"/>
                  </a:lnTo>
                  <a:lnTo>
                    <a:pt x="676" y="0"/>
                  </a:lnTo>
                  <a:lnTo>
                    <a:pt x="684" y="0"/>
                  </a:lnTo>
                  <a:close/>
                </a:path>
              </a:pathLst>
            </a:custGeom>
            <a:solidFill>
              <a:srgbClr val="C71B2F"/>
            </a:solidFill>
            <a:ln w="635">
              <a:solidFill>
                <a:schemeClr val="bg2">
                  <a:lumMod val="90000"/>
                </a:schemeClr>
              </a:solidFill>
              <a:round/>
              <a:headEnd/>
              <a:tailEnd/>
            </a:ln>
          </p:spPr>
          <p:txBody>
            <a:bodyPr vert="horz" wrap="square" lIns="91441" tIns="45720" rIns="91441" bIns="45720" numCol="1" anchor="t" anchorCtr="0" compatLnSpc="1">
              <a:prstTxWarp prst="textNoShape">
                <a:avLst/>
              </a:prstTxWarp>
            </a:bodyPr>
            <a:lstStyle/>
            <a:p>
              <a:endParaRPr lang="en-US"/>
            </a:p>
          </p:txBody>
        </p:sp>
        <p:sp>
          <p:nvSpPr>
            <p:cNvPr id="76" name="Freeform 48">
              <a:extLst>
                <a:ext uri="{FF2B5EF4-FFF2-40B4-BE49-F238E27FC236}">
                  <a16:creationId xmlns:a16="http://schemas.microsoft.com/office/drawing/2014/main" id="{0BA84E2F-4905-43E9-A9B9-38D0B7CBA527}"/>
                </a:ext>
              </a:extLst>
            </p:cNvPr>
            <p:cNvSpPr>
              <a:spLocks noEditPoints="1"/>
            </p:cNvSpPr>
            <p:nvPr/>
          </p:nvSpPr>
          <p:spPr bwMode="auto">
            <a:xfrm>
              <a:off x="3087688" y="369888"/>
              <a:ext cx="1838325" cy="1889125"/>
            </a:xfrm>
            <a:custGeom>
              <a:avLst/>
              <a:gdLst>
                <a:gd name="T0" fmla="*/ 53 w 1158"/>
                <a:gd name="T1" fmla="*/ 722 h 1190"/>
                <a:gd name="T2" fmla="*/ 69 w 1158"/>
                <a:gd name="T3" fmla="*/ 705 h 1190"/>
                <a:gd name="T4" fmla="*/ 58 w 1158"/>
                <a:gd name="T5" fmla="*/ 727 h 1190"/>
                <a:gd name="T6" fmla="*/ 70 w 1158"/>
                <a:gd name="T7" fmla="*/ 705 h 1190"/>
                <a:gd name="T8" fmla="*/ 56 w 1158"/>
                <a:gd name="T9" fmla="*/ 633 h 1190"/>
                <a:gd name="T10" fmla="*/ 1087 w 1158"/>
                <a:gd name="T11" fmla="*/ 174 h 1190"/>
                <a:gd name="T12" fmla="*/ 1067 w 1158"/>
                <a:gd name="T13" fmla="*/ 218 h 1190"/>
                <a:gd name="T14" fmla="*/ 1003 w 1158"/>
                <a:gd name="T15" fmla="*/ 313 h 1190"/>
                <a:gd name="T16" fmla="*/ 1011 w 1158"/>
                <a:gd name="T17" fmla="*/ 376 h 1190"/>
                <a:gd name="T18" fmla="*/ 1030 w 1158"/>
                <a:gd name="T19" fmla="*/ 530 h 1190"/>
                <a:gd name="T20" fmla="*/ 1039 w 1158"/>
                <a:gd name="T21" fmla="*/ 622 h 1190"/>
                <a:gd name="T22" fmla="*/ 1050 w 1158"/>
                <a:gd name="T23" fmla="*/ 706 h 1190"/>
                <a:gd name="T24" fmla="*/ 1058 w 1158"/>
                <a:gd name="T25" fmla="*/ 785 h 1190"/>
                <a:gd name="T26" fmla="*/ 1091 w 1158"/>
                <a:gd name="T27" fmla="*/ 1117 h 1190"/>
                <a:gd name="T28" fmla="*/ 979 w 1158"/>
                <a:gd name="T29" fmla="*/ 1117 h 1190"/>
                <a:gd name="T30" fmla="*/ 834 w 1158"/>
                <a:gd name="T31" fmla="*/ 1117 h 1190"/>
                <a:gd name="T32" fmla="*/ 731 w 1158"/>
                <a:gd name="T33" fmla="*/ 1114 h 1190"/>
                <a:gd name="T34" fmla="*/ 684 w 1158"/>
                <a:gd name="T35" fmla="*/ 1123 h 1190"/>
                <a:gd name="T36" fmla="*/ 623 w 1158"/>
                <a:gd name="T37" fmla="*/ 1121 h 1190"/>
                <a:gd name="T38" fmla="*/ 590 w 1158"/>
                <a:gd name="T39" fmla="*/ 1140 h 1190"/>
                <a:gd name="T40" fmla="*/ 552 w 1158"/>
                <a:gd name="T41" fmla="*/ 1124 h 1190"/>
                <a:gd name="T42" fmla="*/ 511 w 1158"/>
                <a:gd name="T43" fmla="*/ 1114 h 1190"/>
                <a:gd name="T44" fmla="*/ 494 w 1158"/>
                <a:gd name="T45" fmla="*/ 1153 h 1190"/>
                <a:gd name="T46" fmla="*/ 479 w 1158"/>
                <a:gd name="T47" fmla="*/ 1186 h 1190"/>
                <a:gd name="T48" fmla="*/ 435 w 1158"/>
                <a:gd name="T49" fmla="*/ 1164 h 1190"/>
                <a:gd name="T50" fmla="*/ 397 w 1158"/>
                <a:gd name="T51" fmla="*/ 1143 h 1190"/>
                <a:gd name="T52" fmla="*/ 385 w 1158"/>
                <a:gd name="T53" fmla="*/ 1117 h 1190"/>
                <a:gd name="T54" fmla="*/ 360 w 1158"/>
                <a:gd name="T55" fmla="*/ 1088 h 1190"/>
                <a:gd name="T56" fmla="*/ 336 w 1158"/>
                <a:gd name="T57" fmla="*/ 1060 h 1190"/>
                <a:gd name="T58" fmla="*/ 308 w 1158"/>
                <a:gd name="T59" fmla="*/ 1056 h 1190"/>
                <a:gd name="T60" fmla="*/ 294 w 1158"/>
                <a:gd name="T61" fmla="*/ 1038 h 1190"/>
                <a:gd name="T62" fmla="*/ 266 w 1158"/>
                <a:gd name="T63" fmla="*/ 1018 h 1190"/>
                <a:gd name="T64" fmla="*/ 238 w 1158"/>
                <a:gd name="T65" fmla="*/ 1010 h 1190"/>
                <a:gd name="T66" fmla="*/ 205 w 1158"/>
                <a:gd name="T67" fmla="*/ 1007 h 1190"/>
                <a:gd name="T68" fmla="*/ 178 w 1158"/>
                <a:gd name="T69" fmla="*/ 1013 h 1190"/>
                <a:gd name="T70" fmla="*/ 139 w 1158"/>
                <a:gd name="T71" fmla="*/ 1018 h 1190"/>
                <a:gd name="T72" fmla="*/ 94 w 1158"/>
                <a:gd name="T73" fmla="*/ 1021 h 1190"/>
                <a:gd name="T74" fmla="*/ 67 w 1158"/>
                <a:gd name="T75" fmla="*/ 1043 h 1190"/>
                <a:gd name="T76" fmla="*/ 55 w 1158"/>
                <a:gd name="T77" fmla="*/ 1035 h 1190"/>
                <a:gd name="T78" fmla="*/ 83 w 1158"/>
                <a:gd name="T79" fmla="*/ 955 h 1190"/>
                <a:gd name="T80" fmla="*/ 98 w 1158"/>
                <a:gd name="T81" fmla="*/ 883 h 1190"/>
                <a:gd name="T82" fmla="*/ 78 w 1158"/>
                <a:gd name="T83" fmla="*/ 780 h 1190"/>
                <a:gd name="T84" fmla="*/ 50 w 1158"/>
                <a:gd name="T85" fmla="*/ 749 h 1190"/>
                <a:gd name="T86" fmla="*/ 65 w 1158"/>
                <a:gd name="T87" fmla="*/ 739 h 1190"/>
                <a:gd name="T88" fmla="*/ 59 w 1158"/>
                <a:gd name="T89" fmla="*/ 741 h 1190"/>
                <a:gd name="T90" fmla="*/ 62 w 1158"/>
                <a:gd name="T91" fmla="*/ 728 h 1190"/>
                <a:gd name="T92" fmla="*/ 76 w 1158"/>
                <a:gd name="T93" fmla="*/ 711 h 1190"/>
                <a:gd name="T94" fmla="*/ 80 w 1158"/>
                <a:gd name="T95" fmla="*/ 691 h 1190"/>
                <a:gd name="T96" fmla="*/ 80 w 1158"/>
                <a:gd name="T97" fmla="*/ 666 h 1190"/>
                <a:gd name="T98" fmla="*/ 61 w 1158"/>
                <a:gd name="T99" fmla="*/ 634 h 1190"/>
                <a:gd name="T100" fmla="*/ 50 w 1158"/>
                <a:gd name="T101" fmla="*/ 636 h 1190"/>
                <a:gd name="T102" fmla="*/ 31 w 1158"/>
                <a:gd name="T103" fmla="*/ 613 h 1190"/>
                <a:gd name="T104" fmla="*/ 17 w 1158"/>
                <a:gd name="T105" fmla="*/ 583 h 1190"/>
                <a:gd name="T106" fmla="*/ 4 w 1158"/>
                <a:gd name="T107" fmla="*/ 598 h 1190"/>
                <a:gd name="T108" fmla="*/ 1 w 1158"/>
                <a:gd name="T109" fmla="*/ 598 h 1190"/>
                <a:gd name="T110" fmla="*/ 382 w 1158"/>
                <a:gd name="T111" fmla="*/ 540 h 1190"/>
                <a:gd name="T112" fmla="*/ 372 w 1158"/>
                <a:gd name="T113" fmla="*/ 423 h 1190"/>
                <a:gd name="T114" fmla="*/ 475 w 1158"/>
                <a:gd name="T115" fmla="*/ 365 h 1190"/>
                <a:gd name="T116" fmla="*/ 479 w 1158"/>
                <a:gd name="T117" fmla="*/ 137 h 1190"/>
                <a:gd name="T118" fmla="*/ 670 w 1158"/>
                <a:gd name="T119" fmla="*/ 122 h 1190"/>
                <a:gd name="T120" fmla="*/ 793 w 1158"/>
                <a:gd name="T121" fmla="*/ 2 h 1190"/>
                <a:gd name="T122" fmla="*/ 987 w 1158"/>
                <a:gd name="T123" fmla="*/ 113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8" h="1190">
                  <a:moveTo>
                    <a:pt x="61" y="733"/>
                  </a:moveTo>
                  <a:lnTo>
                    <a:pt x="59" y="733"/>
                  </a:lnTo>
                  <a:lnTo>
                    <a:pt x="61" y="733"/>
                  </a:lnTo>
                  <a:close/>
                  <a:moveTo>
                    <a:pt x="55" y="727"/>
                  </a:moveTo>
                  <a:lnTo>
                    <a:pt x="55" y="728"/>
                  </a:lnTo>
                  <a:lnTo>
                    <a:pt x="53" y="727"/>
                  </a:lnTo>
                  <a:lnTo>
                    <a:pt x="55" y="727"/>
                  </a:lnTo>
                  <a:close/>
                  <a:moveTo>
                    <a:pt x="56" y="725"/>
                  </a:moveTo>
                  <a:lnTo>
                    <a:pt x="55" y="725"/>
                  </a:lnTo>
                  <a:lnTo>
                    <a:pt x="55" y="727"/>
                  </a:lnTo>
                  <a:lnTo>
                    <a:pt x="55" y="725"/>
                  </a:lnTo>
                  <a:lnTo>
                    <a:pt x="55" y="724"/>
                  </a:lnTo>
                  <a:lnTo>
                    <a:pt x="55" y="722"/>
                  </a:lnTo>
                  <a:lnTo>
                    <a:pt x="56" y="722"/>
                  </a:lnTo>
                  <a:lnTo>
                    <a:pt x="56" y="724"/>
                  </a:lnTo>
                  <a:lnTo>
                    <a:pt x="56" y="725"/>
                  </a:lnTo>
                  <a:close/>
                  <a:moveTo>
                    <a:pt x="50" y="721"/>
                  </a:moveTo>
                  <a:lnTo>
                    <a:pt x="50" y="722"/>
                  </a:lnTo>
                  <a:lnTo>
                    <a:pt x="50" y="721"/>
                  </a:lnTo>
                  <a:lnTo>
                    <a:pt x="48" y="721"/>
                  </a:lnTo>
                  <a:lnTo>
                    <a:pt x="48" y="719"/>
                  </a:lnTo>
                  <a:lnTo>
                    <a:pt x="48" y="717"/>
                  </a:lnTo>
                  <a:lnTo>
                    <a:pt x="50" y="717"/>
                  </a:lnTo>
                  <a:lnTo>
                    <a:pt x="50" y="719"/>
                  </a:lnTo>
                  <a:lnTo>
                    <a:pt x="50" y="721"/>
                  </a:lnTo>
                  <a:close/>
                  <a:moveTo>
                    <a:pt x="56" y="721"/>
                  </a:moveTo>
                  <a:lnTo>
                    <a:pt x="56" y="722"/>
                  </a:lnTo>
                  <a:lnTo>
                    <a:pt x="55" y="722"/>
                  </a:lnTo>
                  <a:lnTo>
                    <a:pt x="53" y="722"/>
                  </a:lnTo>
                  <a:lnTo>
                    <a:pt x="53" y="721"/>
                  </a:lnTo>
                  <a:lnTo>
                    <a:pt x="51" y="721"/>
                  </a:lnTo>
                  <a:lnTo>
                    <a:pt x="51" y="719"/>
                  </a:lnTo>
                  <a:lnTo>
                    <a:pt x="53" y="719"/>
                  </a:lnTo>
                  <a:lnTo>
                    <a:pt x="53" y="721"/>
                  </a:lnTo>
                  <a:lnTo>
                    <a:pt x="53" y="719"/>
                  </a:lnTo>
                  <a:lnTo>
                    <a:pt x="53" y="717"/>
                  </a:lnTo>
                  <a:lnTo>
                    <a:pt x="55" y="717"/>
                  </a:lnTo>
                  <a:lnTo>
                    <a:pt x="55" y="716"/>
                  </a:lnTo>
                  <a:lnTo>
                    <a:pt x="56" y="716"/>
                  </a:lnTo>
                  <a:lnTo>
                    <a:pt x="58" y="716"/>
                  </a:lnTo>
                  <a:lnTo>
                    <a:pt x="56" y="717"/>
                  </a:lnTo>
                  <a:lnTo>
                    <a:pt x="56" y="719"/>
                  </a:lnTo>
                  <a:lnTo>
                    <a:pt x="56" y="721"/>
                  </a:lnTo>
                  <a:close/>
                  <a:moveTo>
                    <a:pt x="50" y="714"/>
                  </a:moveTo>
                  <a:lnTo>
                    <a:pt x="50" y="713"/>
                  </a:lnTo>
                  <a:lnTo>
                    <a:pt x="51" y="713"/>
                  </a:lnTo>
                  <a:lnTo>
                    <a:pt x="51" y="714"/>
                  </a:lnTo>
                  <a:lnTo>
                    <a:pt x="50" y="714"/>
                  </a:lnTo>
                  <a:close/>
                  <a:moveTo>
                    <a:pt x="51" y="716"/>
                  </a:moveTo>
                  <a:lnTo>
                    <a:pt x="51" y="714"/>
                  </a:lnTo>
                  <a:lnTo>
                    <a:pt x="53" y="714"/>
                  </a:lnTo>
                  <a:lnTo>
                    <a:pt x="53" y="713"/>
                  </a:lnTo>
                  <a:lnTo>
                    <a:pt x="53" y="711"/>
                  </a:lnTo>
                  <a:lnTo>
                    <a:pt x="55" y="711"/>
                  </a:lnTo>
                  <a:lnTo>
                    <a:pt x="55" y="713"/>
                  </a:lnTo>
                  <a:lnTo>
                    <a:pt x="53" y="714"/>
                  </a:lnTo>
                  <a:lnTo>
                    <a:pt x="51" y="716"/>
                  </a:lnTo>
                  <a:close/>
                  <a:moveTo>
                    <a:pt x="69" y="705"/>
                  </a:moveTo>
                  <a:lnTo>
                    <a:pt x="69" y="706"/>
                  </a:lnTo>
                  <a:lnTo>
                    <a:pt x="70" y="705"/>
                  </a:lnTo>
                  <a:lnTo>
                    <a:pt x="70" y="706"/>
                  </a:lnTo>
                  <a:lnTo>
                    <a:pt x="70" y="708"/>
                  </a:lnTo>
                  <a:lnTo>
                    <a:pt x="69" y="708"/>
                  </a:lnTo>
                  <a:lnTo>
                    <a:pt x="69" y="710"/>
                  </a:lnTo>
                  <a:lnTo>
                    <a:pt x="67" y="710"/>
                  </a:lnTo>
                  <a:lnTo>
                    <a:pt x="67" y="711"/>
                  </a:lnTo>
                  <a:lnTo>
                    <a:pt x="69" y="711"/>
                  </a:lnTo>
                  <a:lnTo>
                    <a:pt x="67" y="711"/>
                  </a:lnTo>
                  <a:lnTo>
                    <a:pt x="67" y="713"/>
                  </a:lnTo>
                  <a:lnTo>
                    <a:pt x="69" y="713"/>
                  </a:lnTo>
                  <a:lnTo>
                    <a:pt x="69" y="714"/>
                  </a:lnTo>
                  <a:lnTo>
                    <a:pt x="67" y="714"/>
                  </a:lnTo>
                  <a:lnTo>
                    <a:pt x="67" y="716"/>
                  </a:lnTo>
                  <a:lnTo>
                    <a:pt x="67" y="717"/>
                  </a:lnTo>
                  <a:lnTo>
                    <a:pt x="65" y="719"/>
                  </a:lnTo>
                  <a:lnTo>
                    <a:pt x="65" y="721"/>
                  </a:lnTo>
                  <a:lnTo>
                    <a:pt x="64" y="721"/>
                  </a:lnTo>
                  <a:lnTo>
                    <a:pt x="64" y="722"/>
                  </a:lnTo>
                  <a:lnTo>
                    <a:pt x="64" y="724"/>
                  </a:lnTo>
                  <a:lnTo>
                    <a:pt x="62" y="724"/>
                  </a:lnTo>
                  <a:lnTo>
                    <a:pt x="62" y="725"/>
                  </a:lnTo>
                  <a:lnTo>
                    <a:pt x="61" y="725"/>
                  </a:lnTo>
                  <a:lnTo>
                    <a:pt x="61" y="727"/>
                  </a:lnTo>
                  <a:lnTo>
                    <a:pt x="61" y="728"/>
                  </a:lnTo>
                  <a:lnTo>
                    <a:pt x="59" y="728"/>
                  </a:lnTo>
                  <a:lnTo>
                    <a:pt x="59" y="727"/>
                  </a:lnTo>
                  <a:lnTo>
                    <a:pt x="58" y="727"/>
                  </a:lnTo>
                  <a:lnTo>
                    <a:pt x="59" y="727"/>
                  </a:lnTo>
                  <a:lnTo>
                    <a:pt x="59" y="725"/>
                  </a:lnTo>
                  <a:lnTo>
                    <a:pt x="58" y="724"/>
                  </a:lnTo>
                  <a:lnTo>
                    <a:pt x="58" y="722"/>
                  </a:lnTo>
                  <a:lnTo>
                    <a:pt x="58" y="721"/>
                  </a:lnTo>
                  <a:lnTo>
                    <a:pt x="58" y="719"/>
                  </a:lnTo>
                  <a:lnTo>
                    <a:pt x="58" y="717"/>
                  </a:lnTo>
                  <a:lnTo>
                    <a:pt x="58" y="716"/>
                  </a:lnTo>
                  <a:lnTo>
                    <a:pt x="59" y="716"/>
                  </a:lnTo>
                  <a:lnTo>
                    <a:pt x="61" y="716"/>
                  </a:lnTo>
                  <a:lnTo>
                    <a:pt x="61" y="714"/>
                  </a:lnTo>
                  <a:lnTo>
                    <a:pt x="61" y="713"/>
                  </a:lnTo>
                  <a:lnTo>
                    <a:pt x="61" y="711"/>
                  </a:lnTo>
                  <a:lnTo>
                    <a:pt x="61" y="710"/>
                  </a:lnTo>
                  <a:lnTo>
                    <a:pt x="61" y="708"/>
                  </a:lnTo>
                  <a:lnTo>
                    <a:pt x="62" y="708"/>
                  </a:lnTo>
                  <a:lnTo>
                    <a:pt x="62" y="706"/>
                  </a:lnTo>
                  <a:lnTo>
                    <a:pt x="64" y="706"/>
                  </a:lnTo>
                  <a:lnTo>
                    <a:pt x="64" y="708"/>
                  </a:lnTo>
                  <a:lnTo>
                    <a:pt x="65" y="706"/>
                  </a:lnTo>
                  <a:lnTo>
                    <a:pt x="64" y="705"/>
                  </a:lnTo>
                  <a:lnTo>
                    <a:pt x="65" y="705"/>
                  </a:lnTo>
                  <a:lnTo>
                    <a:pt x="65" y="703"/>
                  </a:lnTo>
                  <a:lnTo>
                    <a:pt x="65" y="702"/>
                  </a:lnTo>
                  <a:lnTo>
                    <a:pt x="67" y="702"/>
                  </a:lnTo>
                  <a:lnTo>
                    <a:pt x="67" y="703"/>
                  </a:lnTo>
                  <a:lnTo>
                    <a:pt x="69" y="703"/>
                  </a:lnTo>
                  <a:lnTo>
                    <a:pt x="69" y="705"/>
                  </a:lnTo>
                  <a:lnTo>
                    <a:pt x="70" y="705"/>
                  </a:lnTo>
                  <a:lnTo>
                    <a:pt x="69" y="705"/>
                  </a:lnTo>
                  <a:close/>
                  <a:moveTo>
                    <a:pt x="51" y="700"/>
                  </a:moveTo>
                  <a:lnTo>
                    <a:pt x="51" y="699"/>
                  </a:lnTo>
                  <a:lnTo>
                    <a:pt x="51" y="697"/>
                  </a:lnTo>
                  <a:lnTo>
                    <a:pt x="51" y="699"/>
                  </a:lnTo>
                  <a:lnTo>
                    <a:pt x="51" y="700"/>
                  </a:lnTo>
                  <a:close/>
                  <a:moveTo>
                    <a:pt x="48" y="697"/>
                  </a:moveTo>
                  <a:lnTo>
                    <a:pt x="50" y="697"/>
                  </a:lnTo>
                  <a:lnTo>
                    <a:pt x="51" y="695"/>
                  </a:lnTo>
                  <a:lnTo>
                    <a:pt x="53" y="695"/>
                  </a:lnTo>
                  <a:lnTo>
                    <a:pt x="51" y="695"/>
                  </a:lnTo>
                  <a:lnTo>
                    <a:pt x="51" y="697"/>
                  </a:lnTo>
                  <a:lnTo>
                    <a:pt x="50" y="697"/>
                  </a:lnTo>
                  <a:lnTo>
                    <a:pt x="48" y="697"/>
                  </a:lnTo>
                  <a:close/>
                  <a:moveTo>
                    <a:pt x="58" y="633"/>
                  </a:moveTo>
                  <a:lnTo>
                    <a:pt x="58" y="634"/>
                  </a:lnTo>
                  <a:lnTo>
                    <a:pt x="59" y="634"/>
                  </a:lnTo>
                  <a:lnTo>
                    <a:pt x="59" y="636"/>
                  </a:lnTo>
                  <a:lnTo>
                    <a:pt x="59" y="638"/>
                  </a:lnTo>
                  <a:lnTo>
                    <a:pt x="58" y="638"/>
                  </a:lnTo>
                  <a:lnTo>
                    <a:pt x="58" y="636"/>
                  </a:lnTo>
                  <a:lnTo>
                    <a:pt x="56" y="636"/>
                  </a:lnTo>
                  <a:lnTo>
                    <a:pt x="56" y="634"/>
                  </a:lnTo>
                  <a:lnTo>
                    <a:pt x="56" y="633"/>
                  </a:lnTo>
                  <a:lnTo>
                    <a:pt x="58" y="633"/>
                  </a:lnTo>
                  <a:close/>
                  <a:moveTo>
                    <a:pt x="55" y="634"/>
                  </a:moveTo>
                  <a:lnTo>
                    <a:pt x="55" y="633"/>
                  </a:lnTo>
                  <a:lnTo>
                    <a:pt x="55" y="631"/>
                  </a:lnTo>
                  <a:lnTo>
                    <a:pt x="56" y="633"/>
                  </a:lnTo>
                  <a:lnTo>
                    <a:pt x="55" y="633"/>
                  </a:lnTo>
                  <a:lnTo>
                    <a:pt x="55" y="634"/>
                  </a:lnTo>
                  <a:close/>
                  <a:moveTo>
                    <a:pt x="55" y="633"/>
                  </a:moveTo>
                  <a:lnTo>
                    <a:pt x="53" y="633"/>
                  </a:lnTo>
                  <a:lnTo>
                    <a:pt x="53" y="631"/>
                  </a:lnTo>
                  <a:lnTo>
                    <a:pt x="53" y="630"/>
                  </a:lnTo>
                  <a:lnTo>
                    <a:pt x="55" y="630"/>
                  </a:lnTo>
                  <a:lnTo>
                    <a:pt x="55" y="631"/>
                  </a:lnTo>
                  <a:lnTo>
                    <a:pt x="55" y="633"/>
                  </a:lnTo>
                  <a:close/>
                  <a:moveTo>
                    <a:pt x="1001" y="121"/>
                  </a:moveTo>
                  <a:lnTo>
                    <a:pt x="1006" y="124"/>
                  </a:lnTo>
                  <a:lnTo>
                    <a:pt x="1008" y="124"/>
                  </a:lnTo>
                  <a:lnTo>
                    <a:pt x="1008" y="126"/>
                  </a:lnTo>
                  <a:lnTo>
                    <a:pt x="1009" y="126"/>
                  </a:lnTo>
                  <a:lnTo>
                    <a:pt x="1011" y="127"/>
                  </a:lnTo>
                  <a:lnTo>
                    <a:pt x="1014" y="129"/>
                  </a:lnTo>
                  <a:lnTo>
                    <a:pt x="1033" y="140"/>
                  </a:lnTo>
                  <a:lnTo>
                    <a:pt x="1034" y="141"/>
                  </a:lnTo>
                  <a:lnTo>
                    <a:pt x="1036" y="141"/>
                  </a:lnTo>
                  <a:lnTo>
                    <a:pt x="1037" y="143"/>
                  </a:lnTo>
                  <a:lnTo>
                    <a:pt x="1039" y="144"/>
                  </a:lnTo>
                  <a:lnTo>
                    <a:pt x="1040" y="144"/>
                  </a:lnTo>
                  <a:lnTo>
                    <a:pt x="1048" y="149"/>
                  </a:lnTo>
                  <a:lnTo>
                    <a:pt x="1053" y="152"/>
                  </a:lnTo>
                  <a:lnTo>
                    <a:pt x="1059" y="157"/>
                  </a:lnTo>
                  <a:lnTo>
                    <a:pt x="1062" y="157"/>
                  </a:lnTo>
                  <a:lnTo>
                    <a:pt x="1069" y="162"/>
                  </a:lnTo>
                  <a:lnTo>
                    <a:pt x="1070" y="163"/>
                  </a:lnTo>
                  <a:lnTo>
                    <a:pt x="1087" y="174"/>
                  </a:lnTo>
                  <a:lnTo>
                    <a:pt x="1091" y="176"/>
                  </a:lnTo>
                  <a:lnTo>
                    <a:pt x="1103" y="184"/>
                  </a:lnTo>
                  <a:lnTo>
                    <a:pt x="1108" y="187"/>
                  </a:lnTo>
                  <a:lnTo>
                    <a:pt x="1109" y="187"/>
                  </a:lnTo>
                  <a:lnTo>
                    <a:pt x="1127" y="198"/>
                  </a:lnTo>
                  <a:lnTo>
                    <a:pt x="1128" y="199"/>
                  </a:lnTo>
                  <a:lnTo>
                    <a:pt x="1137" y="205"/>
                  </a:lnTo>
                  <a:lnTo>
                    <a:pt x="1141" y="207"/>
                  </a:lnTo>
                  <a:lnTo>
                    <a:pt x="1147" y="212"/>
                  </a:lnTo>
                  <a:lnTo>
                    <a:pt x="1156" y="218"/>
                  </a:lnTo>
                  <a:lnTo>
                    <a:pt x="1158" y="218"/>
                  </a:lnTo>
                  <a:lnTo>
                    <a:pt x="1150" y="218"/>
                  </a:lnTo>
                  <a:lnTo>
                    <a:pt x="1147" y="218"/>
                  </a:lnTo>
                  <a:lnTo>
                    <a:pt x="1142" y="218"/>
                  </a:lnTo>
                  <a:lnTo>
                    <a:pt x="1141" y="218"/>
                  </a:lnTo>
                  <a:lnTo>
                    <a:pt x="1133" y="218"/>
                  </a:lnTo>
                  <a:lnTo>
                    <a:pt x="1131" y="218"/>
                  </a:lnTo>
                  <a:lnTo>
                    <a:pt x="1128" y="218"/>
                  </a:lnTo>
                  <a:lnTo>
                    <a:pt x="1125" y="218"/>
                  </a:lnTo>
                  <a:lnTo>
                    <a:pt x="1117" y="218"/>
                  </a:lnTo>
                  <a:lnTo>
                    <a:pt x="1114" y="218"/>
                  </a:lnTo>
                  <a:lnTo>
                    <a:pt x="1109" y="218"/>
                  </a:lnTo>
                  <a:lnTo>
                    <a:pt x="1106" y="218"/>
                  </a:lnTo>
                  <a:lnTo>
                    <a:pt x="1102" y="218"/>
                  </a:lnTo>
                  <a:lnTo>
                    <a:pt x="1094" y="218"/>
                  </a:lnTo>
                  <a:lnTo>
                    <a:pt x="1086" y="218"/>
                  </a:lnTo>
                  <a:lnTo>
                    <a:pt x="1078" y="218"/>
                  </a:lnTo>
                  <a:lnTo>
                    <a:pt x="1070" y="218"/>
                  </a:lnTo>
                  <a:lnTo>
                    <a:pt x="1067" y="218"/>
                  </a:lnTo>
                  <a:lnTo>
                    <a:pt x="1066" y="218"/>
                  </a:lnTo>
                  <a:lnTo>
                    <a:pt x="1062" y="218"/>
                  </a:lnTo>
                  <a:lnTo>
                    <a:pt x="1058" y="218"/>
                  </a:lnTo>
                  <a:lnTo>
                    <a:pt x="1055" y="218"/>
                  </a:lnTo>
                  <a:lnTo>
                    <a:pt x="1051" y="218"/>
                  </a:lnTo>
                  <a:lnTo>
                    <a:pt x="1047" y="218"/>
                  </a:lnTo>
                  <a:lnTo>
                    <a:pt x="1039" y="218"/>
                  </a:lnTo>
                  <a:lnTo>
                    <a:pt x="1033" y="218"/>
                  </a:lnTo>
                  <a:lnTo>
                    <a:pt x="1031" y="218"/>
                  </a:lnTo>
                  <a:lnTo>
                    <a:pt x="1023" y="218"/>
                  </a:lnTo>
                  <a:lnTo>
                    <a:pt x="1017" y="218"/>
                  </a:lnTo>
                  <a:lnTo>
                    <a:pt x="1015" y="218"/>
                  </a:lnTo>
                  <a:lnTo>
                    <a:pt x="1008" y="218"/>
                  </a:lnTo>
                  <a:lnTo>
                    <a:pt x="1003" y="218"/>
                  </a:lnTo>
                  <a:lnTo>
                    <a:pt x="1001" y="218"/>
                  </a:lnTo>
                  <a:lnTo>
                    <a:pt x="1000" y="218"/>
                  </a:lnTo>
                  <a:lnTo>
                    <a:pt x="998" y="218"/>
                  </a:lnTo>
                  <a:lnTo>
                    <a:pt x="994" y="218"/>
                  </a:lnTo>
                  <a:lnTo>
                    <a:pt x="994" y="226"/>
                  </a:lnTo>
                  <a:lnTo>
                    <a:pt x="995" y="229"/>
                  </a:lnTo>
                  <a:lnTo>
                    <a:pt x="1000" y="273"/>
                  </a:lnTo>
                  <a:lnTo>
                    <a:pt x="1000" y="277"/>
                  </a:lnTo>
                  <a:lnTo>
                    <a:pt x="1000" y="281"/>
                  </a:lnTo>
                  <a:lnTo>
                    <a:pt x="1001" y="282"/>
                  </a:lnTo>
                  <a:lnTo>
                    <a:pt x="1001" y="284"/>
                  </a:lnTo>
                  <a:lnTo>
                    <a:pt x="1003" y="298"/>
                  </a:lnTo>
                  <a:lnTo>
                    <a:pt x="1003" y="309"/>
                  </a:lnTo>
                  <a:lnTo>
                    <a:pt x="1004" y="312"/>
                  </a:lnTo>
                  <a:lnTo>
                    <a:pt x="1003" y="313"/>
                  </a:lnTo>
                  <a:lnTo>
                    <a:pt x="1004" y="317"/>
                  </a:lnTo>
                  <a:lnTo>
                    <a:pt x="1004" y="318"/>
                  </a:lnTo>
                  <a:lnTo>
                    <a:pt x="1004" y="324"/>
                  </a:lnTo>
                  <a:lnTo>
                    <a:pt x="1006" y="328"/>
                  </a:lnTo>
                  <a:lnTo>
                    <a:pt x="1004" y="328"/>
                  </a:lnTo>
                  <a:lnTo>
                    <a:pt x="1006" y="329"/>
                  </a:lnTo>
                  <a:lnTo>
                    <a:pt x="1006" y="331"/>
                  </a:lnTo>
                  <a:lnTo>
                    <a:pt x="1006" y="332"/>
                  </a:lnTo>
                  <a:lnTo>
                    <a:pt x="1006" y="337"/>
                  </a:lnTo>
                  <a:lnTo>
                    <a:pt x="1006" y="339"/>
                  </a:lnTo>
                  <a:lnTo>
                    <a:pt x="1006" y="340"/>
                  </a:lnTo>
                  <a:lnTo>
                    <a:pt x="1008" y="340"/>
                  </a:lnTo>
                  <a:lnTo>
                    <a:pt x="1008" y="342"/>
                  </a:lnTo>
                  <a:lnTo>
                    <a:pt x="1008" y="343"/>
                  </a:lnTo>
                  <a:lnTo>
                    <a:pt x="1008" y="346"/>
                  </a:lnTo>
                  <a:lnTo>
                    <a:pt x="1008" y="353"/>
                  </a:lnTo>
                  <a:lnTo>
                    <a:pt x="1009" y="353"/>
                  </a:lnTo>
                  <a:lnTo>
                    <a:pt x="1009" y="354"/>
                  </a:lnTo>
                  <a:lnTo>
                    <a:pt x="1009" y="356"/>
                  </a:lnTo>
                  <a:lnTo>
                    <a:pt x="1009" y="357"/>
                  </a:lnTo>
                  <a:lnTo>
                    <a:pt x="1009" y="360"/>
                  </a:lnTo>
                  <a:lnTo>
                    <a:pt x="1009" y="362"/>
                  </a:lnTo>
                  <a:lnTo>
                    <a:pt x="1011" y="367"/>
                  </a:lnTo>
                  <a:lnTo>
                    <a:pt x="1011" y="368"/>
                  </a:lnTo>
                  <a:lnTo>
                    <a:pt x="1011" y="370"/>
                  </a:lnTo>
                  <a:lnTo>
                    <a:pt x="1011" y="371"/>
                  </a:lnTo>
                  <a:lnTo>
                    <a:pt x="1011" y="373"/>
                  </a:lnTo>
                  <a:lnTo>
                    <a:pt x="1011" y="375"/>
                  </a:lnTo>
                  <a:lnTo>
                    <a:pt x="1011" y="376"/>
                  </a:lnTo>
                  <a:lnTo>
                    <a:pt x="1012" y="381"/>
                  </a:lnTo>
                  <a:lnTo>
                    <a:pt x="1012" y="382"/>
                  </a:lnTo>
                  <a:lnTo>
                    <a:pt x="1012" y="385"/>
                  </a:lnTo>
                  <a:lnTo>
                    <a:pt x="1012" y="389"/>
                  </a:lnTo>
                  <a:lnTo>
                    <a:pt x="1012" y="390"/>
                  </a:lnTo>
                  <a:lnTo>
                    <a:pt x="1014" y="392"/>
                  </a:lnTo>
                  <a:lnTo>
                    <a:pt x="1014" y="393"/>
                  </a:lnTo>
                  <a:lnTo>
                    <a:pt x="1014" y="395"/>
                  </a:lnTo>
                  <a:lnTo>
                    <a:pt x="1014" y="396"/>
                  </a:lnTo>
                  <a:lnTo>
                    <a:pt x="1014" y="400"/>
                  </a:lnTo>
                  <a:lnTo>
                    <a:pt x="1014" y="401"/>
                  </a:lnTo>
                  <a:lnTo>
                    <a:pt x="1014" y="403"/>
                  </a:lnTo>
                  <a:lnTo>
                    <a:pt x="1014" y="404"/>
                  </a:lnTo>
                  <a:lnTo>
                    <a:pt x="1015" y="407"/>
                  </a:lnTo>
                  <a:lnTo>
                    <a:pt x="1015" y="409"/>
                  </a:lnTo>
                  <a:lnTo>
                    <a:pt x="1015" y="415"/>
                  </a:lnTo>
                  <a:lnTo>
                    <a:pt x="1015" y="417"/>
                  </a:lnTo>
                  <a:lnTo>
                    <a:pt x="1017" y="418"/>
                  </a:lnTo>
                  <a:lnTo>
                    <a:pt x="1017" y="420"/>
                  </a:lnTo>
                  <a:lnTo>
                    <a:pt x="1017" y="421"/>
                  </a:lnTo>
                  <a:lnTo>
                    <a:pt x="1017" y="426"/>
                  </a:lnTo>
                  <a:lnTo>
                    <a:pt x="1017" y="428"/>
                  </a:lnTo>
                  <a:lnTo>
                    <a:pt x="1017" y="429"/>
                  </a:lnTo>
                  <a:lnTo>
                    <a:pt x="1017" y="432"/>
                  </a:lnTo>
                  <a:lnTo>
                    <a:pt x="1019" y="434"/>
                  </a:lnTo>
                  <a:lnTo>
                    <a:pt x="1026" y="511"/>
                  </a:lnTo>
                  <a:lnTo>
                    <a:pt x="1028" y="520"/>
                  </a:lnTo>
                  <a:lnTo>
                    <a:pt x="1028" y="522"/>
                  </a:lnTo>
                  <a:lnTo>
                    <a:pt x="1030" y="530"/>
                  </a:lnTo>
                  <a:lnTo>
                    <a:pt x="1030" y="534"/>
                  </a:lnTo>
                  <a:lnTo>
                    <a:pt x="1030" y="536"/>
                  </a:lnTo>
                  <a:lnTo>
                    <a:pt x="1031" y="544"/>
                  </a:lnTo>
                  <a:lnTo>
                    <a:pt x="1031" y="547"/>
                  </a:lnTo>
                  <a:lnTo>
                    <a:pt x="1031" y="548"/>
                  </a:lnTo>
                  <a:lnTo>
                    <a:pt x="1031" y="550"/>
                  </a:lnTo>
                  <a:lnTo>
                    <a:pt x="1031" y="551"/>
                  </a:lnTo>
                  <a:lnTo>
                    <a:pt x="1033" y="558"/>
                  </a:lnTo>
                  <a:lnTo>
                    <a:pt x="1033" y="561"/>
                  </a:lnTo>
                  <a:lnTo>
                    <a:pt x="1033" y="562"/>
                  </a:lnTo>
                  <a:lnTo>
                    <a:pt x="1033" y="566"/>
                  </a:lnTo>
                  <a:lnTo>
                    <a:pt x="1034" y="572"/>
                  </a:lnTo>
                  <a:lnTo>
                    <a:pt x="1034" y="573"/>
                  </a:lnTo>
                  <a:lnTo>
                    <a:pt x="1034" y="576"/>
                  </a:lnTo>
                  <a:lnTo>
                    <a:pt x="1034" y="578"/>
                  </a:lnTo>
                  <a:lnTo>
                    <a:pt x="1034" y="580"/>
                  </a:lnTo>
                  <a:lnTo>
                    <a:pt x="1034" y="581"/>
                  </a:lnTo>
                  <a:lnTo>
                    <a:pt x="1036" y="587"/>
                  </a:lnTo>
                  <a:lnTo>
                    <a:pt x="1036" y="589"/>
                  </a:lnTo>
                  <a:lnTo>
                    <a:pt x="1037" y="602"/>
                  </a:lnTo>
                  <a:lnTo>
                    <a:pt x="1037" y="603"/>
                  </a:lnTo>
                  <a:lnTo>
                    <a:pt x="1037" y="606"/>
                  </a:lnTo>
                  <a:lnTo>
                    <a:pt x="1037" y="609"/>
                  </a:lnTo>
                  <a:lnTo>
                    <a:pt x="1039" y="609"/>
                  </a:lnTo>
                  <a:lnTo>
                    <a:pt x="1039" y="613"/>
                  </a:lnTo>
                  <a:lnTo>
                    <a:pt x="1039" y="617"/>
                  </a:lnTo>
                  <a:lnTo>
                    <a:pt x="1039" y="619"/>
                  </a:lnTo>
                  <a:lnTo>
                    <a:pt x="1039" y="620"/>
                  </a:lnTo>
                  <a:lnTo>
                    <a:pt x="1039" y="622"/>
                  </a:lnTo>
                  <a:lnTo>
                    <a:pt x="1040" y="622"/>
                  </a:lnTo>
                  <a:lnTo>
                    <a:pt x="1040" y="623"/>
                  </a:lnTo>
                  <a:lnTo>
                    <a:pt x="1040" y="625"/>
                  </a:lnTo>
                  <a:lnTo>
                    <a:pt x="1040" y="627"/>
                  </a:lnTo>
                  <a:lnTo>
                    <a:pt x="1040" y="630"/>
                  </a:lnTo>
                  <a:lnTo>
                    <a:pt x="1040" y="631"/>
                  </a:lnTo>
                  <a:lnTo>
                    <a:pt x="1040" y="633"/>
                  </a:lnTo>
                  <a:lnTo>
                    <a:pt x="1040" y="634"/>
                  </a:lnTo>
                  <a:lnTo>
                    <a:pt x="1042" y="636"/>
                  </a:lnTo>
                  <a:lnTo>
                    <a:pt x="1042" y="638"/>
                  </a:lnTo>
                  <a:lnTo>
                    <a:pt x="1042" y="641"/>
                  </a:lnTo>
                  <a:lnTo>
                    <a:pt x="1044" y="661"/>
                  </a:lnTo>
                  <a:lnTo>
                    <a:pt x="1047" y="677"/>
                  </a:lnTo>
                  <a:lnTo>
                    <a:pt x="1047" y="678"/>
                  </a:lnTo>
                  <a:lnTo>
                    <a:pt x="1047" y="681"/>
                  </a:lnTo>
                  <a:lnTo>
                    <a:pt x="1047" y="685"/>
                  </a:lnTo>
                  <a:lnTo>
                    <a:pt x="1047" y="686"/>
                  </a:lnTo>
                  <a:lnTo>
                    <a:pt x="1047" y="688"/>
                  </a:lnTo>
                  <a:lnTo>
                    <a:pt x="1047" y="689"/>
                  </a:lnTo>
                  <a:lnTo>
                    <a:pt x="1047" y="691"/>
                  </a:lnTo>
                  <a:lnTo>
                    <a:pt x="1048" y="692"/>
                  </a:lnTo>
                  <a:lnTo>
                    <a:pt x="1048" y="694"/>
                  </a:lnTo>
                  <a:lnTo>
                    <a:pt x="1048" y="695"/>
                  </a:lnTo>
                  <a:lnTo>
                    <a:pt x="1048" y="697"/>
                  </a:lnTo>
                  <a:lnTo>
                    <a:pt x="1048" y="703"/>
                  </a:lnTo>
                  <a:lnTo>
                    <a:pt x="1048" y="705"/>
                  </a:lnTo>
                  <a:lnTo>
                    <a:pt x="1050" y="706"/>
                  </a:lnTo>
                  <a:lnTo>
                    <a:pt x="1048" y="706"/>
                  </a:lnTo>
                  <a:lnTo>
                    <a:pt x="1050" y="706"/>
                  </a:lnTo>
                  <a:lnTo>
                    <a:pt x="1050" y="710"/>
                  </a:lnTo>
                  <a:lnTo>
                    <a:pt x="1050" y="711"/>
                  </a:lnTo>
                  <a:lnTo>
                    <a:pt x="1050" y="713"/>
                  </a:lnTo>
                  <a:lnTo>
                    <a:pt x="1050" y="716"/>
                  </a:lnTo>
                  <a:lnTo>
                    <a:pt x="1050" y="717"/>
                  </a:lnTo>
                  <a:lnTo>
                    <a:pt x="1051" y="719"/>
                  </a:lnTo>
                  <a:lnTo>
                    <a:pt x="1051" y="722"/>
                  </a:lnTo>
                  <a:lnTo>
                    <a:pt x="1051" y="724"/>
                  </a:lnTo>
                  <a:lnTo>
                    <a:pt x="1051" y="725"/>
                  </a:lnTo>
                  <a:lnTo>
                    <a:pt x="1051" y="727"/>
                  </a:lnTo>
                  <a:lnTo>
                    <a:pt x="1053" y="733"/>
                  </a:lnTo>
                  <a:lnTo>
                    <a:pt x="1053" y="735"/>
                  </a:lnTo>
                  <a:lnTo>
                    <a:pt x="1053" y="736"/>
                  </a:lnTo>
                  <a:lnTo>
                    <a:pt x="1053" y="738"/>
                  </a:lnTo>
                  <a:lnTo>
                    <a:pt x="1053" y="741"/>
                  </a:lnTo>
                  <a:lnTo>
                    <a:pt x="1055" y="747"/>
                  </a:lnTo>
                  <a:lnTo>
                    <a:pt x="1055" y="752"/>
                  </a:lnTo>
                  <a:lnTo>
                    <a:pt x="1055" y="753"/>
                  </a:lnTo>
                  <a:lnTo>
                    <a:pt x="1055" y="755"/>
                  </a:lnTo>
                  <a:lnTo>
                    <a:pt x="1055" y="757"/>
                  </a:lnTo>
                  <a:lnTo>
                    <a:pt x="1055" y="758"/>
                  </a:lnTo>
                  <a:lnTo>
                    <a:pt x="1056" y="761"/>
                  </a:lnTo>
                  <a:lnTo>
                    <a:pt x="1056" y="763"/>
                  </a:lnTo>
                  <a:lnTo>
                    <a:pt x="1056" y="769"/>
                  </a:lnTo>
                  <a:lnTo>
                    <a:pt x="1056" y="771"/>
                  </a:lnTo>
                  <a:lnTo>
                    <a:pt x="1058" y="775"/>
                  </a:lnTo>
                  <a:lnTo>
                    <a:pt x="1058" y="777"/>
                  </a:lnTo>
                  <a:lnTo>
                    <a:pt x="1058" y="778"/>
                  </a:lnTo>
                  <a:lnTo>
                    <a:pt x="1058" y="785"/>
                  </a:lnTo>
                  <a:lnTo>
                    <a:pt x="1059" y="796"/>
                  </a:lnTo>
                  <a:lnTo>
                    <a:pt x="1059" y="797"/>
                  </a:lnTo>
                  <a:lnTo>
                    <a:pt x="1059" y="799"/>
                  </a:lnTo>
                  <a:lnTo>
                    <a:pt x="1059" y="800"/>
                  </a:lnTo>
                  <a:lnTo>
                    <a:pt x="1061" y="802"/>
                  </a:lnTo>
                  <a:lnTo>
                    <a:pt x="1061" y="810"/>
                  </a:lnTo>
                  <a:lnTo>
                    <a:pt x="1061" y="811"/>
                  </a:lnTo>
                  <a:lnTo>
                    <a:pt x="1061" y="813"/>
                  </a:lnTo>
                  <a:lnTo>
                    <a:pt x="1069" y="883"/>
                  </a:lnTo>
                  <a:lnTo>
                    <a:pt x="1070" y="897"/>
                  </a:lnTo>
                  <a:lnTo>
                    <a:pt x="1070" y="899"/>
                  </a:lnTo>
                  <a:lnTo>
                    <a:pt x="1070" y="901"/>
                  </a:lnTo>
                  <a:lnTo>
                    <a:pt x="1070" y="902"/>
                  </a:lnTo>
                  <a:lnTo>
                    <a:pt x="1072" y="905"/>
                  </a:lnTo>
                  <a:lnTo>
                    <a:pt x="1080" y="974"/>
                  </a:lnTo>
                  <a:lnTo>
                    <a:pt x="1080" y="976"/>
                  </a:lnTo>
                  <a:lnTo>
                    <a:pt x="1080" y="985"/>
                  </a:lnTo>
                  <a:lnTo>
                    <a:pt x="1084" y="1021"/>
                  </a:lnTo>
                  <a:lnTo>
                    <a:pt x="1111" y="1037"/>
                  </a:lnTo>
                  <a:lnTo>
                    <a:pt x="1103" y="1070"/>
                  </a:lnTo>
                  <a:lnTo>
                    <a:pt x="1102" y="1076"/>
                  </a:lnTo>
                  <a:lnTo>
                    <a:pt x="1100" y="1088"/>
                  </a:lnTo>
                  <a:lnTo>
                    <a:pt x="1098" y="1090"/>
                  </a:lnTo>
                  <a:lnTo>
                    <a:pt x="1098" y="1092"/>
                  </a:lnTo>
                  <a:lnTo>
                    <a:pt x="1097" y="1099"/>
                  </a:lnTo>
                  <a:lnTo>
                    <a:pt x="1094" y="1112"/>
                  </a:lnTo>
                  <a:lnTo>
                    <a:pt x="1094" y="1115"/>
                  </a:lnTo>
                  <a:lnTo>
                    <a:pt x="1092" y="1117"/>
                  </a:lnTo>
                  <a:lnTo>
                    <a:pt x="1091" y="1117"/>
                  </a:lnTo>
                  <a:lnTo>
                    <a:pt x="1089" y="1117"/>
                  </a:lnTo>
                  <a:lnTo>
                    <a:pt x="1086" y="1117"/>
                  </a:lnTo>
                  <a:lnTo>
                    <a:pt x="1084" y="1117"/>
                  </a:lnTo>
                  <a:lnTo>
                    <a:pt x="1080" y="1117"/>
                  </a:lnTo>
                  <a:lnTo>
                    <a:pt x="1076" y="1117"/>
                  </a:lnTo>
                  <a:lnTo>
                    <a:pt x="1069" y="1117"/>
                  </a:lnTo>
                  <a:lnTo>
                    <a:pt x="1067" y="1117"/>
                  </a:lnTo>
                  <a:lnTo>
                    <a:pt x="1064" y="1117"/>
                  </a:lnTo>
                  <a:lnTo>
                    <a:pt x="1055" y="1117"/>
                  </a:lnTo>
                  <a:lnTo>
                    <a:pt x="1047" y="1117"/>
                  </a:lnTo>
                  <a:lnTo>
                    <a:pt x="1042" y="1117"/>
                  </a:lnTo>
                  <a:lnTo>
                    <a:pt x="1039" y="1117"/>
                  </a:lnTo>
                  <a:lnTo>
                    <a:pt x="1036" y="1117"/>
                  </a:lnTo>
                  <a:lnTo>
                    <a:pt x="1034" y="1117"/>
                  </a:lnTo>
                  <a:lnTo>
                    <a:pt x="1033" y="1117"/>
                  </a:lnTo>
                  <a:lnTo>
                    <a:pt x="1031" y="1117"/>
                  </a:lnTo>
                  <a:lnTo>
                    <a:pt x="1030" y="1117"/>
                  </a:lnTo>
                  <a:lnTo>
                    <a:pt x="1023" y="1117"/>
                  </a:lnTo>
                  <a:lnTo>
                    <a:pt x="1022" y="1117"/>
                  </a:lnTo>
                  <a:lnTo>
                    <a:pt x="1017" y="1117"/>
                  </a:lnTo>
                  <a:lnTo>
                    <a:pt x="1011" y="1117"/>
                  </a:lnTo>
                  <a:lnTo>
                    <a:pt x="1009" y="1117"/>
                  </a:lnTo>
                  <a:lnTo>
                    <a:pt x="1004" y="1117"/>
                  </a:lnTo>
                  <a:lnTo>
                    <a:pt x="1003" y="1117"/>
                  </a:lnTo>
                  <a:lnTo>
                    <a:pt x="994" y="1117"/>
                  </a:lnTo>
                  <a:lnTo>
                    <a:pt x="992" y="1117"/>
                  </a:lnTo>
                  <a:lnTo>
                    <a:pt x="984" y="1117"/>
                  </a:lnTo>
                  <a:lnTo>
                    <a:pt x="981" y="1117"/>
                  </a:lnTo>
                  <a:lnTo>
                    <a:pt x="979" y="1117"/>
                  </a:lnTo>
                  <a:lnTo>
                    <a:pt x="978" y="1117"/>
                  </a:lnTo>
                  <a:lnTo>
                    <a:pt x="975" y="1117"/>
                  </a:lnTo>
                  <a:lnTo>
                    <a:pt x="968" y="1117"/>
                  </a:lnTo>
                  <a:lnTo>
                    <a:pt x="961" y="1117"/>
                  </a:lnTo>
                  <a:lnTo>
                    <a:pt x="956" y="1117"/>
                  </a:lnTo>
                  <a:lnTo>
                    <a:pt x="943" y="1117"/>
                  </a:lnTo>
                  <a:lnTo>
                    <a:pt x="939" y="1117"/>
                  </a:lnTo>
                  <a:lnTo>
                    <a:pt x="937" y="1117"/>
                  </a:lnTo>
                  <a:lnTo>
                    <a:pt x="931" y="1117"/>
                  </a:lnTo>
                  <a:lnTo>
                    <a:pt x="925" y="1117"/>
                  </a:lnTo>
                  <a:lnTo>
                    <a:pt x="920" y="1117"/>
                  </a:lnTo>
                  <a:lnTo>
                    <a:pt x="907" y="1117"/>
                  </a:lnTo>
                  <a:lnTo>
                    <a:pt x="895" y="1117"/>
                  </a:lnTo>
                  <a:lnTo>
                    <a:pt x="892" y="1117"/>
                  </a:lnTo>
                  <a:lnTo>
                    <a:pt x="890" y="1117"/>
                  </a:lnTo>
                  <a:lnTo>
                    <a:pt x="889" y="1117"/>
                  </a:lnTo>
                  <a:lnTo>
                    <a:pt x="882" y="1117"/>
                  </a:lnTo>
                  <a:lnTo>
                    <a:pt x="878" y="1117"/>
                  </a:lnTo>
                  <a:lnTo>
                    <a:pt x="870" y="1117"/>
                  </a:lnTo>
                  <a:lnTo>
                    <a:pt x="867" y="1117"/>
                  </a:lnTo>
                  <a:lnTo>
                    <a:pt x="860" y="1117"/>
                  </a:lnTo>
                  <a:lnTo>
                    <a:pt x="859" y="1117"/>
                  </a:lnTo>
                  <a:lnTo>
                    <a:pt x="857" y="1117"/>
                  </a:lnTo>
                  <a:lnTo>
                    <a:pt x="853" y="1117"/>
                  </a:lnTo>
                  <a:lnTo>
                    <a:pt x="851" y="1117"/>
                  </a:lnTo>
                  <a:lnTo>
                    <a:pt x="848" y="1117"/>
                  </a:lnTo>
                  <a:lnTo>
                    <a:pt x="846" y="1117"/>
                  </a:lnTo>
                  <a:lnTo>
                    <a:pt x="845" y="1117"/>
                  </a:lnTo>
                  <a:lnTo>
                    <a:pt x="834" y="1117"/>
                  </a:lnTo>
                  <a:lnTo>
                    <a:pt x="832" y="1117"/>
                  </a:lnTo>
                  <a:lnTo>
                    <a:pt x="829" y="1117"/>
                  </a:lnTo>
                  <a:lnTo>
                    <a:pt x="824" y="1117"/>
                  </a:lnTo>
                  <a:lnTo>
                    <a:pt x="823" y="1117"/>
                  </a:lnTo>
                  <a:lnTo>
                    <a:pt x="821" y="1117"/>
                  </a:lnTo>
                  <a:lnTo>
                    <a:pt x="820" y="1117"/>
                  </a:lnTo>
                  <a:lnTo>
                    <a:pt x="818" y="1117"/>
                  </a:lnTo>
                  <a:lnTo>
                    <a:pt x="817" y="1117"/>
                  </a:lnTo>
                  <a:lnTo>
                    <a:pt x="809" y="1117"/>
                  </a:lnTo>
                  <a:lnTo>
                    <a:pt x="807" y="1117"/>
                  </a:lnTo>
                  <a:lnTo>
                    <a:pt x="801" y="1117"/>
                  </a:lnTo>
                  <a:lnTo>
                    <a:pt x="799" y="1117"/>
                  </a:lnTo>
                  <a:lnTo>
                    <a:pt x="795" y="1117"/>
                  </a:lnTo>
                  <a:lnTo>
                    <a:pt x="784" y="1117"/>
                  </a:lnTo>
                  <a:lnTo>
                    <a:pt x="776" y="1117"/>
                  </a:lnTo>
                  <a:lnTo>
                    <a:pt x="773" y="1117"/>
                  </a:lnTo>
                  <a:lnTo>
                    <a:pt x="771" y="1117"/>
                  </a:lnTo>
                  <a:lnTo>
                    <a:pt x="767" y="1117"/>
                  </a:lnTo>
                  <a:lnTo>
                    <a:pt x="765" y="1117"/>
                  </a:lnTo>
                  <a:lnTo>
                    <a:pt x="763" y="1117"/>
                  </a:lnTo>
                  <a:lnTo>
                    <a:pt x="759" y="1117"/>
                  </a:lnTo>
                  <a:lnTo>
                    <a:pt x="751" y="1117"/>
                  </a:lnTo>
                  <a:lnTo>
                    <a:pt x="749" y="1117"/>
                  </a:lnTo>
                  <a:lnTo>
                    <a:pt x="746" y="1117"/>
                  </a:lnTo>
                  <a:lnTo>
                    <a:pt x="745" y="1117"/>
                  </a:lnTo>
                  <a:lnTo>
                    <a:pt x="734" y="1117"/>
                  </a:lnTo>
                  <a:lnTo>
                    <a:pt x="732" y="1117"/>
                  </a:lnTo>
                  <a:lnTo>
                    <a:pt x="732" y="1115"/>
                  </a:lnTo>
                  <a:lnTo>
                    <a:pt x="731" y="1114"/>
                  </a:lnTo>
                  <a:lnTo>
                    <a:pt x="732" y="1110"/>
                  </a:lnTo>
                  <a:lnTo>
                    <a:pt x="732" y="1107"/>
                  </a:lnTo>
                  <a:lnTo>
                    <a:pt x="732" y="1104"/>
                  </a:lnTo>
                  <a:lnTo>
                    <a:pt x="734" y="1101"/>
                  </a:lnTo>
                  <a:lnTo>
                    <a:pt x="734" y="1099"/>
                  </a:lnTo>
                  <a:lnTo>
                    <a:pt x="732" y="1098"/>
                  </a:lnTo>
                  <a:lnTo>
                    <a:pt x="731" y="1099"/>
                  </a:lnTo>
                  <a:lnTo>
                    <a:pt x="729" y="1101"/>
                  </a:lnTo>
                  <a:lnTo>
                    <a:pt x="723" y="1106"/>
                  </a:lnTo>
                  <a:lnTo>
                    <a:pt x="721" y="1107"/>
                  </a:lnTo>
                  <a:lnTo>
                    <a:pt x="721" y="1109"/>
                  </a:lnTo>
                  <a:lnTo>
                    <a:pt x="723" y="1115"/>
                  </a:lnTo>
                  <a:lnTo>
                    <a:pt x="724" y="1121"/>
                  </a:lnTo>
                  <a:lnTo>
                    <a:pt x="724" y="1123"/>
                  </a:lnTo>
                  <a:lnTo>
                    <a:pt x="721" y="1123"/>
                  </a:lnTo>
                  <a:lnTo>
                    <a:pt x="720" y="1123"/>
                  </a:lnTo>
                  <a:lnTo>
                    <a:pt x="718" y="1123"/>
                  </a:lnTo>
                  <a:lnTo>
                    <a:pt x="712" y="1123"/>
                  </a:lnTo>
                  <a:lnTo>
                    <a:pt x="710" y="1123"/>
                  </a:lnTo>
                  <a:lnTo>
                    <a:pt x="707" y="1123"/>
                  </a:lnTo>
                  <a:lnTo>
                    <a:pt x="698" y="1123"/>
                  </a:lnTo>
                  <a:lnTo>
                    <a:pt x="696" y="1123"/>
                  </a:lnTo>
                  <a:lnTo>
                    <a:pt x="695" y="1123"/>
                  </a:lnTo>
                  <a:lnTo>
                    <a:pt x="693" y="1123"/>
                  </a:lnTo>
                  <a:lnTo>
                    <a:pt x="691" y="1123"/>
                  </a:lnTo>
                  <a:lnTo>
                    <a:pt x="690" y="1123"/>
                  </a:lnTo>
                  <a:lnTo>
                    <a:pt x="688" y="1123"/>
                  </a:lnTo>
                  <a:lnTo>
                    <a:pt x="687" y="1123"/>
                  </a:lnTo>
                  <a:lnTo>
                    <a:pt x="684" y="1123"/>
                  </a:lnTo>
                  <a:lnTo>
                    <a:pt x="682" y="1123"/>
                  </a:lnTo>
                  <a:lnTo>
                    <a:pt x="679" y="1123"/>
                  </a:lnTo>
                  <a:lnTo>
                    <a:pt x="677" y="1123"/>
                  </a:lnTo>
                  <a:lnTo>
                    <a:pt x="676" y="1123"/>
                  </a:lnTo>
                  <a:lnTo>
                    <a:pt x="673" y="1123"/>
                  </a:lnTo>
                  <a:lnTo>
                    <a:pt x="671" y="1123"/>
                  </a:lnTo>
                  <a:lnTo>
                    <a:pt x="670" y="1123"/>
                  </a:lnTo>
                  <a:lnTo>
                    <a:pt x="668" y="1123"/>
                  </a:lnTo>
                  <a:lnTo>
                    <a:pt x="663" y="1121"/>
                  </a:lnTo>
                  <a:lnTo>
                    <a:pt x="662" y="1121"/>
                  </a:lnTo>
                  <a:lnTo>
                    <a:pt x="659" y="1121"/>
                  </a:lnTo>
                  <a:lnTo>
                    <a:pt x="655" y="1120"/>
                  </a:lnTo>
                  <a:lnTo>
                    <a:pt x="654" y="1120"/>
                  </a:lnTo>
                  <a:lnTo>
                    <a:pt x="651" y="1120"/>
                  </a:lnTo>
                  <a:lnTo>
                    <a:pt x="649" y="1120"/>
                  </a:lnTo>
                  <a:lnTo>
                    <a:pt x="643" y="1118"/>
                  </a:lnTo>
                  <a:lnTo>
                    <a:pt x="640" y="1121"/>
                  </a:lnTo>
                  <a:lnTo>
                    <a:pt x="638" y="1123"/>
                  </a:lnTo>
                  <a:lnTo>
                    <a:pt x="637" y="1123"/>
                  </a:lnTo>
                  <a:lnTo>
                    <a:pt x="635" y="1123"/>
                  </a:lnTo>
                  <a:lnTo>
                    <a:pt x="634" y="1123"/>
                  </a:lnTo>
                  <a:lnTo>
                    <a:pt x="632" y="1123"/>
                  </a:lnTo>
                  <a:lnTo>
                    <a:pt x="632" y="1121"/>
                  </a:lnTo>
                  <a:lnTo>
                    <a:pt x="630" y="1121"/>
                  </a:lnTo>
                  <a:lnTo>
                    <a:pt x="630" y="1123"/>
                  </a:lnTo>
                  <a:lnTo>
                    <a:pt x="629" y="1121"/>
                  </a:lnTo>
                  <a:lnTo>
                    <a:pt x="626" y="1121"/>
                  </a:lnTo>
                  <a:lnTo>
                    <a:pt x="624" y="1121"/>
                  </a:lnTo>
                  <a:lnTo>
                    <a:pt x="623" y="1121"/>
                  </a:lnTo>
                  <a:lnTo>
                    <a:pt x="621" y="1121"/>
                  </a:lnTo>
                  <a:lnTo>
                    <a:pt x="618" y="1123"/>
                  </a:lnTo>
                  <a:lnTo>
                    <a:pt x="616" y="1123"/>
                  </a:lnTo>
                  <a:lnTo>
                    <a:pt x="615" y="1123"/>
                  </a:lnTo>
                  <a:lnTo>
                    <a:pt x="613" y="1123"/>
                  </a:lnTo>
                  <a:lnTo>
                    <a:pt x="612" y="1123"/>
                  </a:lnTo>
                  <a:lnTo>
                    <a:pt x="609" y="1123"/>
                  </a:lnTo>
                  <a:lnTo>
                    <a:pt x="609" y="1124"/>
                  </a:lnTo>
                  <a:lnTo>
                    <a:pt x="607" y="1124"/>
                  </a:lnTo>
                  <a:lnTo>
                    <a:pt x="605" y="1124"/>
                  </a:lnTo>
                  <a:lnTo>
                    <a:pt x="604" y="1123"/>
                  </a:lnTo>
                  <a:lnTo>
                    <a:pt x="602" y="1123"/>
                  </a:lnTo>
                  <a:lnTo>
                    <a:pt x="601" y="1121"/>
                  </a:lnTo>
                  <a:lnTo>
                    <a:pt x="601" y="1123"/>
                  </a:lnTo>
                  <a:lnTo>
                    <a:pt x="599" y="1123"/>
                  </a:lnTo>
                  <a:lnTo>
                    <a:pt x="599" y="1124"/>
                  </a:lnTo>
                  <a:lnTo>
                    <a:pt x="601" y="1126"/>
                  </a:lnTo>
                  <a:lnTo>
                    <a:pt x="601" y="1128"/>
                  </a:lnTo>
                  <a:lnTo>
                    <a:pt x="601" y="1129"/>
                  </a:lnTo>
                  <a:lnTo>
                    <a:pt x="599" y="1131"/>
                  </a:lnTo>
                  <a:lnTo>
                    <a:pt x="598" y="1132"/>
                  </a:lnTo>
                  <a:lnTo>
                    <a:pt x="596" y="1132"/>
                  </a:lnTo>
                  <a:lnTo>
                    <a:pt x="594" y="1134"/>
                  </a:lnTo>
                  <a:lnTo>
                    <a:pt x="594" y="1135"/>
                  </a:lnTo>
                  <a:lnTo>
                    <a:pt x="593" y="1134"/>
                  </a:lnTo>
                  <a:lnTo>
                    <a:pt x="593" y="1135"/>
                  </a:lnTo>
                  <a:lnTo>
                    <a:pt x="591" y="1137"/>
                  </a:lnTo>
                  <a:lnTo>
                    <a:pt x="590" y="1139"/>
                  </a:lnTo>
                  <a:lnTo>
                    <a:pt x="590" y="1140"/>
                  </a:lnTo>
                  <a:lnTo>
                    <a:pt x="590" y="1143"/>
                  </a:lnTo>
                  <a:lnTo>
                    <a:pt x="588" y="1143"/>
                  </a:lnTo>
                  <a:lnTo>
                    <a:pt x="587" y="1145"/>
                  </a:lnTo>
                  <a:lnTo>
                    <a:pt x="585" y="1145"/>
                  </a:lnTo>
                  <a:lnTo>
                    <a:pt x="587" y="1146"/>
                  </a:lnTo>
                  <a:lnTo>
                    <a:pt x="585" y="1150"/>
                  </a:lnTo>
                  <a:lnTo>
                    <a:pt x="585" y="1151"/>
                  </a:lnTo>
                  <a:lnTo>
                    <a:pt x="583" y="1154"/>
                  </a:lnTo>
                  <a:lnTo>
                    <a:pt x="583" y="1153"/>
                  </a:lnTo>
                  <a:lnTo>
                    <a:pt x="582" y="1153"/>
                  </a:lnTo>
                  <a:lnTo>
                    <a:pt x="582" y="1151"/>
                  </a:lnTo>
                  <a:lnTo>
                    <a:pt x="580" y="1150"/>
                  </a:lnTo>
                  <a:lnTo>
                    <a:pt x="579" y="1150"/>
                  </a:lnTo>
                  <a:lnTo>
                    <a:pt x="579" y="1148"/>
                  </a:lnTo>
                  <a:lnTo>
                    <a:pt x="579" y="1146"/>
                  </a:lnTo>
                  <a:lnTo>
                    <a:pt x="577" y="1145"/>
                  </a:lnTo>
                  <a:lnTo>
                    <a:pt x="574" y="1142"/>
                  </a:lnTo>
                  <a:lnTo>
                    <a:pt x="574" y="1140"/>
                  </a:lnTo>
                  <a:lnTo>
                    <a:pt x="573" y="1140"/>
                  </a:lnTo>
                  <a:lnTo>
                    <a:pt x="571" y="1139"/>
                  </a:lnTo>
                  <a:lnTo>
                    <a:pt x="569" y="1139"/>
                  </a:lnTo>
                  <a:lnTo>
                    <a:pt x="568" y="1135"/>
                  </a:lnTo>
                  <a:lnTo>
                    <a:pt x="566" y="1135"/>
                  </a:lnTo>
                  <a:lnTo>
                    <a:pt x="562" y="1131"/>
                  </a:lnTo>
                  <a:lnTo>
                    <a:pt x="560" y="1131"/>
                  </a:lnTo>
                  <a:lnTo>
                    <a:pt x="557" y="1128"/>
                  </a:lnTo>
                  <a:lnTo>
                    <a:pt x="555" y="1126"/>
                  </a:lnTo>
                  <a:lnTo>
                    <a:pt x="554" y="1126"/>
                  </a:lnTo>
                  <a:lnTo>
                    <a:pt x="552" y="1124"/>
                  </a:lnTo>
                  <a:lnTo>
                    <a:pt x="551" y="1124"/>
                  </a:lnTo>
                  <a:lnTo>
                    <a:pt x="547" y="1121"/>
                  </a:lnTo>
                  <a:lnTo>
                    <a:pt x="546" y="1120"/>
                  </a:lnTo>
                  <a:lnTo>
                    <a:pt x="544" y="1117"/>
                  </a:lnTo>
                  <a:lnTo>
                    <a:pt x="543" y="1115"/>
                  </a:lnTo>
                  <a:lnTo>
                    <a:pt x="540" y="1114"/>
                  </a:lnTo>
                  <a:lnTo>
                    <a:pt x="540" y="1112"/>
                  </a:lnTo>
                  <a:lnTo>
                    <a:pt x="540" y="1110"/>
                  </a:lnTo>
                  <a:lnTo>
                    <a:pt x="538" y="1109"/>
                  </a:lnTo>
                  <a:lnTo>
                    <a:pt x="538" y="1107"/>
                  </a:lnTo>
                  <a:lnTo>
                    <a:pt x="537" y="1106"/>
                  </a:lnTo>
                  <a:lnTo>
                    <a:pt x="535" y="1104"/>
                  </a:lnTo>
                  <a:lnTo>
                    <a:pt x="533" y="1103"/>
                  </a:lnTo>
                  <a:lnTo>
                    <a:pt x="529" y="1103"/>
                  </a:lnTo>
                  <a:lnTo>
                    <a:pt x="527" y="1103"/>
                  </a:lnTo>
                  <a:lnTo>
                    <a:pt x="526" y="1103"/>
                  </a:lnTo>
                  <a:lnTo>
                    <a:pt x="526" y="1104"/>
                  </a:lnTo>
                  <a:lnTo>
                    <a:pt x="527" y="1106"/>
                  </a:lnTo>
                  <a:lnTo>
                    <a:pt x="526" y="1106"/>
                  </a:lnTo>
                  <a:lnTo>
                    <a:pt x="524" y="1106"/>
                  </a:lnTo>
                  <a:lnTo>
                    <a:pt x="522" y="1107"/>
                  </a:lnTo>
                  <a:lnTo>
                    <a:pt x="521" y="1109"/>
                  </a:lnTo>
                  <a:lnTo>
                    <a:pt x="519" y="1109"/>
                  </a:lnTo>
                  <a:lnTo>
                    <a:pt x="519" y="1110"/>
                  </a:lnTo>
                  <a:lnTo>
                    <a:pt x="519" y="1112"/>
                  </a:lnTo>
                  <a:lnTo>
                    <a:pt x="518" y="1114"/>
                  </a:lnTo>
                  <a:lnTo>
                    <a:pt x="515" y="1114"/>
                  </a:lnTo>
                  <a:lnTo>
                    <a:pt x="513" y="1114"/>
                  </a:lnTo>
                  <a:lnTo>
                    <a:pt x="511" y="1114"/>
                  </a:lnTo>
                  <a:lnTo>
                    <a:pt x="510" y="1114"/>
                  </a:lnTo>
                  <a:lnTo>
                    <a:pt x="507" y="1114"/>
                  </a:lnTo>
                  <a:lnTo>
                    <a:pt x="507" y="1112"/>
                  </a:lnTo>
                  <a:lnTo>
                    <a:pt x="507" y="1114"/>
                  </a:lnTo>
                  <a:lnTo>
                    <a:pt x="507" y="1117"/>
                  </a:lnTo>
                  <a:lnTo>
                    <a:pt x="507" y="1118"/>
                  </a:lnTo>
                  <a:lnTo>
                    <a:pt x="505" y="1118"/>
                  </a:lnTo>
                  <a:lnTo>
                    <a:pt x="504" y="1118"/>
                  </a:lnTo>
                  <a:lnTo>
                    <a:pt x="504" y="1120"/>
                  </a:lnTo>
                  <a:lnTo>
                    <a:pt x="504" y="1121"/>
                  </a:lnTo>
                  <a:lnTo>
                    <a:pt x="502" y="1124"/>
                  </a:lnTo>
                  <a:lnTo>
                    <a:pt x="502" y="1126"/>
                  </a:lnTo>
                  <a:lnTo>
                    <a:pt x="501" y="1132"/>
                  </a:lnTo>
                  <a:lnTo>
                    <a:pt x="499" y="1134"/>
                  </a:lnTo>
                  <a:lnTo>
                    <a:pt x="499" y="1135"/>
                  </a:lnTo>
                  <a:lnTo>
                    <a:pt x="497" y="1137"/>
                  </a:lnTo>
                  <a:lnTo>
                    <a:pt x="497" y="1139"/>
                  </a:lnTo>
                  <a:lnTo>
                    <a:pt x="497" y="1140"/>
                  </a:lnTo>
                  <a:lnTo>
                    <a:pt x="497" y="1142"/>
                  </a:lnTo>
                  <a:lnTo>
                    <a:pt x="497" y="1143"/>
                  </a:lnTo>
                  <a:lnTo>
                    <a:pt x="496" y="1145"/>
                  </a:lnTo>
                  <a:lnTo>
                    <a:pt x="496" y="1146"/>
                  </a:lnTo>
                  <a:lnTo>
                    <a:pt x="494" y="1146"/>
                  </a:lnTo>
                  <a:lnTo>
                    <a:pt x="494" y="1148"/>
                  </a:lnTo>
                  <a:lnTo>
                    <a:pt x="496" y="1150"/>
                  </a:lnTo>
                  <a:lnTo>
                    <a:pt x="497" y="1150"/>
                  </a:lnTo>
                  <a:lnTo>
                    <a:pt x="497" y="1151"/>
                  </a:lnTo>
                  <a:lnTo>
                    <a:pt x="496" y="1151"/>
                  </a:lnTo>
                  <a:lnTo>
                    <a:pt x="494" y="1153"/>
                  </a:lnTo>
                  <a:lnTo>
                    <a:pt x="494" y="1154"/>
                  </a:lnTo>
                  <a:lnTo>
                    <a:pt x="494" y="1156"/>
                  </a:lnTo>
                  <a:lnTo>
                    <a:pt x="494" y="1157"/>
                  </a:lnTo>
                  <a:lnTo>
                    <a:pt x="494" y="1159"/>
                  </a:lnTo>
                  <a:lnTo>
                    <a:pt x="494" y="1160"/>
                  </a:lnTo>
                  <a:lnTo>
                    <a:pt x="496" y="1160"/>
                  </a:lnTo>
                  <a:lnTo>
                    <a:pt x="496" y="1159"/>
                  </a:lnTo>
                  <a:lnTo>
                    <a:pt x="497" y="1159"/>
                  </a:lnTo>
                  <a:lnTo>
                    <a:pt x="499" y="1160"/>
                  </a:lnTo>
                  <a:lnTo>
                    <a:pt x="499" y="1162"/>
                  </a:lnTo>
                  <a:lnTo>
                    <a:pt x="499" y="1164"/>
                  </a:lnTo>
                  <a:lnTo>
                    <a:pt x="497" y="1164"/>
                  </a:lnTo>
                  <a:lnTo>
                    <a:pt x="497" y="1167"/>
                  </a:lnTo>
                  <a:lnTo>
                    <a:pt x="497" y="1168"/>
                  </a:lnTo>
                  <a:lnTo>
                    <a:pt x="497" y="1170"/>
                  </a:lnTo>
                  <a:lnTo>
                    <a:pt x="497" y="1171"/>
                  </a:lnTo>
                  <a:lnTo>
                    <a:pt x="497" y="1173"/>
                  </a:lnTo>
                  <a:lnTo>
                    <a:pt x="496" y="1175"/>
                  </a:lnTo>
                  <a:lnTo>
                    <a:pt x="494" y="1175"/>
                  </a:lnTo>
                  <a:lnTo>
                    <a:pt x="494" y="1176"/>
                  </a:lnTo>
                  <a:lnTo>
                    <a:pt x="491" y="1178"/>
                  </a:lnTo>
                  <a:lnTo>
                    <a:pt x="488" y="1181"/>
                  </a:lnTo>
                  <a:lnTo>
                    <a:pt x="486" y="1181"/>
                  </a:lnTo>
                  <a:lnTo>
                    <a:pt x="485" y="1181"/>
                  </a:lnTo>
                  <a:lnTo>
                    <a:pt x="485" y="1184"/>
                  </a:lnTo>
                  <a:lnTo>
                    <a:pt x="483" y="1184"/>
                  </a:lnTo>
                  <a:lnTo>
                    <a:pt x="482" y="1186"/>
                  </a:lnTo>
                  <a:lnTo>
                    <a:pt x="480" y="1186"/>
                  </a:lnTo>
                  <a:lnTo>
                    <a:pt x="479" y="1186"/>
                  </a:lnTo>
                  <a:lnTo>
                    <a:pt x="477" y="1186"/>
                  </a:lnTo>
                  <a:lnTo>
                    <a:pt x="475" y="1186"/>
                  </a:lnTo>
                  <a:lnTo>
                    <a:pt x="475" y="1187"/>
                  </a:lnTo>
                  <a:lnTo>
                    <a:pt x="474" y="1187"/>
                  </a:lnTo>
                  <a:lnTo>
                    <a:pt x="475" y="1189"/>
                  </a:lnTo>
                  <a:lnTo>
                    <a:pt x="474" y="1190"/>
                  </a:lnTo>
                  <a:lnTo>
                    <a:pt x="469" y="1187"/>
                  </a:lnTo>
                  <a:lnTo>
                    <a:pt x="468" y="1186"/>
                  </a:lnTo>
                  <a:lnTo>
                    <a:pt x="466" y="1186"/>
                  </a:lnTo>
                  <a:lnTo>
                    <a:pt x="465" y="1186"/>
                  </a:lnTo>
                  <a:lnTo>
                    <a:pt x="463" y="1187"/>
                  </a:lnTo>
                  <a:lnTo>
                    <a:pt x="460" y="1187"/>
                  </a:lnTo>
                  <a:lnTo>
                    <a:pt x="458" y="1187"/>
                  </a:lnTo>
                  <a:lnTo>
                    <a:pt x="457" y="1187"/>
                  </a:lnTo>
                  <a:lnTo>
                    <a:pt x="457" y="1186"/>
                  </a:lnTo>
                  <a:lnTo>
                    <a:pt x="455" y="1186"/>
                  </a:lnTo>
                  <a:lnTo>
                    <a:pt x="452" y="1184"/>
                  </a:lnTo>
                  <a:lnTo>
                    <a:pt x="450" y="1182"/>
                  </a:lnTo>
                  <a:lnTo>
                    <a:pt x="449" y="1181"/>
                  </a:lnTo>
                  <a:lnTo>
                    <a:pt x="447" y="1181"/>
                  </a:lnTo>
                  <a:lnTo>
                    <a:pt x="444" y="1179"/>
                  </a:lnTo>
                  <a:lnTo>
                    <a:pt x="443" y="1179"/>
                  </a:lnTo>
                  <a:lnTo>
                    <a:pt x="441" y="1178"/>
                  </a:lnTo>
                  <a:lnTo>
                    <a:pt x="438" y="1176"/>
                  </a:lnTo>
                  <a:lnTo>
                    <a:pt x="438" y="1175"/>
                  </a:lnTo>
                  <a:lnTo>
                    <a:pt x="436" y="1173"/>
                  </a:lnTo>
                  <a:lnTo>
                    <a:pt x="436" y="1168"/>
                  </a:lnTo>
                  <a:lnTo>
                    <a:pt x="435" y="1165"/>
                  </a:lnTo>
                  <a:lnTo>
                    <a:pt x="435" y="1164"/>
                  </a:lnTo>
                  <a:lnTo>
                    <a:pt x="433" y="1164"/>
                  </a:lnTo>
                  <a:lnTo>
                    <a:pt x="433" y="1162"/>
                  </a:lnTo>
                  <a:lnTo>
                    <a:pt x="432" y="1162"/>
                  </a:lnTo>
                  <a:lnTo>
                    <a:pt x="429" y="1162"/>
                  </a:lnTo>
                  <a:lnTo>
                    <a:pt x="427" y="1160"/>
                  </a:lnTo>
                  <a:lnTo>
                    <a:pt x="424" y="1157"/>
                  </a:lnTo>
                  <a:lnTo>
                    <a:pt x="422" y="1157"/>
                  </a:lnTo>
                  <a:lnTo>
                    <a:pt x="421" y="1156"/>
                  </a:lnTo>
                  <a:lnTo>
                    <a:pt x="419" y="1154"/>
                  </a:lnTo>
                  <a:lnTo>
                    <a:pt x="418" y="1154"/>
                  </a:lnTo>
                  <a:lnTo>
                    <a:pt x="416" y="1154"/>
                  </a:lnTo>
                  <a:lnTo>
                    <a:pt x="414" y="1154"/>
                  </a:lnTo>
                  <a:lnTo>
                    <a:pt x="414" y="1156"/>
                  </a:lnTo>
                  <a:lnTo>
                    <a:pt x="413" y="1154"/>
                  </a:lnTo>
                  <a:lnTo>
                    <a:pt x="411" y="1154"/>
                  </a:lnTo>
                  <a:lnTo>
                    <a:pt x="410" y="1153"/>
                  </a:lnTo>
                  <a:lnTo>
                    <a:pt x="408" y="1151"/>
                  </a:lnTo>
                  <a:lnTo>
                    <a:pt x="407" y="1151"/>
                  </a:lnTo>
                  <a:lnTo>
                    <a:pt x="405" y="1150"/>
                  </a:lnTo>
                  <a:lnTo>
                    <a:pt x="405" y="1148"/>
                  </a:lnTo>
                  <a:lnTo>
                    <a:pt x="405" y="1146"/>
                  </a:lnTo>
                  <a:lnTo>
                    <a:pt x="405" y="1145"/>
                  </a:lnTo>
                  <a:lnTo>
                    <a:pt x="404" y="1145"/>
                  </a:lnTo>
                  <a:lnTo>
                    <a:pt x="404" y="1143"/>
                  </a:lnTo>
                  <a:lnTo>
                    <a:pt x="402" y="1143"/>
                  </a:lnTo>
                  <a:lnTo>
                    <a:pt x="400" y="1143"/>
                  </a:lnTo>
                  <a:lnTo>
                    <a:pt x="400" y="1145"/>
                  </a:lnTo>
                  <a:lnTo>
                    <a:pt x="399" y="1145"/>
                  </a:lnTo>
                  <a:lnTo>
                    <a:pt x="397" y="1143"/>
                  </a:lnTo>
                  <a:lnTo>
                    <a:pt x="397" y="1142"/>
                  </a:lnTo>
                  <a:lnTo>
                    <a:pt x="394" y="1140"/>
                  </a:lnTo>
                  <a:lnTo>
                    <a:pt x="394" y="1139"/>
                  </a:lnTo>
                  <a:lnTo>
                    <a:pt x="396" y="1139"/>
                  </a:lnTo>
                  <a:lnTo>
                    <a:pt x="397" y="1139"/>
                  </a:lnTo>
                  <a:lnTo>
                    <a:pt x="399" y="1140"/>
                  </a:lnTo>
                  <a:lnTo>
                    <a:pt x="399" y="1139"/>
                  </a:lnTo>
                  <a:lnTo>
                    <a:pt x="400" y="1139"/>
                  </a:lnTo>
                  <a:lnTo>
                    <a:pt x="400" y="1137"/>
                  </a:lnTo>
                  <a:lnTo>
                    <a:pt x="400" y="1135"/>
                  </a:lnTo>
                  <a:lnTo>
                    <a:pt x="399" y="1135"/>
                  </a:lnTo>
                  <a:lnTo>
                    <a:pt x="397" y="1132"/>
                  </a:lnTo>
                  <a:lnTo>
                    <a:pt x="396" y="1132"/>
                  </a:lnTo>
                  <a:lnTo>
                    <a:pt x="394" y="1132"/>
                  </a:lnTo>
                  <a:lnTo>
                    <a:pt x="393" y="1132"/>
                  </a:lnTo>
                  <a:lnTo>
                    <a:pt x="393" y="1131"/>
                  </a:lnTo>
                  <a:lnTo>
                    <a:pt x="389" y="1129"/>
                  </a:lnTo>
                  <a:lnTo>
                    <a:pt x="389" y="1128"/>
                  </a:lnTo>
                  <a:lnTo>
                    <a:pt x="389" y="1126"/>
                  </a:lnTo>
                  <a:lnTo>
                    <a:pt x="391" y="1124"/>
                  </a:lnTo>
                  <a:lnTo>
                    <a:pt x="391" y="1123"/>
                  </a:lnTo>
                  <a:lnTo>
                    <a:pt x="391" y="1121"/>
                  </a:lnTo>
                  <a:lnTo>
                    <a:pt x="389" y="1121"/>
                  </a:lnTo>
                  <a:lnTo>
                    <a:pt x="388" y="1121"/>
                  </a:lnTo>
                  <a:lnTo>
                    <a:pt x="388" y="1120"/>
                  </a:lnTo>
                  <a:lnTo>
                    <a:pt x="388" y="1118"/>
                  </a:lnTo>
                  <a:lnTo>
                    <a:pt x="388" y="1117"/>
                  </a:lnTo>
                  <a:lnTo>
                    <a:pt x="386" y="1117"/>
                  </a:lnTo>
                  <a:lnTo>
                    <a:pt x="385" y="1117"/>
                  </a:lnTo>
                  <a:lnTo>
                    <a:pt x="383" y="1118"/>
                  </a:lnTo>
                  <a:lnTo>
                    <a:pt x="380" y="1118"/>
                  </a:lnTo>
                  <a:lnTo>
                    <a:pt x="378" y="1118"/>
                  </a:lnTo>
                  <a:lnTo>
                    <a:pt x="375" y="1117"/>
                  </a:lnTo>
                  <a:lnTo>
                    <a:pt x="375" y="1115"/>
                  </a:lnTo>
                  <a:lnTo>
                    <a:pt x="375" y="1112"/>
                  </a:lnTo>
                  <a:lnTo>
                    <a:pt x="375" y="1110"/>
                  </a:lnTo>
                  <a:lnTo>
                    <a:pt x="375" y="1109"/>
                  </a:lnTo>
                  <a:lnTo>
                    <a:pt x="374" y="1107"/>
                  </a:lnTo>
                  <a:lnTo>
                    <a:pt x="371" y="1107"/>
                  </a:lnTo>
                  <a:lnTo>
                    <a:pt x="371" y="1106"/>
                  </a:lnTo>
                  <a:lnTo>
                    <a:pt x="369" y="1106"/>
                  </a:lnTo>
                  <a:lnTo>
                    <a:pt x="368" y="1104"/>
                  </a:lnTo>
                  <a:lnTo>
                    <a:pt x="366" y="1104"/>
                  </a:lnTo>
                  <a:lnTo>
                    <a:pt x="364" y="1106"/>
                  </a:lnTo>
                  <a:lnTo>
                    <a:pt x="363" y="1106"/>
                  </a:lnTo>
                  <a:lnTo>
                    <a:pt x="361" y="1103"/>
                  </a:lnTo>
                  <a:lnTo>
                    <a:pt x="361" y="1101"/>
                  </a:lnTo>
                  <a:lnTo>
                    <a:pt x="361" y="1099"/>
                  </a:lnTo>
                  <a:lnTo>
                    <a:pt x="363" y="1099"/>
                  </a:lnTo>
                  <a:lnTo>
                    <a:pt x="364" y="1099"/>
                  </a:lnTo>
                  <a:lnTo>
                    <a:pt x="364" y="1098"/>
                  </a:lnTo>
                  <a:lnTo>
                    <a:pt x="363" y="1096"/>
                  </a:lnTo>
                  <a:lnTo>
                    <a:pt x="357" y="1092"/>
                  </a:lnTo>
                  <a:lnTo>
                    <a:pt x="357" y="1090"/>
                  </a:lnTo>
                  <a:lnTo>
                    <a:pt x="358" y="1088"/>
                  </a:lnTo>
                  <a:lnTo>
                    <a:pt x="358" y="1090"/>
                  </a:lnTo>
                  <a:lnTo>
                    <a:pt x="360" y="1090"/>
                  </a:lnTo>
                  <a:lnTo>
                    <a:pt x="360" y="1088"/>
                  </a:lnTo>
                  <a:lnTo>
                    <a:pt x="358" y="1087"/>
                  </a:lnTo>
                  <a:lnTo>
                    <a:pt x="357" y="1087"/>
                  </a:lnTo>
                  <a:lnTo>
                    <a:pt x="357" y="1085"/>
                  </a:lnTo>
                  <a:lnTo>
                    <a:pt x="355" y="1084"/>
                  </a:lnTo>
                  <a:lnTo>
                    <a:pt x="357" y="1082"/>
                  </a:lnTo>
                  <a:lnTo>
                    <a:pt x="355" y="1081"/>
                  </a:lnTo>
                  <a:lnTo>
                    <a:pt x="353" y="1081"/>
                  </a:lnTo>
                  <a:lnTo>
                    <a:pt x="353" y="1079"/>
                  </a:lnTo>
                  <a:lnTo>
                    <a:pt x="353" y="1078"/>
                  </a:lnTo>
                  <a:lnTo>
                    <a:pt x="355" y="1078"/>
                  </a:lnTo>
                  <a:lnTo>
                    <a:pt x="353" y="1076"/>
                  </a:lnTo>
                  <a:lnTo>
                    <a:pt x="350" y="1074"/>
                  </a:lnTo>
                  <a:lnTo>
                    <a:pt x="350" y="1073"/>
                  </a:lnTo>
                  <a:lnTo>
                    <a:pt x="349" y="1071"/>
                  </a:lnTo>
                  <a:lnTo>
                    <a:pt x="349" y="1070"/>
                  </a:lnTo>
                  <a:lnTo>
                    <a:pt x="350" y="1068"/>
                  </a:lnTo>
                  <a:lnTo>
                    <a:pt x="349" y="1068"/>
                  </a:lnTo>
                  <a:lnTo>
                    <a:pt x="349" y="1067"/>
                  </a:lnTo>
                  <a:lnTo>
                    <a:pt x="350" y="1065"/>
                  </a:lnTo>
                  <a:lnTo>
                    <a:pt x="349" y="1063"/>
                  </a:lnTo>
                  <a:lnTo>
                    <a:pt x="347" y="1062"/>
                  </a:lnTo>
                  <a:lnTo>
                    <a:pt x="344" y="1062"/>
                  </a:lnTo>
                  <a:lnTo>
                    <a:pt x="342" y="1060"/>
                  </a:lnTo>
                  <a:lnTo>
                    <a:pt x="342" y="1059"/>
                  </a:lnTo>
                  <a:lnTo>
                    <a:pt x="341" y="1059"/>
                  </a:lnTo>
                  <a:lnTo>
                    <a:pt x="339" y="1060"/>
                  </a:lnTo>
                  <a:lnTo>
                    <a:pt x="339" y="1062"/>
                  </a:lnTo>
                  <a:lnTo>
                    <a:pt x="338" y="1062"/>
                  </a:lnTo>
                  <a:lnTo>
                    <a:pt x="336" y="1060"/>
                  </a:lnTo>
                  <a:lnTo>
                    <a:pt x="336" y="1059"/>
                  </a:lnTo>
                  <a:lnTo>
                    <a:pt x="338" y="1059"/>
                  </a:lnTo>
                  <a:lnTo>
                    <a:pt x="338" y="1057"/>
                  </a:lnTo>
                  <a:lnTo>
                    <a:pt x="339" y="1057"/>
                  </a:lnTo>
                  <a:lnTo>
                    <a:pt x="341" y="1057"/>
                  </a:lnTo>
                  <a:lnTo>
                    <a:pt x="341" y="1056"/>
                  </a:lnTo>
                  <a:lnTo>
                    <a:pt x="339" y="1056"/>
                  </a:lnTo>
                  <a:lnTo>
                    <a:pt x="336" y="1057"/>
                  </a:lnTo>
                  <a:lnTo>
                    <a:pt x="335" y="1057"/>
                  </a:lnTo>
                  <a:lnTo>
                    <a:pt x="333" y="1056"/>
                  </a:lnTo>
                  <a:lnTo>
                    <a:pt x="332" y="1056"/>
                  </a:lnTo>
                  <a:lnTo>
                    <a:pt x="330" y="1056"/>
                  </a:lnTo>
                  <a:lnTo>
                    <a:pt x="328" y="1057"/>
                  </a:lnTo>
                  <a:lnTo>
                    <a:pt x="327" y="1057"/>
                  </a:lnTo>
                  <a:lnTo>
                    <a:pt x="325" y="1059"/>
                  </a:lnTo>
                  <a:lnTo>
                    <a:pt x="324" y="1059"/>
                  </a:lnTo>
                  <a:lnTo>
                    <a:pt x="322" y="1059"/>
                  </a:lnTo>
                  <a:lnTo>
                    <a:pt x="321" y="1060"/>
                  </a:lnTo>
                  <a:lnTo>
                    <a:pt x="319" y="1059"/>
                  </a:lnTo>
                  <a:lnTo>
                    <a:pt x="317" y="1057"/>
                  </a:lnTo>
                  <a:lnTo>
                    <a:pt x="317" y="1056"/>
                  </a:lnTo>
                  <a:lnTo>
                    <a:pt x="319" y="1054"/>
                  </a:lnTo>
                  <a:lnTo>
                    <a:pt x="319" y="1052"/>
                  </a:lnTo>
                  <a:lnTo>
                    <a:pt x="317" y="1052"/>
                  </a:lnTo>
                  <a:lnTo>
                    <a:pt x="316" y="1052"/>
                  </a:lnTo>
                  <a:lnTo>
                    <a:pt x="314" y="1054"/>
                  </a:lnTo>
                  <a:lnTo>
                    <a:pt x="313" y="1056"/>
                  </a:lnTo>
                  <a:lnTo>
                    <a:pt x="310" y="1056"/>
                  </a:lnTo>
                  <a:lnTo>
                    <a:pt x="308" y="1056"/>
                  </a:lnTo>
                  <a:lnTo>
                    <a:pt x="306" y="1057"/>
                  </a:lnTo>
                  <a:lnTo>
                    <a:pt x="305" y="1059"/>
                  </a:lnTo>
                  <a:lnTo>
                    <a:pt x="305" y="1057"/>
                  </a:lnTo>
                  <a:lnTo>
                    <a:pt x="303" y="1057"/>
                  </a:lnTo>
                  <a:lnTo>
                    <a:pt x="303" y="1056"/>
                  </a:lnTo>
                  <a:lnTo>
                    <a:pt x="302" y="1056"/>
                  </a:lnTo>
                  <a:lnTo>
                    <a:pt x="302" y="1054"/>
                  </a:lnTo>
                  <a:lnTo>
                    <a:pt x="302" y="1052"/>
                  </a:lnTo>
                  <a:lnTo>
                    <a:pt x="303" y="1052"/>
                  </a:lnTo>
                  <a:lnTo>
                    <a:pt x="303" y="1051"/>
                  </a:lnTo>
                  <a:lnTo>
                    <a:pt x="302" y="1051"/>
                  </a:lnTo>
                  <a:lnTo>
                    <a:pt x="300" y="1051"/>
                  </a:lnTo>
                  <a:lnTo>
                    <a:pt x="299" y="1049"/>
                  </a:lnTo>
                  <a:lnTo>
                    <a:pt x="299" y="1048"/>
                  </a:lnTo>
                  <a:lnTo>
                    <a:pt x="297" y="1048"/>
                  </a:lnTo>
                  <a:lnTo>
                    <a:pt x="297" y="1046"/>
                  </a:lnTo>
                  <a:lnTo>
                    <a:pt x="296" y="1046"/>
                  </a:lnTo>
                  <a:lnTo>
                    <a:pt x="294" y="1048"/>
                  </a:lnTo>
                  <a:lnTo>
                    <a:pt x="294" y="1046"/>
                  </a:lnTo>
                  <a:lnTo>
                    <a:pt x="294" y="1045"/>
                  </a:lnTo>
                  <a:lnTo>
                    <a:pt x="296" y="1043"/>
                  </a:lnTo>
                  <a:lnTo>
                    <a:pt x="294" y="1043"/>
                  </a:lnTo>
                  <a:lnTo>
                    <a:pt x="292" y="1043"/>
                  </a:lnTo>
                  <a:lnTo>
                    <a:pt x="292" y="1042"/>
                  </a:lnTo>
                  <a:lnTo>
                    <a:pt x="292" y="1040"/>
                  </a:lnTo>
                  <a:lnTo>
                    <a:pt x="294" y="1040"/>
                  </a:lnTo>
                  <a:lnTo>
                    <a:pt x="296" y="1040"/>
                  </a:lnTo>
                  <a:lnTo>
                    <a:pt x="294" y="1040"/>
                  </a:lnTo>
                  <a:lnTo>
                    <a:pt x="294" y="1038"/>
                  </a:lnTo>
                  <a:lnTo>
                    <a:pt x="294" y="1037"/>
                  </a:lnTo>
                  <a:lnTo>
                    <a:pt x="292" y="1037"/>
                  </a:lnTo>
                  <a:lnTo>
                    <a:pt x="291" y="1035"/>
                  </a:lnTo>
                  <a:lnTo>
                    <a:pt x="289" y="1035"/>
                  </a:lnTo>
                  <a:lnTo>
                    <a:pt x="288" y="1035"/>
                  </a:lnTo>
                  <a:lnTo>
                    <a:pt x="286" y="1034"/>
                  </a:lnTo>
                  <a:lnTo>
                    <a:pt x="286" y="1032"/>
                  </a:lnTo>
                  <a:lnTo>
                    <a:pt x="285" y="1032"/>
                  </a:lnTo>
                  <a:lnTo>
                    <a:pt x="285" y="1031"/>
                  </a:lnTo>
                  <a:lnTo>
                    <a:pt x="283" y="1031"/>
                  </a:lnTo>
                  <a:lnTo>
                    <a:pt x="283" y="1029"/>
                  </a:lnTo>
                  <a:lnTo>
                    <a:pt x="281" y="1029"/>
                  </a:lnTo>
                  <a:lnTo>
                    <a:pt x="281" y="1027"/>
                  </a:lnTo>
                  <a:lnTo>
                    <a:pt x="280" y="1027"/>
                  </a:lnTo>
                  <a:lnTo>
                    <a:pt x="280" y="1026"/>
                  </a:lnTo>
                  <a:lnTo>
                    <a:pt x="278" y="1026"/>
                  </a:lnTo>
                  <a:lnTo>
                    <a:pt x="278" y="1024"/>
                  </a:lnTo>
                  <a:lnTo>
                    <a:pt x="277" y="1024"/>
                  </a:lnTo>
                  <a:lnTo>
                    <a:pt x="277" y="1023"/>
                  </a:lnTo>
                  <a:lnTo>
                    <a:pt x="275" y="1023"/>
                  </a:lnTo>
                  <a:lnTo>
                    <a:pt x="275" y="1021"/>
                  </a:lnTo>
                  <a:lnTo>
                    <a:pt x="274" y="1021"/>
                  </a:lnTo>
                  <a:lnTo>
                    <a:pt x="272" y="1021"/>
                  </a:lnTo>
                  <a:lnTo>
                    <a:pt x="272" y="1020"/>
                  </a:lnTo>
                  <a:lnTo>
                    <a:pt x="272" y="1018"/>
                  </a:lnTo>
                  <a:lnTo>
                    <a:pt x="270" y="1018"/>
                  </a:lnTo>
                  <a:lnTo>
                    <a:pt x="269" y="1016"/>
                  </a:lnTo>
                  <a:lnTo>
                    <a:pt x="267" y="1016"/>
                  </a:lnTo>
                  <a:lnTo>
                    <a:pt x="266" y="1018"/>
                  </a:lnTo>
                  <a:lnTo>
                    <a:pt x="266" y="1020"/>
                  </a:lnTo>
                  <a:lnTo>
                    <a:pt x="266" y="1018"/>
                  </a:lnTo>
                  <a:lnTo>
                    <a:pt x="264" y="1016"/>
                  </a:lnTo>
                  <a:lnTo>
                    <a:pt x="266" y="1015"/>
                  </a:lnTo>
                  <a:lnTo>
                    <a:pt x="264" y="1013"/>
                  </a:lnTo>
                  <a:lnTo>
                    <a:pt x="263" y="1015"/>
                  </a:lnTo>
                  <a:lnTo>
                    <a:pt x="261" y="1015"/>
                  </a:lnTo>
                  <a:lnTo>
                    <a:pt x="260" y="1015"/>
                  </a:lnTo>
                  <a:lnTo>
                    <a:pt x="260" y="1013"/>
                  </a:lnTo>
                  <a:lnTo>
                    <a:pt x="260" y="1012"/>
                  </a:lnTo>
                  <a:lnTo>
                    <a:pt x="260" y="1009"/>
                  </a:lnTo>
                  <a:lnTo>
                    <a:pt x="258" y="1009"/>
                  </a:lnTo>
                  <a:lnTo>
                    <a:pt x="256" y="1009"/>
                  </a:lnTo>
                  <a:lnTo>
                    <a:pt x="255" y="1009"/>
                  </a:lnTo>
                  <a:lnTo>
                    <a:pt x="253" y="1009"/>
                  </a:lnTo>
                  <a:lnTo>
                    <a:pt x="252" y="1009"/>
                  </a:lnTo>
                  <a:lnTo>
                    <a:pt x="252" y="1007"/>
                  </a:lnTo>
                  <a:lnTo>
                    <a:pt x="250" y="1007"/>
                  </a:lnTo>
                  <a:lnTo>
                    <a:pt x="249" y="1009"/>
                  </a:lnTo>
                  <a:lnTo>
                    <a:pt x="247" y="1010"/>
                  </a:lnTo>
                  <a:lnTo>
                    <a:pt x="245" y="1010"/>
                  </a:lnTo>
                  <a:lnTo>
                    <a:pt x="244" y="1010"/>
                  </a:lnTo>
                  <a:lnTo>
                    <a:pt x="242" y="1010"/>
                  </a:lnTo>
                  <a:lnTo>
                    <a:pt x="241" y="1009"/>
                  </a:lnTo>
                  <a:lnTo>
                    <a:pt x="239" y="1009"/>
                  </a:lnTo>
                  <a:lnTo>
                    <a:pt x="239" y="1007"/>
                  </a:lnTo>
                  <a:lnTo>
                    <a:pt x="239" y="1009"/>
                  </a:lnTo>
                  <a:lnTo>
                    <a:pt x="238" y="1009"/>
                  </a:lnTo>
                  <a:lnTo>
                    <a:pt x="238" y="1010"/>
                  </a:lnTo>
                  <a:lnTo>
                    <a:pt x="236" y="1010"/>
                  </a:lnTo>
                  <a:lnTo>
                    <a:pt x="234" y="1010"/>
                  </a:lnTo>
                  <a:lnTo>
                    <a:pt x="233" y="1010"/>
                  </a:lnTo>
                  <a:lnTo>
                    <a:pt x="231" y="1009"/>
                  </a:lnTo>
                  <a:lnTo>
                    <a:pt x="230" y="1010"/>
                  </a:lnTo>
                  <a:lnTo>
                    <a:pt x="230" y="1009"/>
                  </a:lnTo>
                  <a:lnTo>
                    <a:pt x="230" y="1007"/>
                  </a:lnTo>
                  <a:lnTo>
                    <a:pt x="228" y="1007"/>
                  </a:lnTo>
                  <a:lnTo>
                    <a:pt x="227" y="1007"/>
                  </a:lnTo>
                  <a:lnTo>
                    <a:pt x="224" y="1009"/>
                  </a:lnTo>
                  <a:lnTo>
                    <a:pt x="222" y="1007"/>
                  </a:lnTo>
                  <a:lnTo>
                    <a:pt x="222" y="1009"/>
                  </a:lnTo>
                  <a:lnTo>
                    <a:pt x="220" y="1009"/>
                  </a:lnTo>
                  <a:lnTo>
                    <a:pt x="220" y="1010"/>
                  </a:lnTo>
                  <a:lnTo>
                    <a:pt x="219" y="1009"/>
                  </a:lnTo>
                  <a:lnTo>
                    <a:pt x="219" y="1007"/>
                  </a:lnTo>
                  <a:lnTo>
                    <a:pt x="217" y="1007"/>
                  </a:lnTo>
                  <a:lnTo>
                    <a:pt x="216" y="1009"/>
                  </a:lnTo>
                  <a:lnTo>
                    <a:pt x="214" y="1007"/>
                  </a:lnTo>
                  <a:lnTo>
                    <a:pt x="213" y="1007"/>
                  </a:lnTo>
                  <a:lnTo>
                    <a:pt x="213" y="1009"/>
                  </a:lnTo>
                  <a:lnTo>
                    <a:pt x="211" y="1009"/>
                  </a:lnTo>
                  <a:lnTo>
                    <a:pt x="209" y="1009"/>
                  </a:lnTo>
                  <a:lnTo>
                    <a:pt x="208" y="1005"/>
                  </a:lnTo>
                  <a:lnTo>
                    <a:pt x="206" y="1005"/>
                  </a:lnTo>
                  <a:lnTo>
                    <a:pt x="206" y="1007"/>
                  </a:lnTo>
                  <a:lnTo>
                    <a:pt x="206" y="1009"/>
                  </a:lnTo>
                  <a:lnTo>
                    <a:pt x="205" y="1009"/>
                  </a:lnTo>
                  <a:lnTo>
                    <a:pt x="205" y="1007"/>
                  </a:lnTo>
                  <a:lnTo>
                    <a:pt x="203" y="1007"/>
                  </a:lnTo>
                  <a:lnTo>
                    <a:pt x="202" y="1009"/>
                  </a:lnTo>
                  <a:lnTo>
                    <a:pt x="200" y="1009"/>
                  </a:lnTo>
                  <a:lnTo>
                    <a:pt x="200" y="1007"/>
                  </a:lnTo>
                  <a:lnTo>
                    <a:pt x="200" y="1005"/>
                  </a:lnTo>
                  <a:lnTo>
                    <a:pt x="198" y="1004"/>
                  </a:lnTo>
                  <a:lnTo>
                    <a:pt x="197" y="1004"/>
                  </a:lnTo>
                  <a:lnTo>
                    <a:pt x="195" y="1004"/>
                  </a:lnTo>
                  <a:lnTo>
                    <a:pt x="195" y="1007"/>
                  </a:lnTo>
                  <a:lnTo>
                    <a:pt x="194" y="1009"/>
                  </a:lnTo>
                  <a:lnTo>
                    <a:pt x="192" y="1009"/>
                  </a:lnTo>
                  <a:lnTo>
                    <a:pt x="191" y="1009"/>
                  </a:lnTo>
                  <a:lnTo>
                    <a:pt x="189" y="1007"/>
                  </a:lnTo>
                  <a:lnTo>
                    <a:pt x="188" y="1005"/>
                  </a:lnTo>
                  <a:lnTo>
                    <a:pt x="186" y="1005"/>
                  </a:lnTo>
                  <a:lnTo>
                    <a:pt x="184" y="1005"/>
                  </a:lnTo>
                  <a:lnTo>
                    <a:pt x="184" y="1007"/>
                  </a:lnTo>
                  <a:lnTo>
                    <a:pt x="184" y="1009"/>
                  </a:lnTo>
                  <a:lnTo>
                    <a:pt x="184" y="1010"/>
                  </a:lnTo>
                  <a:lnTo>
                    <a:pt x="186" y="1010"/>
                  </a:lnTo>
                  <a:lnTo>
                    <a:pt x="186" y="1012"/>
                  </a:lnTo>
                  <a:lnTo>
                    <a:pt x="186" y="1013"/>
                  </a:lnTo>
                  <a:lnTo>
                    <a:pt x="184" y="1013"/>
                  </a:lnTo>
                  <a:lnTo>
                    <a:pt x="183" y="1013"/>
                  </a:lnTo>
                  <a:lnTo>
                    <a:pt x="181" y="1013"/>
                  </a:lnTo>
                  <a:lnTo>
                    <a:pt x="181" y="1012"/>
                  </a:lnTo>
                  <a:lnTo>
                    <a:pt x="180" y="1012"/>
                  </a:lnTo>
                  <a:lnTo>
                    <a:pt x="178" y="1012"/>
                  </a:lnTo>
                  <a:lnTo>
                    <a:pt x="178" y="1013"/>
                  </a:lnTo>
                  <a:lnTo>
                    <a:pt x="177" y="1013"/>
                  </a:lnTo>
                  <a:lnTo>
                    <a:pt x="175" y="1015"/>
                  </a:lnTo>
                  <a:lnTo>
                    <a:pt x="173" y="1015"/>
                  </a:lnTo>
                  <a:lnTo>
                    <a:pt x="172" y="1015"/>
                  </a:lnTo>
                  <a:lnTo>
                    <a:pt x="170" y="1015"/>
                  </a:lnTo>
                  <a:lnTo>
                    <a:pt x="169" y="1015"/>
                  </a:lnTo>
                  <a:lnTo>
                    <a:pt x="169" y="1013"/>
                  </a:lnTo>
                  <a:lnTo>
                    <a:pt x="166" y="1013"/>
                  </a:lnTo>
                  <a:lnTo>
                    <a:pt x="164" y="1015"/>
                  </a:lnTo>
                  <a:lnTo>
                    <a:pt x="162" y="1015"/>
                  </a:lnTo>
                  <a:lnTo>
                    <a:pt x="161" y="1015"/>
                  </a:lnTo>
                  <a:lnTo>
                    <a:pt x="159" y="1016"/>
                  </a:lnTo>
                  <a:lnTo>
                    <a:pt x="158" y="1018"/>
                  </a:lnTo>
                  <a:lnTo>
                    <a:pt x="156" y="1018"/>
                  </a:lnTo>
                  <a:lnTo>
                    <a:pt x="155" y="1016"/>
                  </a:lnTo>
                  <a:lnTo>
                    <a:pt x="155" y="1015"/>
                  </a:lnTo>
                  <a:lnTo>
                    <a:pt x="153" y="1013"/>
                  </a:lnTo>
                  <a:lnTo>
                    <a:pt x="152" y="1012"/>
                  </a:lnTo>
                  <a:lnTo>
                    <a:pt x="150" y="1013"/>
                  </a:lnTo>
                  <a:lnTo>
                    <a:pt x="148" y="1015"/>
                  </a:lnTo>
                  <a:lnTo>
                    <a:pt x="147" y="1015"/>
                  </a:lnTo>
                  <a:lnTo>
                    <a:pt x="147" y="1016"/>
                  </a:lnTo>
                  <a:lnTo>
                    <a:pt x="147" y="1018"/>
                  </a:lnTo>
                  <a:lnTo>
                    <a:pt x="147" y="1020"/>
                  </a:lnTo>
                  <a:lnTo>
                    <a:pt x="145" y="1020"/>
                  </a:lnTo>
                  <a:lnTo>
                    <a:pt x="144" y="1020"/>
                  </a:lnTo>
                  <a:lnTo>
                    <a:pt x="142" y="1020"/>
                  </a:lnTo>
                  <a:lnTo>
                    <a:pt x="141" y="1020"/>
                  </a:lnTo>
                  <a:lnTo>
                    <a:pt x="139" y="1018"/>
                  </a:lnTo>
                  <a:lnTo>
                    <a:pt x="136" y="1018"/>
                  </a:lnTo>
                  <a:lnTo>
                    <a:pt x="136" y="1020"/>
                  </a:lnTo>
                  <a:lnTo>
                    <a:pt x="136" y="1021"/>
                  </a:lnTo>
                  <a:lnTo>
                    <a:pt x="136" y="1023"/>
                  </a:lnTo>
                  <a:lnTo>
                    <a:pt x="134" y="1023"/>
                  </a:lnTo>
                  <a:lnTo>
                    <a:pt x="130" y="1023"/>
                  </a:lnTo>
                  <a:lnTo>
                    <a:pt x="130" y="1024"/>
                  </a:lnTo>
                  <a:lnTo>
                    <a:pt x="126" y="1023"/>
                  </a:lnTo>
                  <a:lnTo>
                    <a:pt x="125" y="1023"/>
                  </a:lnTo>
                  <a:lnTo>
                    <a:pt x="123" y="1023"/>
                  </a:lnTo>
                  <a:lnTo>
                    <a:pt x="122" y="1023"/>
                  </a:lnTo>
                  <a:lnTo>
                    <a:pt x="122" y="1021"/>
                  </a:lnTo>
                  <a:lnTo>
                    <a:pt x="119" y="1021"/>
                  </a:lnTo>
                  <a:lnTo>
                    <a:pt x="117" y="1021"/>
                  </a:lnTo>
                  <a:lnTo>
                    <a:pt x="116" y="1021"/>
                  </a:lnTo>
                  <a:lnTo>
                    <a:pt x="114" y="1023"/>
                  </a:lnTo>
                  <a:lnTo>
                    <a:pt x="114" y="1021"/>
                  </a:lnTo>
                  <a:lnTo>
                    <a:pt x="114" y="1020"/>
                  </a:lnTo>
                  <a:lnTo>
                    <a:pt x="112" y="1020"/>
                  </a:lnTo>
                  <a:lnTo>
                    <a:pt x="111" y="1020"/>
                  </a:lnTo>
                  <a:lnTo>
                    <a:pt x="109" y="1020"/>
                  </a:lnTo>
                  <a:lnTo>
                    <a:pt x="108" y="1021"/>
                  </a:lnTo>
                  <a:lnTo>
                    <a:pt x="105" y="1023"/>
                  </a:lnTo>
                  <a:lnTo>
                    <a:pt x="101" y="1021"/>
                  </a:lnTo>
                  <a:lnTo>
                    <a:pt x="100" y="1021"/>
                  </a:lnTo>
                  <a:lnTo>
                    <a:pt x="98" y="1023"/>
                  </a:lnTo>
                  <a:lnTo>
                    <a:pt x="97" y="1024"/>
                  </a:lnTo>
                  <a:lnTo>
                    <a:pt x="95" y="1023"/>
                  </a:lnTo>
                  <a:lnTo>
                    <a:pt x="94" y="1021"/>
                  </a:lnTo>
                  <a:lnTo>
                    <a:pt x="92" y="1020"/>
                  </a:lnTo>
                  <a:lnTo>
                    <a:pt x="92" y="1018"/>
                  </a:lnTo>
                  <a:lnTo>
                    <a:pt x="92" y="1016"/>
                  </a:lnTo>
                  <a:lnTo>
                    <a:pt x="90" y="1016"/>
                  </a:lnTo>
                  <a:lnTo>
                    <a:pt x="87" y="1016"/>
                  </a:lnTo>
                  <a:lnTo>
                    <a:pt x="86" y="1016"/>
                  </a:lnTo>
                  <a:lnTo>
                    <a:pt x="86" y="1018"/>
                  </a:lnTo>
                  <a:lnTo>
                    <a:pt x="84" y="1020"/>
                  </a:lnTo>
                  <a:lnTo>
                    <a:pt x="83" y="1020"/>
                  </a:lnTo>
                  <a:lnTo>
                    <a:pt x="81" y="1020"/>
                  </a:lnTo>
                  <a:lnTo>
                    <a:pt x="80" y="1020"/>
                  </a:lnTo>
                  <a:lnTo>
                    <a:pt x="78" y="1020"/>
                  </a:lnTo>
                  <a:lnTo>
                    <a:pt x="76" y="1020"/>
                  </a:lnTo>
                  <a:lnTo>
                    <a:pt x="75" y="1020"/>
                  </a:lnTo>
                  <a:lnTo>
                    <a:pt x="75" y="1021"/>
                  </a:lnTo>
                  <a:lnTo>
                    <a:pt x="75" y="1023"/>
                  </a:lnTo>
                  <a:lnTo>
                    <a:pt x="75" y="1024"/>
                  </a:lnTo>
                  <a:lnTo>
                    <a:pt x="73" y="1024"/>
                  </a:lnTo>
                  <a:lnTo>
                    <a:pt x="72" y="1026"/>
                  </a:lnTo>
                  <a:lnTo>
                    <a:pt x="72" y="1027"/>
                  </a:lnTo>
                  <a:lnTo>
                    <a:pt x="72" y="1031"/>
                  </a:lnTo>
                  <a:lnTo>
                    <a:pt x="70" y="1031"/>
                  </a:lnTo>
                  <a:lnTo>
                    <a:pt x="70" y="1032"/>
                  </a:lnTo>
                  <a:lnTo>
                    <a:pt x="70" y="1035"/>
                  </a:lnTo>
                  <a:lnTo>
                    <a:pt x="69" y="1037"/>
                  </a:lnTo>
                  <a:lnTo>
                    <a:pt x="67" y="1037"/>
                  </a:lnTo>
                  <a:lnTo>
                    <a:pt x="67" y="1040"/>
                  </a:lnTo>
                  <a:lnTo>
                    <a:pt x="67" y="1042"/>
                  </a:lnTo>
                  <a:lnTo>
                    <a:pt x="67" y="1043"/>
                  </a:lnTo>
                  <a:lnTo>
                    <a:pt x="69" y="1043"/>
                  </a:lnTo>
                  <a:lnTo>
                    <a:pt x="67" y="1045"/>
                  </a:lnTo>
                  <a:lnTo>
                    <a:pt x="65" y="1046"/>
                  </a:lnTo>
                  <a:lnTo>
                    <a:pt x="65" y="1048"/>
                  </a:lnTo>
                  <a:lnTo>
                    <a:pt x="64" y="1049"/>
                  </a:lnTo>
                  <a:lnTo>
                    <a:pt x="62" y="1048"/>
                  </a:lnTo>
                  <a:lnTo>
                    <a:pt x="61" y="1049"/>
                  </a:lnTo>
                  <a:lnTo>
                    <a:pt x="59" y="1049"/>
                  </a:lnTo>
                  <a:lnTo>
                    <a:pt x="59" y="1051"/>
                  </a:lnTo>
                  <a:lnTo>
                    <a:pt x="59" y="1052"/>
                  </a:lnTo>
                  <a:lnTo>
                    <a:pt x="59" y="1054"/>
                  </a:lnTo>
                  <a:lnTo>
                    <a:pt x="58" y="1056"/>
                  </a:lnTo>
                  <a:lnTo>
                    <a:pt x="59" y="1056"/>
                  </a:lnTo>
                  <a:lnTo>
                    <a:pt x="58" y="1057"/>
                  </a:lnTo>
                  <a:lnTo>
                    <a:pt x="59" y="1059"/>
                  </a:lnTo>
                  <a:lnTo>
                    <a:pt x="59" y="1060"/>
                  </a:lnTo>
                  <a:lnTo>
                    <a:pt x="58" y="1060"/>
                  </a:lnTo>
                  <a:lnTo>
                    <a:pt x="56" y="1062"/>
                  </a:lnTo>
                  <a:lnTo>
                    <a:pt x="55" y="1062"/>
                  </a:lnTo>
                  <a:lnTo>
                    <a:pt x="53" y="1063"/>
                  </a:lnTo>
                  <a:lnTo>
                    <a:pt x="53" y="1062"/>
                  </a:lnTo>
                  <a:lnTo>
                    <a:pt x="53" y="1057"/>
                  </a:lnTo>
                  <a:lnTo>
                    <a:pt x="53" y="1054"/>
                  </a:lnTo>
                  <a:lnTo>
                    <a:pt x="53" y="1051"/>
                  </a:lnTo>
                  <a:lnTo>
                    <a:pt x="53" y="1048"/>
                  </a:lnTo>
                  <a:lnTo>
                    <a:pt x="53" y="1045"/>
                  </a:lnTo>
                  <a:lnTo>
                    <a:pt x="53" y="1043"/>
                  </a:lnTo>
                  <a:lnTo>
                    <a:pt x="53" y="1040"/>
                  </a:lnTo>
                  <a:lnTo>
                    <a:pt x="55" y="1035"/>
                  </a:lnTo>
                  <a:lnTo>
                    <a:pt x="55" y="1034"/>
                  </a:lnTo>
                  <a:lnTo>
                    <a:pt x="56" y="1032"/>
                  </a:lnTo>
                  <a:lnTo>
                    <a:pt x="56" y="1031"/>
                  </a:lnTo>
                  <a:lnTo>
                    <a:pt x="59" y="1023"/>
                  </a:lnTo>
                  <a:lnTo>
                    <a:pt x="59" y="1020"/>
                  </a:lnTo>
                  <a:lnTo>
                    <a:pt x="59" y="1016"/>
                  </a:lnTo>
                  <a:lnTo>
                    <a:pt x="59" y="1013"/>
                  </a:lnTo>
                  <a:lnTo>
                    <a:pt x="59" y="1012"/>
                  </a:lnTo>
                  <a:lnTo>
                    <a:pt x="59" y="1010"/>
                  </a:lnTo>
                  <a:lnTo>
                    <a:pt x="61" y="1009"/>
                  </a:lnTo>
                  <a:lnTo>
                    <a:pt x="61" y="1005"/>
                  </a:lnTo>
                  <a:lnTo>
                    <a:pt x="62" y="1002"/>
                  </a:lnTo>
                  <a:lnTo>
                    <a:pt x="64" y="999"/>
                  </a:lnTo>
                  <a:lnTo>
                    <a:pt x="65" y="996"/>
                  </a:lnTo>
                  <a:lnTo>
                    <a:pt x="65" y="995"/>
                  </a:lnTo>
                  <a:lnTo>
                    <a:pt x="67" y="991"/>
                  </a:lnTo>
                  <a:lnTo>
                    <a:pt x="67" y="988"/>
                  </a:lnTo>
                  <a:lnTo>
                    <a:pt x="69" y="988"/>
                  </a:lnTo>
                  <a:lnTo>
                    <a:pt x="70" y="985"/>
                  </a:lnTo>
                  <a:lnTo>
                    <a:pt x="72" y="979"/>
                  </a:lnTo>
                  <a:lnTo>
                    <a:pt x="73" y="977"/>
                  </a:lnTo>
                  <a:lnTo>
                    <a:pt x="73" y="974"/>
                  </a:lnTo>
                  <a:lnTo>
                    <a:pt x="75" y="971"/>
                  </a:lnTo>
                  <a:lnTo>
                    <a:pt x="76" y="969"/>
                  </a:lnTo>
                  <a:lnTo>
                    <a:pt x="76" y="968"/>
                  </a:lnTo>
                  <a:lnTo>
                    <a:pt x="76" y="966"/>
                  </a:lnTo>
                  <a:lnTo>
                    <a:pt x="78" y="966"/>
                  </a:lnTo>
                  <a:lnTo>
                    <a:pt x="80" y="962"/>
                  </a:lnTo>
                  <a:lnTo>
                    <a:pt x="83" y="955"/>
                  </a:lnTo>
                  <a:lnTo>
                    <a:pt x="83" y="954"/>
                  </a:lnTo>
                  <a:lnTo>
                    <a:pt x="83" y="952"/>
                  </a:lnTo>
                  <a:lnTo>
                    <a:pt x="86" y="946"/>
                  </a:lnTo>
                  <a:lnTo>
                    <a:pt x="87" y="944"/>
                  </a:lnTo>
                  <a:lnTo>
                    <a:pt x="90" y="937"/>
                  </a:lnTo>
                  <a:lnTo>
                    <a:pt x="90" y="933"/>
                  </a:lnTo>
                  <a:lnTo>
                    <a:pt x="92" y="930"/>
                  </a:lnTo>
                  <a:lnTo>
                    <a:pt x="92" y="927"/>
                  </a:lnTo>
                  <a:lnTo>
                    <a:pt x="94" y="921"/>
                  </a:lnTo>
                  <a:lnTo>
                    <a:pt x="95" y="918"/>
                  </a:lnTo>
                  <a:lnTo>
                    <a:pt x="95" y="916"/>
                  </a:lnTo>
                  <a:lnTo>
                    <a:pt x="95" y="915"/>
                  </a:lnTo>
                  <a:lnTo>
                    <a:pt x="95" y="912"/>
                  </a:lnTo>
                  <a:lnTo>
                    <a:pt x="97" y="910"/>
                  </a:lnTo>
                  <a:lnTo>
                    <a:pt x="97" y="907"/>
                  </a:lnTo>
                  <a:lnTo>
                    <a:pt x="97" y="905"/>
                  </a:lnTo>
                  <a:lnTo>
                    <a:pt x="97" y="904"/>
                  </a:lnTo>
                  <a:lnTo>
                    <a:pt x="97" y="902"/>
                  </a:lnTo>
                  <a:lnTo>
                    <a:pt x="97" y="901"/>
                  </a:lnTo>
                  <a:lnTo>
                    <a:pt x="97" y="899"/>
                  </a:lnTo>
                  <a:lnTo>
                    <a:pt x="97" y="897"/>
                  </a:lnTo>
                  <a:lnTo>
                    <a:pt x="98" y="896"/>
                  </a:lnTo>
                  <a:lnTo>
                    <a:pt x="97" y="894"/>
                  </a:lnTo>
                  <a:lnTo>
                    <a:pt x="98" y="893"/>
                  </a:lnTo>
                  <a:lnTo>
                    <a:pt x="98" y="891"/>
                  </a:lnTo>
                  <a:lnTo>
                    <a:pt x="98" y="890"/>
                  </a:lnTo>
                  <a:lnTo>
                    <a:pt x="98" y="888"/>
                  </a:lnTo>
                  <a:lnTo>
                    <a:pt x="98" y="885"/>
                  </a:lnTo>
                  <a:lnTo>
                    <a:pt x="98" y="883"/>
                  </a:lnTo>
                  <a:lnTo>
                    <a:pt x="98" y="877"/>
                  </a:lnTo>
                  <a:lnTo>
                    <a:pt x="98" y="876"/>
                  </a:lnTo>
                  <a:lnTo>
                    <a:pt x="98" y="874"/>
                  </a:lnTo>
                  <a:lnTo>
                    <a:pt x="98" y="871"/>
                  </a:lnTo>
                  <a:lnTo>
                    <a:pt x="98" y="868"/>
                  </a:lnTo>
                  <a:lnTo>
                    <a:pt x="98" y="865"/>
                  </a:lnTo>
                  <a:lnTo>
                    <a:pt x="98" y="863"/>
                  </a:lnTo>
                  <a:lnTo>
                    <a:pt x="97" y="860"/>
                  </a:lnTo>
                  <a:lnTo>
                    <a:pt x="97" y="857"/>
                  </a:lnTo>
                  <a:lnTo>
                    <a:pt x="97" y="855"/>
                  </a:lnTo>
                  <a:lnTo>
                    <a:pt x="97" y="854"/>
                  </a:lnTo>
                  <a:lnTo>
                    <a:pt x="97" y="850"/>
                  </a:lnTo>
                  <a:lnTo>
                    <a:pt x="97" y="847"/>
                  </a:lnTo>
                  <a:lnTo>
                    <a:pt x="95" y="847"/>
                  </a:lnTo>
                  <a:lnTo>
                    <a:pt x="97" y="844"/>
                  </a:lnTo>
                  <a:lnTo>
                    <a:pt x="95" y="840"/>
                  </a:lnTo>
                  <a:lnTo>
                    <a:pt x="95" y="838"/>
                  </a:lnTo>
                  <a:lnTo>
                    <a:pt x="95" y="836"/>
                  </a:lnTo>
                  <a:lnTo>
                    <a:pt x="92" y="825"/>
                  </a:lnTo>
                  <a:lnTo>
                    <a:pt x="90" y="821"/>
                  </a:lnTo>
                  <a:lnTo>
                    <a:pt x="87" y="816"/>
                  </a:lnTo>
                  <a:lnTo>
                    <a:pt x="87" y="814"/>
                  </a:lnTo>
                  <a:lnTo>
                    <a:pt x="87" y="808"/>
                  </a:lnTo>
                  <a:lnTo>
                    <a:pt x="86" y="807"/>
                  </a:lnTo>
                  <a:lnTo>
                    <a:pt x="84" y="799"/>
                  </a:lnTo>
                  <a:lnTo>
                    <a:pt x="83" y="793"/>
                  </a:lnTo>
                  <a:lnTo>
                    <a:pt x="81" y="786"/>
                  </a:lnTo>
                  <a:lnTo>
                    <a:pt x="80" y="783"/>
                  </a:lnTo>
                  <a:lnTo>
                    <a:pt x="78" y="780"/>
                  </a:lnTo>
                  <a:lnTo>
                    <a:pt x="76" y="780"/>
                  </a:lnTo>
                  <a:lnTo>
                    <a:pt x="76" y="778"/>
                  </a:lnTo>
                  <a:lnTo>
                    <a:pt x="76" y="777"/>
                  </a:lnTo>
                  <a:lnTo>
                    <a:pt x="75" y="777"/>
                  </a:lnTo>
                  <a:lnTo>
                    <a:pt x="75" y="775"/>
                  </a:lnTo>
                  <a:lnTo>
                    <a:pt x="73" y="774"/>
                  </a:lnTo>
                  <a:lnTo>
                    <a:pt x="72" y="772"/>
                  </a:lnTo>
                  <a:lnTo>
                    <a:pt x="72" y="771"/>
                  </a:lnTo>
                  <a:lnTo>
                    <a:pt x="70" y="771"/>
                  </a:lnTo>
                  <a:lnTo>
                    <a:pt x="70" y="769"/>
                  </a:lnTo>
                  <a:lnTo>
                    <a:pt x="69" y="769"/>
                  </a:lnTo>
                  <a:lnTo>
                    <a:pt x="69" y="768"/>
                  </a:lnTo>
                  <a:lnTo>
                    <a:pt x="67" y="766"/>
                  </a:lnTo>
                  <a:lnTo>
                    <a:pt x="65" y="766"/>
                  </a:lnTo>
                  <a:lnTo>
                    <a:pt x="64" y="764"/>
                  </a:lnTo>
                  <a:lnTo>
                    <a:pt x="62" y="764"/>
                  </a:lnTo>
                  <a:lnTo>
                    <a:pt x="61" y="763"/>
                  </a:lnTo>
                  <a:lnTo>
                    <a:pt x="59" y="763"/>
                  </a:lnTo>
                  <a:lnTo>
                    <a:pt x="58" y="761"/>
                  </a:lnTo>
                  <a:lnTo>
                    <a:pt x="56" y="761"/>
                  </a:lnTo>
                  <a:lnTo>
                    <a:pt x="56" y="760"/>
                  </a:lnTo>
                  <a:lnTo>
                    <a:pt x="55" y="758"/>
                  </a:lnTo>
                  <a:lnTo>
                    <a:pt x="53" y="755"/>
                  </a:lnTo>
                  <a:lnTo>
                    <a:pt x="53" y="753"/>
                  </a:lnTo>
                  <a:lnTo>
                    <a:pt x="51" y="752"/>
                  </a:lnTo>
                  <a:lnTo>
                    <a:pt x="51" y="750"/>
                  </a:lnTo>
                  <a:lnTo>
                    <a:pt x="50" y="750"/>
                  </a:lnTo>
                  <a:lnTo>
                    <a:pt x="48" y="749"/>
                  </a:lnTo>
                  <a:lnTo>
                    <a:pt x="50" y="749"/>
                  </a:lnTo>
                  <a:lnTo>
                    <a:pt x="51" y="749"/>
                  </a:lnTo>
                  <a:lnTo>
                    <a:pt x="53" y="749"/>
                  </a:lnTo>
                  <a:lnTo>
                    <a:pt x="55" y="749"/>
                  </a:lnTo>
                  <a:lnTo>
                    <a:pt x="56" y="750"/>
                  </a:lnTo>
                  <a:lnTo>
                    <a:pt x="58" y="750"/>
                  </a:lnTo>
                  <a:lnTo>
                    <a:pt x="58" y="749"/>
                  </a:lnTo>
                  <a:lnTo>
                    <a:pt x="59" y="749"/>
                  </a:lnTo>
                  <a:lnTo>
                    <a:pt x="61" y="749"/>
                  </a:lnTo>
                  <a:lnTo>
                    <a:pt x="62" y="749"/>
                  </a:lnTo>
                  <a:lnTo>
                    <a:pt x="62" y="747"/>
                  </a:lnTo>
                  <a:lnTo>
                    <a:pt x="64" y="747"/>
                  </a:lnTo>
                  <a:lnTo>
                    <a:pt x="64" y="746"/>
                  </a:lnTo>
                  <a:lnTo>
                    <a:pt x="65" y="746"/>
                  </a:lnTo>
                  <a:lnTo>
                    <a:pt x="67" y="744"/>
                  </a:lnTo>
                  <a:lnTo>
                    <a:pt x="69" y="742"/>
                  </a:lnTo>
                  <a:lnTo>
                    <a:pt x="70" y="741"/>
                  </a:lnTo>
                  <a:lnTo>
                    <a:pt x="70" y="739"/>
                  </a:lnTo>
                  <a:lnTo>
                    <a:pt x="72" y="739"/>
                  </a:lnTo>
                  <a:lnTo>
                    <a:pt x="72" y="738"/>
                  </a:lnTo>
                  <a:lnTo>
                    <a:pt x="72" y="736"/>
                  </a:lnTo>
                  <a:lnTo>
                    <a:pt x="73" y="736"/>
                  </a:lnTo>
                  <a:lnTo>
                    <a:pt x="73" y="735"/>
                  </a:lnTo>
                  <a:lnTo>
                    <a:pt x="73" y="733"/>
                  </a:lnTo>
                  <a:lnTo>
                    <a:pt x="72" y="735"/>
                  </a:lnTo>
                  <a:lnTo>
                    <a:pt x="70" y="735"/>
                  </a:lnTo>
                  <a:lnTo>
                    <a:pt x="69" y="736"/>
                  </a:lnTo>
                  <a:lnTo>
                    <a:pt x="67" y="736"/>
                  </a:lnTo>
                  <a:lnTo>
                    <a:pt x="67" y="738"/>
                  </a:lnTo>
                  <a:lnTo>
                    <a:pt x="65" y="739"/>
                  </a:lnTo>
                  <a:lnTo>
                    <a:pt x="64" y="739"/>
                  </a:lnTo>
                  <a:lnTo>
                    <a:pt x="64" y="741"/>
                  </a:lnTo>
                  <a:lnTo>
                    <a:pt x="62" y="741"/>
                  </a:lnTo>
                  <a:lnTo>
                    <a:pt x="64" y="741"/>
                  </a:lnTo>
                  <a:lnTo>
                    <a:pt x="64" y="739"/>
                  </a:lnTo>
                  <a:lnTo>
                    <a:pt x="65" y="738"/>
                  </a:lnTo>
                  <a:lnTo>
                    <a:pt x="65" y="736"/>
                  </a:lnTo>
                  <a:lnTo>
                    <a:pt x="67" y="736"/>
                  </a:lnTo>
                  <a:lnTo>
                    <a:pt x="67" y="735"/>
                  </a:lnTo>
                  <a:lnTo>
                    <a:pt x="65" y="735"/>
                  </a:lnTo>
                  <a:lnTo>
                    <a:pt x="65" y="736"/>
                  </a:lnTo>
                  <a:lnTo>
                    <a:pt x="64" y="736"/>
                  </a:lnTo>
                  <a:lnTo>
                    <a:pt x="64" y="738"/>
                  </a:lnTo>
                  <a:lnTo>
                    <a:pt x="62" y="738"/>
                  </a:lnTo>
                  <a:lnTo>
                    <a:pt x="62" y="739"/>
                  </a:lnTo>
                  <a:lnTo>
                    <a:pt x="62" y="741"/>
                  </a:lnTo>
                  <a:lnTo>
                    <a:pt x="61" y="741"/>
                  </a:lnTo>
                  <a:lnTo>
                    <a:pt x="61" y="742"/>
                  </a:lnTo>
                  <a:lnTo>
                    <a:pt x="62" y="742"/>
                  </a:lnTo>
                  <a:lnTo>
                    <a:pt x="62" y="744"/>
                  </a:lnTo>
                  <a:lnTo>
                    <a:pt x="61" y="744"/>
                  </a:lnTo>
                  <a:lnTo>
                    <a:pt x="59" y="744"/>
                  </a:lnTo>
                  <a:lnTo>
                    <a:pt x="59" y="746"/>
                  </a:lnTo>
                  <a:lnTo>
                    <a:pt x="58" y="746"/>
                  </a:lnTo>
                  <a:lnTo>
                    <a:pt x="56" y="746"/>
                  </a:lnTo>
                  <a:lnTo>
                    <a:pt x="56" y="744"/>
                  </a:lnTo>
                  <a:lnTo>
                    <a:pt x="58" y="742"/>
                  </a:lnTo>
                  <a:lnTo>
                    <a:pt x="58" y="741"/>
                  </a:lnTo>
                  <a:lnTo>
                    <a:pt x="59" y="741"/>
                  </a:lnTo>
                  <a:lnTo>
                    <a:pt x="59" y="739"/>
                  </a:lnTo>
                  <a:lnTo>
                    <a:pt x="59" y="738"/>
                  </a:lnTo>
                  <a:lnTo>
                    <a:pt x="61" y="738"/>
                  </a:lnTo>
                  <a:lnTo>
                    <a:pt x="61" y="736"/>
                  </a:lnTo>
                  <a:lnTo>
                    <a:pt x="61" y="735"/>
                  </a:lnTo>
                  <a:lnTo>
                    <a:pt x="62" y="735"/>
                  </a:lnTo>
                  <a:lnTo>
                    <a:pt x="62" y="733"/>
                  </a:lnTo>
                  <a:lnTo>
                    <a:pt x="64" y="731"/>
                  </a:lnTo>
                  <a:lnTo>
                    <a:pt x="62" y="731"/>
                  </a:lnTo>
                  <a:lnTo>
                    <a:pt x="64" y="731"/>
                  </a:lnTo>
                  <a:lnTo>
                    <a:pt x="64" y="730"/>
                  </a:lnTo>
                  <a:lnTo>
                    <a:pt x="64" y="728"/>
                  </a:lnTo>
                  <a:lnTo>
                    <a:pt x="64" y="730"/>
                  </a:lnTo>
                  <a:lnTo>
                    <a:pt x="64" y="728"/>
                  </a:lnTo>
                  <a:lnTo>
                    <a:pt x="65" y="728"/>
                  </a:lnTo>
                  <a:lnTo>
                    <a:pt x="65" y="727"/>
                  </a:lnTo>
                  <a:lnTo>
                    <a:pt x="67" y="727"/>
                  </a:lnTo>
                  <a:lnTo>
                    <a:pt x="67" y="725"/>
                  </a:lnTo>
                  <a:lnTo>
                    <a:pt x="69" y="724"/>
                  </a:lnTo>
                  <a:lnTo>
                    <a:pt x="67" y="724"/>
                  </a:lnTo>
                  <a:lnTo>
                    <a:pt x="67" y="725"/>
                  </a:lnTo>
                  <a:lnTo>
                    <a:pt x="65" y="725"/>
                  </a:lnTo>
                  <a:lnTo>
                    <a:pt x="65" y="727"/>
                  </a:lnTo>
                  <a:lnTo>
                    <a:pt x="64" y="728"/>
                  </a:lnTo>
                  <a:lnTo>
                    <a:pt x="64" y="730"/>
                  </a:lnTo>
                  <a:lnTo>
                    <a:pt x="62" y="730"/>
                  </a:lnTo>
                  <a:lnTo>
                    <a:pt x="62" y="731"/>
                  </a:lnTo>
                  <a:lnTo>
                    <a:pt x="62" y="730"/>
                  </a:lnTo>
                  <a:lnTo>
                    <a:pt x="62" y="728"/>
                  </a:lnTo>
                  <a:lnTo>
                    <a:pt x="64" y="727"/>
                  </a:lnTo>
                  <a:lnTo>
                    <a:pt x="64" y="725"/>
                  </a:lnTo>
                  <a:lnTo>
                    <a:pt x="65" y="725"/>
                  </a:lnTo>
                  <a:lnTo>
                    <a:pt x="65" y="724"/>
                  </a:lnTo>
                  <a:lnTo>
                    <a:pt x="65" y="722"/>
                  </a:lnTo>
                  <a:lnTo>
                    <a:pt x="67" y="722"/>
                  </a:lnTo>
                  <a:lnTo>
                    <a:pt x="67" y="721"/>
                  </a:lnTo>
                  <a:lnTo>
                    <a:pt x="67" y="719"/>
                  </a:lnTo>
                  <a:lnTo>
                    <a:pt x="69" y="719"/>
                  </a:lnTo>
                  <a:lnTo>
                    <a:pt x="69" y="717"/>
                  </a:lnTo>
                  <a:lnTo>
                    <a:pt x="70" y="717"/>
                  </a:lnTo>
                  <a:lnTo>
                    <a:pt x="70" y="716"/>
                  </a:lnTo>
                  <a:lnTo>
                    <a:pt x="72" y="716"/>
                  </a:lnTo>
                  <a:lnTo>
                    <a:pt x="73" y="716"/>
                  </a:lnTo>
                  <a:lnTo>
                    <a:pt x="75" y="716"/>
                  </a:lnTo>
                  <a:lnTo>
                    <a:pt x="73" y="716"/>
                  </a:lnTo>
                  <a:lnTo>
                    <a:pt x="73" y="717"/>
                  </a:lnTo>
                  <a:lnTo>
                    <a:pt x="72" y="717"/>
                  </a:lnTo>
                  <a:lnTo>
                    <a:pt x="72" y="719"/>
                  </a:lnTo>
                  <a:lnTo>
                    <a:pt x="72" y="721"/>
                  </a:lnTo>
                  <a:lnTo>
                    <a:pt x="72" y="719"/>
                  </a:lnTo>
                  <a:lnTo>
                    <a:pt x="73" y="719"/>
                  </a:lnTo>
                  <a:lnTo>
                    <a:pt x="73" y="717"/>
                  </a:lnTo>
                  <a:lnTo>
                    <a:pt x="75" y="717"/>
                  </a:lnTo>
                  <a:lnTo>
                    <a:pt x="75" y="716"/>
                  </a:lnTo>
                  <a:lnTo>
                    <a:pt x="75" y="714"/>
                  </a:lnTo>
                  <a:lnTo>
                    <a:pt x="75" y="713"/>
                  </a:lnTo>
                  <a:lnTo>
                    <a:pt x="76" y="713"/>
                  </a:lnTo>
                  <a:lnTo>
                    <a:pt x="76" y="711"/>
                  </a:lnTo>
                  <a:lnTo>
                    <a:pt x="75" y="711"/>
                  </a:lnTo>
                  <a:lnTo>
                    <a:pt x="75" y="710"/>
                  </a:lnTo>
                  <a:lnTo>
                    <a:pt x="76" y="710"/>
                  </a:lnTo>
                  <a:lnTo>
                    <a:pt x="76" y="708"/>
                  </a:lnTo>
                  <a:lnTo>
                    <a:pt x="76" y="706"/>
                  </a:lnTo>
                  <a:lnTo>
                    <a:pt x="76" y="705"/>
                  </a:lnTo>
                  <a:lnTo>
                    <a:pt x="75" y="705"/>
                  </a:lnTo>
                  <a:lnTo>
                    <a:pt x="76" y="705"/>
                  </a:lnTo>
                  <a:lnTo>
                    <a:pt x="76" y="703"/>
                  </a:lnTo>
                  <a:lnTo>
                    <a:pt x="76" y="702"/>
                  </a:lnTo>
                  <a:lnTo>
                    <a:pt x="76" y="700"/>
                  </a:lnTo>
                  <a:lnTo>
                    <a:pt x="75" y="700"/>
                  </a:lnTo>
                  <a:lnTo>
                    <a:pt x="73" y="700"/>
                  </a:lnTo>
                  <a:lnTo>
                    <a:pt x="73" y="702"/>
                  </a:lnTo>
                  <a:lnTo>
                    <a:pt x="73" y="703"/>
                  </a:lnTo>
                  <a:lnTo>
                    <a:pt x="72" y="703"/>
                  </a:lnTo>
                  <a:lnTo>
                    <a:pt x="72" y="702"/>
                  </a:lnTo>
                  <a:lnTo>
                    <a:pt x="70" y="702"/>
                  </a:lnTo>
                  <a:lnTo>
                    <a:pt x="70" y="700"/>
                  </a:lnTo>
                  <a:lnTo>
                    <a:pt x="72" y="700"/>
                  </a:lnTo>
                  <a:lnTo>
                    <a:pt x="72" y="699"/>
                  </a:lnTo>
                  <a:lnTo>
                    <a:pt x="73" y="699"/>
                  </a:lnTo>
                  <a:lnTo>
                    <a:pt x="73" y="697"/>
                  </a:lnTo>
                  <a:lnTo>
                    <a:pt x="75" y="697"/>
                  </a:lnTo>
                  <a:lnTo>
                    <a:pt x="75" y="695"/>
                  </a:lnTo>
                  <a:lnTo>
                    <a:pt x="76" y="695"/>
                  </a:lnTo>
                  <a:lnTo>
                    <a:pt x="78" y="694"/>
                  </a:lnTo>
                  <a:lnTo>
                    <a:pt x="80" y="692"/>
                  </a:lnTo>
                  <a:lnTo>
                    <a:pt x="80" y="691"/>
                  </a:lnTo>
                  <a:lnTo>
                    <a:pt x="78" y="691"/>
                  </a:lnTo>
                  <a:lnTo>
                    <a:pt x="78" y="689"/>
                  </a:lnTo>
                  <a:lnTo>
                    <a:pt x="78" y="688"/>
                  </a:lnTo>
                  <a:lnTo>
                    <a:pt x="78" y="686"/>
                  </a:lnTo>
                  <a:lnTo>
                    <a:pt x="80" y="686"/>
                  </a:lnTo>
                  <a:lnTo>
                    <a:pt x="80" y="685"/>
                  </a:lnTo>
                  <a:lnTo>
                    <a:pt x="78" y="685"/>
                  </a:lnTo>
                  <a:lnTo>
                    <a:pt x="78" y="683"/>
                  </a:lnTo>
                  <a:lnTo>
                    <a:pt x="78" y="681"/>
                  </a:lnTo>
                  <a:lnTo>
                    <a:pt x="76" y="681"/>
                  </a:lnTo>
                  <a:lnTo>
                    <a:pt x="76" y="680"/>
                  </a:lnTo>
                  <a:lnTo>
                    <a:pt x="76" y="678"/>
                  </a:lnTo>
                  <a:lnTo>
                    <a:pt x="75" y="678"/>
                  </a:lnTo>
                  <a:lnTo>
                    <a:pt x="76" y="678"/>
                  </a:lnTo>
                  <a:lnTo>
                    <a:pt x="78" y="678"/>
                  </a:lnTo>
                  <a:lnTo>
                    <a:pt x="78" y="677"/>
                  </a:lnTo>
                  <a:lnTo>
                    <a:pt x="80" y="677"/>
                  </a:lnTo>
                  <a:lnTo>
                    <a:pt x="80" y="675"/>
                  </a:lnTo>
                  <a:lnTo>
                    <a:pt x="80" y="674"/>
                  </a:lnTo>
                  <a:lnTo>
                    <a:pt x="81" y="674"/>
                  </a:lnTo>
                  <a:lnTo>
                    <a:pt x="81" y="672"/>
                  </a:lnTo>
                  <a:lnTo>
                    <a:pt x="83" y="670"/>
                  </a:lnTo>
                  <a:lnTo>
                    <a:pt x="83" y="669"/>
                  </a:lnTo>
                  <a:lnTo>
                    <a:pt x="83" y="670"/>
                  </a:lnTo>
                  <a:lnTo>
                    <a:pt x="83" y="669"/>
                  </a:lnTo>
                  <a:lnTo>
                    <a:pt x="81" y="669"/>
                  </a:lnTo>
                  <a:lnTo>
                    <a:pt x="81" y="667"/>
                  </a:lnTo>
                  <a:lnTo>
                    <a:pt x="81" y="666"/>
                  </a:lnTo>
                  <a:lnTo>
                    <a:pt x="80" y="666"/>
                  </a:lnTo>
                  <a:lnTo>
                    <a:pt x="80" y="664"/>
                  </a:lnTo>
                  <a:lnTo>
                    <a:pt x="80" y="663"/>
                  </a:lnTo>
                  <a:lnTo>
                    <a:pt x="78" y="663"/>
                  </a:lnTo>
                  <a:lnTo>
                    <a:pt x="76" y="663"/>
                  </a:lnTo>
                  <a:lnTo>
                    <a:pt x="75" y="663"/>
                  </a:lnTo>
                  <a:lnTo>
                    <a:pt x="75" y="661"/>
                  </a:lnTo>
                  <a:lnTo>
                    <a:pt x="75" y="659"/>
                  </a:lnTo>
                  <a:lnTo>
                    <a:pt x="73" y="659"/>
                  </a:lnTo>
                  <a:lnTo>
                    <a:pt x="72" y="659"/>
                  </a:lnTo>
                  <a:lnTo>
                    <a:pt x="72" y="658"/>
                  </a:lnTo>
                  <a:lnTo>
                    <a:pt x="72" y="656"/>
                  </a:lnTo>
                  <a:lnTo>
                    <a:pt x="70" y="656"/>
                  </a:lnTo>
                  <a:lnTo>
                    <a:pt x="70" y="655"/>
                  </a:lnTo>
                  <a:lnTo>
                    <a:pt x="70" y="653"/>
                  </a:lnTo>
                  <a:lnTo>
                    <a:pt x="69" y="652"/>
                  </a:lnTo>
                  <a:lnTo>
                    <a:pt x="67" y="652"/>
                  </a:lnTo>
                  <a:lnTo>
                    <a:pt x="67" y="650"/>
                  </a:lnTo>
                  <a:lnTo>
                    <a:pt x="67" y="649"/>
                  </a:lnTo>
                  <a:lnTo>
                    <a:pt x="67" y="647"/>
                  </a:lnTo>
                  <a:lnTo>
                    <a:pt x="65" y="645"/>
                  </a:lnTo>
                  <a:lnTo>
                    <a:pt x="65" y="644"/>
                  </a:lnTo>
                  <a:lnTo>
                    <a:pt x="65" y="642"/>
                  </a:lnTo>
                  <a:lnTo>
                    <a:pt x="65" y="641"/>
                  </a:lnTo>
                  <a:lnTo>
                    <a:pt x="64" y="639"/>
                  </a:lnTo>
                  <a:lnTo>
                    <a:pt x="64" y="638"/>
                  </a:lnTo>
                  <a:lnTo>
                    <a:pt x="62" y="638"/>
                  </a:lnTo>
                  <a:lnTo>
                    <a:pt x="62" y="636"/>
                  </a:lnTo>
                  <a:lnTo>
                    <a:pt x="61" y="636"/>
                  </a:lnTo>
                  <a:lnTo>
                    <a:pt x="61" y="634"/>
                  </a:lnTo>
                  <a:lnTo>
                    <a:pt x="61" y="633"/>
                  </a:lnTo>
                  <a:lnTo>
                    <a:pt x="59" y="633"/>
                  </a:lnTo>
                  <a:lnTo>
                    <a:pt x="61" y="631"/>
                  </a:lnTo>
                  <a:lnTo>
                    <a:pt x="61" y="630"/>
                  </a:lnTo>
                  <a:lnTo>
                    <a:pt x="59" y="630"/>
                  </a:lnTo>
                  <a:lnTo>
                    <a:pt x="59" y="631"/>
                  </a:lnTo>
                  <a:lnTo>
                    <a:pt x="59" y="630"/>
                  </a:lnTo>
                  <a:lnTo>
                    <a:pt x="58" y="630"/>
                  </a:lnTo>
                  <a:lnTo>
                    <a:pt x="58" y="628"/>
                  </a:lnTo>
                  <a:lnTo>
                    <a:pt x="56" y="628"/>
                  </a:lnTo>
                  <a:lnTo>
                    <a:pt x="56" y="627"/>
                  </a:lnTo>
                  <a:lnTo>
                    <a:pt x="55" y="627"/>
                  </a:lnTo>
                  <a:lnTo>
                    <a:pt x="55" y="625"/>
                  </a:lnTo>
                  <a:lnTo>
                    <a:pt x="55" y="623"/>
                  </a:lnTo>
                  <a:lnTo>
                    <a:pt x="55" y="622"/>
                  </a:lnTo>
                  <a:lnTo>
                    <a:pt x="53" y="622"/>
                  </a:lnTo>
                  <a:lnTo>
                    <a:pt x="51" y="622"/>
                  </a:lnTo>
                  <a:lnTo>
                    <a:pt x="51" y="620"/>
                  </a:lnTo>
                  <a:lnTo>
                    <a:pt x="50" y="622"/>
                  </a:lnTo>
                  <a:lnTo>
                    <a:pt x="50" y="623"/>
                  </a:lnTo>
                  <a:lnTo>
                    <a:pt x="50" y="625"/>
                  </a:lnTo>
                  <a:lnTo>
                    <a:pt x="50" y="627"/>
                  </a:lnTo>
                  <a:lnTo>
                    <a:pt x="51" y="628"/>
                  </a:lnTo>
                  <a:lnTo>
                    <a:pt x="51" y="630"/>
                  </a:lnTo>
                  <a:lnTo>
                    <a:pt x="50" y="631"/>
                  </a:lnTo>
                  <a:lnTo>
                    <a:pt x="50" y="633"/>
                  </a:lnTo>
                  <a:lnTo>
                    <a:pt x="50" y="634"/>
                  </a:lnTo>
                  <a:lnTo>
                    <a:pt x="51" y="636"/>
                  </a:lnTo>
                  <a:lnTo>
                    <a:pt x="50" y="636"/>
                  </a:lnTo>
                  <a:lnTo>
                    <a:pt x="50" y="638"/>
                  </a:lnTo>
                  <a:lnTo>
                    <a:pt x="50" y="636"/>
                  </a:lnTo>
                  <a:lnTo>
                    <a:pt x="48" y="636"/>
                  </a:lnTo>
                  <a:lnTo>
                    <a:pt x="47" y="636"/>
                  </a:lnTo>
                  <a:lnTo>
                    <a:pt x="45" y="634"/>
                  </a:lnTo>
                  <a:lnTo>
                    <a:pt x="44" y="633"/>
                  </a:lnTo>
                  <a:lnTo>
                    <a:pt x="42" y="633"/>
                  </a:lnTo>
                  <a:lnTo>
                    <a:pt x="42" y="631"/>
                  </a:lnTo>
                  <a:lnTo>
                    <a:pt x="40" y="630"/>
                  </a:lnTo>
                  <a:lnTo>
                    <a:pt x="40" y="628"/>
                  </a:lnTo>
                  <a:lnTo>
                    <a:pt x="39" y="628"/>
                  </a:lnTo>
                  <a:lnTo>
                    <a:pt x="37" y="628"/>
                  </a:lnTo>
                  <a:lnTo>
                    <a:pt x="37" y="627"/>
                  </a:lnTo>
                  <a:lnTo>
                    <a:pt x="36" y="627"/>
                  </a:lnTo>
                  <a:lnTo>
                    <a:pt x="36" y="625"/>
                  </a:lnTo>
                  <a:lnTo>
                    <a:pt x="37" y="625"/>
                  </a:lnTo>
                  <a:lnTo>
                    <a:pt x="37" y="623"/>
                  </a:lnTo>
                  <a:lnTo>
                    <a:pt x="37" y="622"/>
                  </a:lnTo>
                  <a:lnTo>
                    <a:pt x="37" y="620"/>
                  </a:lnTo>
                  <a:lnTo>
                    <a:pt x="36" y="620"/>
                  </a:lnTo>
                  <a:lnTo>
                    <a:pt x="37" y="620"/>
                  </a:lnTo>
                  <a:lnTo>
                    <a:pt x="36" y="620"/>
                  </a:lnTo>
                  <a:lnTo>
                    <a:pt x="34" y="620"/>
                  </a:lnTo>
                  <a:lnTo>
                    <a:pt x="34" y="619"/>
                  </a:lnTo>
                  <a:lnTo>
                    <a:pt x="33" y="617"/>
                  </a:lnTo>
                  <a:lnTo>
                    <a:pt x="33" y="616"/>
                  </a:lnTo>
                  <a:lnTo>
                    <a:pt x="33" y="614"/>
                  </a:lnTo>
                  <a:lnTo>
                    <a:pt x="31" y="614"/>
                  </a:lnTo>
                  <a:lnTo>
                    <a:pt x="31" y="613"/>
                  </a:lnTo>
                  <a:lnTo>
                    <a:pt x="29" y="613"/>
                  </a:lnTo>
                  <a:lnTo>
                    <a:pt x="29" y="611"/>
                  </a:lnTo>
                  <a:lnTo>
                    <a:pt x="29" y="609"/>
                  </a:lnTo>
                  <a:lnTo>
                    <a:pt x="29" y="608"/>
                  </a:lnTo>
                  <a:lnTo>
                    <a:pt x="28" y="608"/>
                  </a:lnTo>
                  <a:lnTo>
                    <a:pt x="28" y="606"/>
                  </a:lnTo>
                  <a:lnTo>
                    <a:pt x="28" y="605"/>
                  </a:lnTo>
                  <a:lnTo>
                    <a:pt x="28" y="603"/>
                  </a:lnTo>
                  <a:lnTo>
                    <a:pt x="26" y="603"/>
                  </a:lnTo>
                  <a:lnTo>
                    <a:pt x="26" y="602"/>
                  </a:lnTo>
                  <a:lnTo>
                    <a:pt x="26" y="603"/>
                  </a:lnTo>
                  <a:lnTo>
                    <a:pt x="25" y="603"/>
                  </a:lnTo>
                  <a:lnTo>
                    <a:pt x="25" y="602"/>
                  </a:lnTo>
                  <a:lnTo>
                    <a:pt x="23" y="602"/>
                  </a:lnTo>
                  <a:lnTo>
                    <a:pt x="23" y="600"/>
                  </a:lnTo>
                  <a:lnTo>
                    <a:pt x="23" y="598"/>
                  </a:lnTo>
                  <a:lnTo>
                    <a:pt x="23" y="597"/>
                  </a:lnTo>
                  <a:lnTo>
                    <a:pt x="22" y="597"/>
                  </a:lnTo>
                  <a:lnTo>
                    <a:pt x="22" y="595"/>
                  </a:lnTo>
                  <a:lnTo>
                    <a:pt x="22" y="594"/>
                  </a:lnTo>
                  <a:lnTo>
                    <a:pt x="20" y="594"/>
                  </a:lnTo>
                  <a:lnTo>
                    <a:pt x="19" y="592"/>
                  </a:lnTo>
                  <a:lnTo>
                    <a:pt x="19" y="591"/>
                  </a:lnTo>
                  <a:lnTo>
                    <a:pt x="19" y="589"/>
                  </a:lnTo>
                  <a:lnTo>
                    <a:pt x="17" y="589"/>
                  </a:lnTo>
                  <a:lnTo>
                    <a:pt x="17" y="587"/>
                  </a:lnTo>
                  <a:lnTo>
                    <a:pt x="17" y="586"/>
                  </a:lnTo>
                  <a:lnTo>
                    <a:pt x="17" y="584"/>
                  </a:lnTo>
                  <a:lnTo>
                    <a:pt x="17" y="583"/>
                  </a:lnTo>
                  <a:lnTo>
                    <a:pt x="15" y="583"/>
                  </a:lnTo>
                  <a:lnTo>
                    <a:pt x="15" y="581"/>
                  </a:lnTo>
                  <a:lnTo>
                    <a:pt x="14" y="581"/>
                  </a:lnTo>
                  <a:lnTo>
                    <a:pt x="12" y="581"/>
                  </a:lnTo>
                  <a:lnTo>
                    <a:pt x="12" y="583"/>
                  </a:lnTo>
                  <a:lnTo>
                    <a:pt x="12" y="584"/>
                  </a:lnTo>
                  <a:lnTo>
                    <a:pt x="12" y="586"/>
                  </a:lnTo>
                  <a:lnTo>
                    <a:pt x="11" y="586"/>
                  </a:lnTo>
                  <a:lnTo>
                    <a:pt x="9" y="586"/>
                  </a:lnTo>
                  <a:lnTo>
                    <a:pt x="9" y="587"/>
                  </a:lnTo>
                  <a:lnTo>
                    <a:pt x="9" y="589"/>
                  </a:lnTo>
                  <a:lnTo>
                    <a:pt x="9" y="591"/>
                  </a:lnTo>
                  <a:lnTo>
                    <a:pt x="8" y="591"/>
                  </a:lnTo>
                  <a:lnTo>
                    <a:pt x="8" y="592"/>
                  </a:lnTo>
                  <a:lnTo>
                    <a:pt x="6" y="592"/>
                  </a:lnTo>
                  <a:lnTo>
                    <a:pt x="6" y="594"/>
                  </a:lnTo>
                  <a:lnTo>
                    <a:pt x="6" y="592"/>
                  </a:lnTo>
                  <a:lnTo>
                    <a:pt x="4" y="592"/>
                  </a:lnTo>
                  <a:lnTo>
                    <a:pt x="3" y="592"/>
                  </a:lnTo>
                  <a:lnTo>
                    <a:pt x="4" y="594"/>
                  </a:lnTo>
                  <a:lnTo>
                    <a:pt x="4" y="595"/>
                  </a:lnTo>
                  <a:lnTo>
                    <a:pt x="4" y="597"/>
                  </a:lnTo>
                  <a:lnTo>
                    <a:pt x="4" y="595"/>
                  </a:lnTo>
                  <a:lnTo>
                    <a:pt x="4" y="594"/>
                  </a:lnTo>
                  <a:lnTo>
                    <a:pt x="6" y="594"/>
                  </a:lnTo>
                  <a:lnTo>
                    <a:pt x="6" y="595"/>
                  </a:lnTo>
                  <a:lnTo>
                    <a:pt x="4" y="595"/>
                  </a:lnTo>
                  <a:lnTo>
                    <a:pt x="4" y="597"/>
                  </a:lnTo>
                  <a:lnTo>
                    <a:pt x="4" y="598"/>
                  </a:lnTo>
                  <a:lnTo>
                    <a:pt x="4" y="600"/>
                  </a:lnTo>
                  <a:lnTo>
                    <a:pt x="4" y="602"/>
                  </a:lnTo>
                  <a:lnTo>
                    <a:pt x="4" y="603"/>
                  </a:lnTo>
                  <a:lnTo>
                    <a:pt x="3" y="603"/>
                  </a:lnTo>
                  <a:lnTo>
                    <a:pt x="3" y="605"/>
                  </a:lnTo>
                  <a:lnTo>
                    <a:pt x="1" y="605"/>
                  </a:lnTo>
                  <a:lnTo>
                    <a:pt x="3" y="605"/>
                  </a:lnTo>
                  <a:lnTo>
                    <a:pt x="3" y="603"/>
                  </a:lnTo>
                  <a:lnTo>
                    <a:pt x="1" y="603"/>
                  </a:lnTo>
                  <a:lnTo>
                    <a:pt x="1" y="605"/>
                  </a:lnTo>
                  <a:lnTo>
                    <a:pt x="1" y="606"/>
                  </a:lnTo>
                  <a:lnTo>
                    <a:pt x="0" y="606"/>
                  </a:lnTo>
                  <a:lnTo>
                    <a:pt x="1" y="606"/>
                  </a:lnTo>
                  <a:lnTo>
                    <a:pt x="1" y="608"/>
                  </a:lnTo>
                  <a:lnTo>
                    <a:pt x="3" y="608"/>
                  </a:lnTo>
                  <a:lnTo>
                    <a:pt x="3" y="609"/>
                  </a:lnTo>
                  <a:lnTo>
                    <a:pt x="3" y="611"/>
                  </a:lnTo>
                  <a:lnTo>
                    <a:pt x="3" y="613"/>
                  </a:lnTo>
                  <a:lnTo>
                    <a:pt x="3" y="614"/>
                  </a:lnTo>
                  <a:lnTo>
                    <a:pt x="1" y="614"/>
                  </a:lnTo>
                  <a:lnTo>
                    <a:pt x="1" y="616"/>
                  </a:lnTo>
                  <a:lnTo>
                    <a:pt x="1" y="617"/>
                  </a:lnTo>
                  <a:lnTo>
                    <a:pt x="0" y="611"/>
                  </a:lnTo>
                  <a:lnTo>
                    <a:pt x="0" y="608"/>
                  </a:lnTo>
                  <a:lnTo>
                    <a:pt x="0" y="605"/>
                  </a:lnTo>
                  <a:lnTo>
                    <a:pt x="0" y="603"/>
                  </a:lnTo>
                  <a:lnTo>
                    <a:pt x="1" y="602"/>
                  </a:lnTo>
                  <a:lnTo>
                    <a:pt x="1" y="600"/>
                  </a:lnTo>
                  <a:lnTo>
                    <a:pt x="1" y="598"/>
                  </a:lnTo>
                  <a:lnTo>
                    <a:pt x="3" y="595"/>
                  </a:lnTo>
                  <a:lnTo>
                    <a:pt x="3" y="592"/>
                  </a:lnTo>
                  <a:lnTo>
                    <a:pt x="4" y="589"/>
                  </a:lnTo>
                  <a:lnTo>
                    <a:pt x="4" y="586"/>
                  </a:lnTo>
                  <a:lnTo>
                    <a:pt x="6" y="584"/>
                  </a:lnTo>
                  <a:lnTo>
                    <a:pt x="6" y="583"/>
                  </a:lnTo>
                  <a:lnTo>
                    <a:pt x="8" y="580"/>
                  </a:lnTo>
                  <a:lnTo>
                    <a:pt x="11" y="564"/>
                  </a:lnTo>
                  <a:lnTo>
                    <a:pt x="142" y="564"/>
                  </a:lnTo>
                  <a:lnTo>
                    <a:pt x="225" y="564"/>
                  </a:lnTo>
                  <a:lnTo>
                    <a:pt x="231" y="564"/>
                  </a:lnTo>
                  <a:lnTo>
                    <a:pt x="264" y="564"/>
                  </a:lnTo>
                  <a:lnTo>
                    <a:pt x="322" y="564"/>
                  </a:lnTo>
                  <a:lnTo>
                    <a:pt x="327" y="564"/>
                  </a:lnTo>
                  <a:lnTo>
                    <a:pt x="339" y="564"/>
                  </a:lnTo>
                  <a:lnTo>
                    <a:pt x="344" y="564"/>
                  </a:lnTo>
                  <a:lnTo>
                    <a:pt x="352" y="564"/>
                  </a:lnTo>
                  <a:lnTo>
                    <a:pt x="364" y="564"/>
                  </a:lnTo>
                  <a:lnTo>
                    <a:pt x="366" y="564"/>
                  </a:lnTo>
                  <a:lnTo>
                    <a:pt x="371" y="564"/>
                  </a:lnTo>
                  <a:lnTo>
                    <a:pt x="374" y="564"/>
                  </a:lnTo>
                  <a:lnTo>
                    <a:pt x="378" y="564"/>
                  </a:lnTo>
                  <a:lnTo>
                    <a:pt x="385" y="564"/>
                  </a:lnTo>
                  <a:lnTo>
                    <a:pt x="385" y="559"/>
                  </a:lnTo>
                  <a:lnTo>
                    <a:pt x="383" y="553"/>
                  </a:lnTo>
                  <a:lnTo>
                    <a:pt x="383" y="547"/>
                  </a:lnTo>
                  <a:lnTo>
                    <a:pt x="383" y="545"/>
                  </a:lnTo>
                  <a:lnTo>
                    <a:pt x="382" y="542"/>
                  </a:lnTo>
                  <a:lnTo>
                    <a:pt x="382" y="540"/>
                  </a:lnTo>
                  <a:lnTo>
                    <a:pt x="382" y="536"/>
                  </a:lnTo>
                  <a:lnTo>
                    <a:pt x="380" y="530"/>
                  </a:lnTo>
                  <a:lnTo>
                    <a:pt x="380" y="526"/>
                  </a:lnTo>
                  <a:lnTo>
                    <a:pt x="380" y="525"/>
                  </a:lnTo>
                  <a:lnTo>
                    <a:pt x="380" y="523"/>
                  </a:lnTo>
                  <a:lnTo>
                    <a:pt x="380" y="519"/>
                  </a:lnTo>
                  <a:lnTo>
                    <a:pt x="380" y="517"/>
                  </a:lnTo>
                  <a:lnTo>
                    <a:pt x="380" y="515"/>
                  </a:lnTo>
                  <a:lnTo>
                    <a:pt x="378" y="514"/>
                  </a:lnTo>
                  <a:lnTo>
                    <a:pt x="378" y="512"/>
                  </a:lnTo>
                  <a:lnTo>
                    <a:pt x="378" y="508"/>
                  </a:lnTo>
                  <a:lnTo>
                    <a:pt x="378" y="500"/>
                  </a:lnTo>
                  <a:lnTo>
                    <a:pt x="378" y="498"/>
                  </a:lnTo>
                  <a:lnTo>
                    <a:pt x="377" y="494"/>
                  </a:lnTo>
                  <a:lnTo>
                    <a:pt x="377" y="490"/>
                  </a:lnTo>
                  <a:lnTo>
                    <a:pt x="377" y="489"/>
                  </a:lnTo>
                  <a:lnTo>
                    <a:pt x="375" y="481"/>
                  </a:lnTo>
                  <a:lnTo>
                    <a:pt x="375" y="476"/>
                  </a:lnTo>
                  <a:lnTo>
                    <a:pt x="375" y="470"/>
                  </a:lnTo>
                  <a:lnTo>
                    <a:pt x="374" y="464"/>
                  </a:lnTo>
                  <a:lnTo>
                    <a:pt x="372" y="453"/>
                  </a:lnTo>
                  <a:lnTo>
                    <a:pt x="372" y="448"/>
                  </a:lnTo>
                  <a:lnTo>
                    <a:pt x="372" y="442"/>
                  </a:lnTo>
                  <a:lnTo>
                    <a:pt x="372" y="440"/>
                  </a:lnTo>
                  <a:lnTo>
                    <a:pt x="371" y="432"/>
                  </a:lnTo>
                  <a:lnTo>
                    <a:pt x="371" y="431"/>
                  </a:lnTo>
                  <a:lnTo>
                    <a:pt x="371" y="429"/>
                  </a:lnTo>
                  <a:lnTo>
                    <a:pt x="372" y="428"/>
                  </a:lnTo>
                  <a:lnTo>
                    <a:pt x="372" y="423"/>
                  </a:lnTo>
                  <a:lnTo>
                    <a:pt x="374" y="417"/>
                  </a:lnTo>
                  <a:lnTo>
                    <a:pt x="377" y="407"/>
                  </a:lnTo>
                  <a:lnTo>
                    <a:pt x="377" y="406"/>
                  </a:lnTo>
                  <a:lnTo>
                    <a:pt x="378" y="401"/>
                  </a:lnTo>
                  <a:lnTo>
                    <a:pt x="380" y="400"/>
                  </a:lnTo>
                  <a:lnTo>
                    <a:pt x="383" y="395"/>
                  </a:lnTo>
                  <a:lnTo>
                    <a:pt x="389" y="387"/>
                  </a:lnTo>
                  <a:lnTo>
                    <a:pt x="391" y="385"/>
                  </a:lnTo>
                  <a:lnTo>
                    <a:pt x="394" y="381"/>
                  </a:lnTo>
                  <a:lnTo>
                    <a:pt x="396" y="379"/>
                  </a:lnTo>
                  <a:lnTo>
                    <a:pt x="399" y="376"/>
                  </a:lnTo>
                  <a:lnTo>
                    <a:pt x="402" y="373"/>
                  </a:lnTo>
                  <a:lnTo>
                    <a:pt x="404" y="373"/>
                  </a:lnTo>
                  <a:lnTo>
                    <a:pt x="407" y="371"/>
                  </a:lnTo>
                  <a:lnTo>
                    <a:pt x="407" y="370"/>
                  </a:lnTo>
                  <a:lnTo>
                    <a:pt x="408" y="370"/>
                  </a:lnTo>
                  <a:lnTo>
                    <a:pt x="410" y="370"/>
                  </a:lnTo>
                  <a:lnTo>
                    <a:pt x="422" y="368"/>
                  </a:lnTo>
                  <a:lnTo>
                    <a:pt x="435" y="368"/>
                  </a:lnTo>
                  <a:lnTo>
                    <a:pt x="444" y="367"/>
                  </a:lnTo>
                  <a:lnTo>
                    <a:pt x="447" y="367"/>
                  </a:lnTo>
                  <a:lnTo>
                    <a:pt x="450" y="367"/>
                  </a:lnTo>
                  <a:lnTo>
                    <a:pt x="455" y="367"/>
                  </a:lnTo>
                  <a:lnTo>
                    <a:pt x="460" y="365"/>
                  </a:lnTo>
                  <a:lnTo>
                    <a:pt x="461" y="365"/>
                  </a:lnTo>
                  <a:lnTo>
                    <a:pt x="468" y="365"/>
                  </a:lnTo>
                  <a:lnTo>
                    <a:pt x="472" y="365"/>
                  </a:lnTo>
                  <a:lnTo>
                    <a:pt x="474" y="365"/>
                  </a:lnTo>
                  <a:lnTo>
                    <a:pt x="475" y="365"/>
                  </a:lnTo>
                  <a:lnTo>
                    <a:pt x="479" y="364"/>
                  </a:lnTo>
                  <a:lnTo>
                    <a:pt x="479" y="359"/>
                  </a:lnTo>
                  <a:lnTo>
                    <a:pt x="479" y="349"/>
                  </a:lnTo>
                  <a:lnTo>
                    <a:pt x="479" y="340"/>
                  </a:lnTo>
                  <a:lnTo>
                    <a:pt x="479" y="331"/>
                  </a:lnTo>
                  <a:lnTo>
                    <a:pt x="479" y="321"/>
                  </a:lnTo>
                  <a:lnTo>
                    <a:pt x="479" y="312"/>
                  </a:lnTo>
                  <a:lnTo>
                    <a:pt x="479" y="302"/>
                  </a:lnTo>
                  <a:lnTo>
                    <a:pt x="479" y="301"/>
                  </a:lnTo>
                  <a:lnTo>
                    <a:pt x="479" y="290"/>
                  </a:lnTo>
                  <a:lnTo>
                    <a:pt x="479" y="288"/>
                  </a:lnTo>
                  <a:lnTo>
                    <a:pt x="479" y="276"/>
                  </a:lnTo>
                  <a:lnTo>
                    <a:pt x="479" y="270"/>
                  </a:lnTo>
                  <a:lnTo>
                    <a:pt x="479" y="265"/>
                  </a:lnTo>
                  <a:lnTo>
                    <a:pt x="479" y="263"/>
                  </a:lnTo>
                  <a:lnTo>
                    <a:pt x="479" y="252"/>
                  </a:lnTo>
                  <a:lnTo>
                    <a:pt x="479" y="241"/>
                  </a:lnTo>
                  <a:lnTo>
                    <a:pt x="479" y="238"/>
                  </a:lnTo>
                  <a:lnTo>
                    <a:pt x="479" y="229"/>
                  </a:lnTo>
                  <a:lnTo>
                    <a:pt x="479" y="218"/>
                  </a:lnTo>
                  <a:lnTo>
                    <a:pt x="479" y="216"/>
                  </a:lnTo>
                  <a:lnTo>
                    <a:pt x="479" y="205"/>
                  </a:lnTo>
                  <a:lnTo>
                    <a:pt x="479" y="193"/>
                  </a:lnTo>
                  <a:lnTo>
                    <a:pt x="479" y="180"/>
                  </a:lnTo>
                  <a:lnTo>
                    <a:pt x="479" y="169"/>
                  </a:lnTo>
                  <a:lnTo>
                    <a:pt x="479" y="157"/>
                  </a:lnTo>
                  <a:lnTo>
                    <a:pt x="479" y="149"/>
                  </a:lnTo>
                  <a:lnTo>
                    <a:pt x="479" y="146"/>
                  </a:lnTo>
                  <a:lnTo>
                    <a:pt x="479" y="137"/>
                  </a:lnTo>
                  <a:lnTo>
                    <a:pt x="479" y="133"/>
                  </a:lnTo>
                  <a:lnTo>
                    <a:pt x="479" y="132"/>
                  </a:lnTo>
                  <a:lnTo>
                    <a:pt x="479" y="122"/>
                  </a:lnTo>
                  <a:lnTo>
                    <a:pt x="480" y="122"/>
                  </a:lnTo>
                  <a:lnTo>
                    <a:pt x="486" y="122"/>
                  </a:lnTo>
                  <a:lnTo>
                    <a:pt x="494" y="122"/>
                  </a:lnTo>
                  <a:lnTo>
                    <a:pt x="507" y="122"/>
                  </a:lnTo>
                  <a:lnTo>
                    <a:pt x="521" y="122"/>
                  </a:lnTo>
                  <a:lnTo>
                    <a:pt x="533" y="122"/>
                  </a:lnTo>
                  <a:lnTo>
                    <a:pt x="544" y="122"/>
                  </a:lnTo>
                  <a:lnTo>
                    <a:pt x="547" y="122"/>
                  </a:lnTo>
                  <a:lnTo>
                    <a:pt x="560" y="122"/>
                  </a:lnTo>
                  <a:lnTo>
                    <a:pt x="573" y="122"/>
                  </a:lnTo>
                  <a:lnTo>
                    <a:pt x="587" y="122"/>
                  </a:lnTo>
                  <a:lnTo>
                    <a:pt x="588" y="122"/>
                  </a:lnTo>
                  <a:lnTo>
                    <a:pt x="598" y="122"/>
                  </a:lnTo>
                  <a:lnTo>
                    <a:pt x="599" y="122"/>
                  </a:lnTo>
                  <a:lnTo>
                    <a:pt x="604" y="122"/>
                  </a:lnTo>
                  <a:lnTo>
                    <a:pt x="613" y="122"/>
                  </a:lnTo>
                  <a:lnTo>
                    <a:pt x="618" y="122"/>
                  </a:lnTo>
                  <a:lnTo>
                    <a:pt x="626" y="122"/>
                  </a:lnTo>
                  <a:lnTo>
                    <a:pt x="634" y="122"/>
                  </a:lnTo>
                  <a:lnTo>
                    <a:pt x="637" y="122"/>
                  </a:lnTo>
                  <a:lnTo>
                    <a:pt x="640" y="122"/>
                  </a:lnTo>
                  <a:lnTo>
                    <a:pt x="648" y="122"/>
                  </a:lnTo>
                  <a:lnTo>
                    <a:pt x="652" y="122"/>
                  </a:lnTo>
                  <a:lnTo>
                    <a:pt x="666" y="122"/>
                  </a:lnTo>
                  <a:lnTo>
                    <a:pt x="668" y="122"/>
                  </a:lnTo>
                  <a:lnTo>
                    <a:pt x="670" y="122"/>
                  </a:lnTo>
                  <a:lnTo>
                    <a:pt x="679" y="122"/>
                  </a:lnTo>
                  <a:lnTo>
                    <a:pt x="691" y="122"/>
                  </a:lnTo>
                  <a:lnTo>
                    <a:pt x="698" y="122"/>
                  </a:lnTo>
                  <a:lnTo>
                    <a:pt x="706" y="122"/>
                  </a:lnTo>
                  <a:lnTo>
                    <a:pt x="710" y="122"/>
                  </a:lnTo>
                  <a:lnTo>
                    <a:pt x="717" y="122"/>
                  </a:lnTo>
                  <a:lnTo>
                    <a:pt x="718" y="122"/>
                  </a:lnTo>
                  <a:lnTo>
                    <a:pt x="732" y="122"/>
                  </a:lnTo>
                  <a:lnTo>
                    <a:pt x="737" y="122"/>
                  </a:lnTo>
                  <a:lnTo>
                    <a:pt x="745" y="122"/>
                  </a:lnTo>
                  <a:lnTo>
                    <a:pt x="759" y="122"/>
                  </a:lnTo>
                  <a:lnTo>
                    <a:pt x="765" y="124"/>
                  </a:lnTo>
                  <a:lnTo>
                    <a:pt x="771" y="124"/>
                  </a:lnTo>
                  <a:lnTo>
                    <a:pt x="784" y="124"/>
                  </a:lnTo>
                  <a:lnTo>
                    <a:pt x="793" y="122"/>
                  </a:lnTo>
                  <a:lnTo>
                    <a:pt x="793" y="119"/>
                  </a:lnTo>
                  <a:lnTo>
                    <a:pt x="793" y="108"/>
                  </a:lnTo>
                  <a:lnTo>
                    <a:pt x="793" y="96"/>
                  </a:lnTo>
                  <a:lnTo>
                    <a:pt x="795" y="94"/>
                  </a:lnTo>
                  <a:lnTo>
                    <a:pt x="793" y="83"/>
                  </a:lnTo>
                  <a:lnTo>
                    <a:pt x="793" y="72"/>
                  </a:lnTo>
                  <a:lnTo>
                    <a:pt x="793" y="60"/>
                  </a:lnTo>
                  <a:lnTo>
                    <a:pt x="793" y="47"/>
                  </a:lnTo>
                  <a:lnTo>
                    <a:pt x="793" y="36"/>
                  </a:lnTo>
                  <a:lnTo>
                    <a:pt x="793" y="24"/>
                  </a:lnTo>
                  <a:lnTo>
                    <a:pt x="795" y="16"/>
                  </a:lnTo>
                  <a:lnTo>
                    <a:pt x="793" y="13"/>
                  </a:lnTo>
                  <a:lnTo>
                    <a:pt x="793" y="8"/>
                  </a:lnTo>
                  <a:lnTo>
                    <a:pt x="793" y="2"/>
                  </a:lnTo>
                  <a:lnTo>
                    <a:pt x="793" y="0"/>
                  </a:lnTo>
                  <a:lnTo>
                    <a:pt x="795" y="0"/>
                  </a:lnTo>
                  <a:lnTo>
                    <a:pt x="806" y="7"/>
                  </a:lnTo>
                  <a:lnTo>
                    <a:pt x="817" y="13"/>
                  </a:lnTo>
                  <a:lnTo>
                    <a:pt x="824" y="18"/>
                  </a:lnTo>
                  <a:lnTo>
                    <a:pt x="828" y="19"/>
                  </a:lnTo>
                  <a:lnTo>
                    <a:pt x="839" y="25"/>
                  </a:lnTo>
                  <a:lnTo>
                    <a:pt x="850" y="32"/>
                  </a:lnTo>
                  <a:lnTo>
                    <a:pt x="862" y="39"/>
                  </a:lnTo>
                  <a:lnTo>
                    <a:pt x="867" y="43"/>
                  </a:lnTo>
                  <a:lnTo>
                    <a:pt x="873" y="46"/>
                  </a:lnTo>
                  <a:lnTo>
                    <a:pt x="882" y="50"/>
                  </a:lnTo>
                  <a:lnTo>
                    <a:pt x="884" y="52"/>
                  </a:lnTo>
                  <a:lnTo>
                    <a:pt x="895" y="58"/>
                  </a:lnTo>
                  <a:lnTo>
                    <a:pt x="904" y="63"/>
                  </a:lnTo>
                  <a:lnTo>
                    <a:pt x="906" y="65"/>
                  </a:lnTo>
                  <a:lnTo>
                    <a:pt x="917" y="71"/>
                  </a:lnTo>
                  <a:lnTo>
                    <a:pt x="928" y="77"/>
                  </a:lnTo>
                  <a:lnTo>
                    <a:pt x="940" y="83"/>
                  </a:lnTo>
                  <a:lnTo>
                    <a:pt x="951" y="91"/>
                  </a:lnTo>
                  <a:lnTo>
                    <a:pt x="953" y="91"/>
                  </a:lnTo>
                  <a:lnTo>
                    <a:pt x="958" y="94"/>
                  </a:lnTo>
                  <a:lnTo>
                    <a:pt x="959" y="94"/>
                  </a:lnTo>
                  <a:lnTo>
                    <a:pt x="961" y="96"/>
                  </a:lnTo>
                  <a:lnTo>
                    <a:pt x="981" y="108"/>
                  </a:lnTo>
                  <a:lnTo>
                    <a:pt x="983" y="108"/>
                  </a:lnTo>
                  <a:lnTo>
                    <a:pt x="983" y="110"/>
                  </a:lnTo>
                  <a:lnTo>
                    <a:pt x="987" y="111"/>
                  </a:lnTo>
                  <a:lnTo>
                    <a:pt x="987" y="113"/>
                  </a:lnTo>
                  <a:lnTo>
                    <a:pt x="995" y="118"/>
                  </a:lnTo>
                  <a:lnTo>
                    <a:pt x="1001" y="121"/>
                  </a:lnTo>
                  <a:close/>
                </a:path>
              </a:pathLst>
            </a:custGeom>
            <a:solidFill>
              <a:srgbClr val="DE625E"/>
            </a:solidFill>
            <a:ln w="635">
              <a:solidFill>
                <a:schemeClr val="bg2">
                  <a:lumMod val="90000"/>
                </a:schemeClr>
              </a:solidFill>
              <a:round/>
              <a:headEnd/>
              <a:tailEnd/>
            </a:ln>
          </p:spPr>
          <p:txBody>
            <a:bodyPr vert="horz" wrap="square" lIns="91441" tIns="45720" rIns="91441" bIns="45720" numCol="1" anchor="t" anchorCtr="0" compatLnSpc="1">
              <a:prstTxWarp prst="textNoShape">
                <a:avLst/>
              </a:prstTxWarp>
            </a:bodyPr>
            <a:lstStyle/>
            <a:p>
              <a:endParaRPr lang="en-US"/>
            </a:p>
          </p:txBody>
        </p:sp>
        <p:sp>
          <p:nvSpPr>
            <p:cNvPr id="77" name="Freeform 49">
              <a:extLst>
                <a:ext uri="{FF2B5EF4-FFF2-40B4-BE49-F238E27FC236}">
                  <a16:creationId xmlns:a16="http://schemas.microsoft.com/office/drawing/2014/main" id="{41452127-444A-68FF-AA45-4F574576682B}"/>
                </a:ext>
              </a:extLst>
            </p:cNvPr>
            <p:cNvSpPr>
              <a:spLocks/>
            </p:cNvSpPr>
            <p:nvPr/>
          </p:nvSpPr>
          <p:spPr bwMode="auto">
            <a:xfrm>
              <a:off x="5673726" y="935038"/>
              <a:ext cx="2378075" cy="1776413"/>
            </a:xfrm>
            <a:custGeom>
              <a:avLst/>
              <a:gdLst>
                <a:gd name="T0" fmla="*/ 1235 w 1498"/>
                <a:gd name="T1" fmla="*/ 26 h 1119"/>
                <a:gd name="T2" fmla="*/ 1311 w 1498"/>
                <a:gd name="T3" fmla="*/ 72 h 1119"/>
                <a:gd name="T4" fmla="*/ 1397 w 1498"/>
                <a:gd name="T5" fmla="*/ 53 h 1119"/>
                <a:gd name="T6" fmla="*/ 1421 w 1498"/>
                <a:gd name="T7" fmla="*/ 166 h 1119"/>
                <a:gd name="T8" fmla="*/ 1460 w 1498"/>
                <a:gd name="T9" fmla="*/ 239 h 1119"/>
                <a:gd name="T10" fmla="*/ 1496 w 1498"/>
                <a:gd name="T11" fmla="*/ 303 h 1119"/>
                <a:gd name="T12" fmla="*/ 1468 w 1498"/>
                <a:gd name="T13" fmla="*/ 391 h 1119"/>
                <a:gd name="T14" fmla="*/ 1459 w 1498"/>
                <a:gd name="T15" fmla="*/ 468 h 1119"/>
                <a:gd name="T16" fmla="*/ 1454 w 1498"/>
                <a:gd name="T17" fmla="*/ 582 h 1119"/>
                <a:gd name="T18" fmla="*/ 1426 w 1498"/>
                <a:gd name="T19" fmla="*/ 654 h 1119"/>
                <a:gd name="T20" fmla="*/ 1358 w 1498"/>
                <a:gd name="T21" fmla="*/ 725 h 1119"/>
                <a:gd name="T22" fmla="*/ 1305 w 1498"/>
                <a:gd name="T23" fmla="*/ 794 h 1119"/>
                <a:gd name="T24" fmla="*/ 1280 w 1498"/>
                <a:gd name="T25" fmla="*/ 841 h 1119"/>
                <a:gd name="T26" fmla="*/ 1261 w 1498"/>
                <a:gd name="T27" fmla="*/ 875 h 1119"/>
                <a:gd name="T28" fmla="*/ 1252 w 1498"/>
                <a:gd name="T29" fmla="*/ 930 h 1119"/>
                <a:gd name="T30" fmla="*/ 1228 w 1498"/>
                <a:gd name="T31" fmla="*/ 947 h 1119"/>
                <a:gd name="T32" fmla="*/ 1202 w 1498"/>
                <a:gd name="T33" fmla="*/ 950 h 1119"/>
                <a:gd name="T34" fmla="*/ 1182 w 1498"/>
                <a:gd name="T35" fmla="*/ 970 h 1119"/>
                <a:gd name="T36" fmla="*/ 1166 w 1498"/>
                <a:gd name="T37" fmla="*/ 989 h 1119"/>
                <a:gd name="T38" fmla="*/ 1136 w 1498"/>
                <a:gd name="T39" fmla="*/ 986 h 1119"/>
                <a:gd name="T40" fmla="*/ 1094 w 1498"/>
                <a:gd name="T41" fmla="*/ 970 h 1119"/>
                <a:gd name="T42" fmla="*/ 1027 w 1498"/>
                <a:gd name="T43" fmla="*/ 961 h 1119"/>
                <a:gd name="T44" fmla="*/ 976 w 1498"/>
                <a:gd name="T45" fmla="*/ 969 h 1119"/>
                <a:gd name="T46" fmla="*/ 917 w 1498"/>
                <a:gd name="T47" fmla="*/ 992 h 1119"/>
                <a:gd name="T48" fmla="*/ 884 w 1498"/>
                <a:gd name="T49" fmla="*/ 1014 h 1119"/>
                <a:gd name="T50" fmla="*/ 815 w 1498"/>
                <a:gd name="T51" fmla="*/ 1006 h 1119"/>
                <a:gd name="T52" fmla="*/ 771 w 1498"/>
                <a:gd name="T53" fmla="*/ 983 h 1119"/>
                <a:gd name="T54" fmla="*/ 718 w 1498"/>
                <a:gd name="T55" fmla="*/ 969 h 1119"/>
                <a:gd name="T56" fmla="*/ 662 w 1498"/>
                <a:gd name="T57" fmla="*/ 992 h 1119"/>
                <a:gd name="T58" fmla="*/ 615 w 1498"/>
                <a:gd name="T59" fmla="*/ 961 h 1119"/>
                <a:gd name="T60" fmla="*/ 521 w 1498"/>
                <a:gd name="T61" fmla="*/ 919 h 1119"/>
                <a:gd name="T62" fmla="*/ 466 w 1498"/>
                <a:gd name="T63" fmla="*/ 925 h 1119"/>
                <a:gd name="T64" fmla="*/ 397 w 1498"/>
                <a:gd name="T65" fmla="*/ 938 h 1119"/>
                <a:gd name="T66" fmla="*/ 361 w 1498"/>
                <a:gd name="T67" fmla="*/ 1013 h 1119"/>
                <a:gd name="T68" fmla="*/ 329 w 1498"/>
                <a:gd name="T69" fmla="*/ 1072 h 1119"/>
                <a:gd name="T70" fmla="*/ 321 w 1498"/>
                <a:gd name="T71" fmla="*/ 1113 h 1119"/>
                <a:gd name="T72" fmla="*/ 288 w 1498"/>
                <a:gd name="T73" fmla="*/ 1085 h 1119"/>
                <a:gd name="T74" fmla="*/ 244 w 1498"/>
                <a:gd name="T75" fmla="*/ 1057 h 1119"/>
                <a:gd name="T76" fmla="*/ 211 w 1498"/>
                <a:gd name="T77" fmla="*/ 1078 h 1119"/>
                <a:gd name="T78" fmla="*/ 192 w 1498"/>
                <a:gd name="T79" fmla="*/ 1074 h 1119"/>
                <a:gd name="T80" fmla="*/ 200 w 1498"/>
                <a:gd name="T81" fmla="*/ 1047 h 1119"/>
                <a:gd name="T82" fmla="*/ 156 w 1498"/>
                <a:gd name="T83" fmla="*/ 1033 h 1119"/>
                <a:gd name="T84" fmla="*/ 80 w 1498"/>
                <a:gd name="T85" fmla="*/ 961 h 1119"/>
                <a:gd name="T86" fmla="*/ 86 w 1498"/>
                <a:gd name="T87" fmla="*/ 953 h 1119"/>
                <a:gd name="T88" fmla="*/ 41 w 1498"/>
                <a:gd name="T89" fmla="*/ 920 h 1119"/>
                <a:gd name="T90" fmla="*/ 22 w 1498"/>
                <a:gd name="T91" fmla="*/ 875 h 1119"/>
                <a:gd name="T92" fmla="*/ 20 w 1498"/>
                <a:gd name="T93" fmla="*/ 811 h 1119"/>
                <a:gd name="T94" fmla="*/ 73 w 1498"/>
                <a:gd name="T95" fmla="*/ 811 h 1119"/>
                <a:gd name="T96" fmla="*/ 120 w 1498"/>
                <a:gd name="T97" fmla="*/ 781 h 1119"/>
                <a:gd name="T98" fmla="*/ 192 w 1498"/>
                <a:gd name="T99" fmla="*/ 776 h 1119"/>
                <a:gd name="T100" fmla="*/ 253 w 1498"/>
                <a:gd name="T101" fmla="*/ 775 h 1119"/>
                <a:gd name="T102" fmla="*/ 319 w 1498"/>
                <a:gd name="T103" fmla="*/ 762 h 1119"/>
                <a:gd name="T104" fmla="*/ 355 w 1498"/>
                <a:gd name="T105" fmla="*/ 729 h 1119"/>
                <a:gd name="T106" fmla="*/ 371 w 1498"/>
                <a:gd name="T107" fmla="*/ 670 h 1119"/>
                <a:gd name="T108" fmla="*/ 386 w 1498"/>
                <a:gd name="T109" fmla="*/ 598 h 1119"/>
                <a:gd name="T110" fmla="*/ 386 w 1498"/>
                <a:gd name="T111" fmla="*/ 516 h 1119"/>
                <a:gd name="T112" fmla="*/ 386 w 1498"/>
                <a:gd name="T113" fmla="*/ 421 h 1119"/>
                <a:gd name="T114" fmla="*/ 599 w 1498"/>
                <a:gd name="T115" fmla="*/ 330 h 1119"/>
                <a:gd name="T116" fmla="*/ 699 w 1498"/>
                <a:gd name="T117" fmla="*/ 249 h 1119"/>
                <a:gd name="T118" fmla="*/ 823 w 1498"/>
                <a:gd name="T119" fmla="*/ 174 h 1119"/>
                <a:gd name="T120" fmla="*/ 944 w 1498"/>
                <a:gd name="T121" fmla="*/ 102 h 1119"/>
                <a:gd name="T122" fmla="*/ 1050 w 1498"/>
                <a:gd name="T123" fmla="*/ 39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8" h="1119">
                  <a:moveTo>
                    <a:pt x="1131" y="4"/>
                  </a:moveTo>
                  <a:lnTo>
                    <a:pt x="1135" y="6"/>
                  </a:lnTo>
                  <a:lnTo>
                    <a:pt x="1141" y="6"/>
                  </a:lnTo>
                  <a:lnTo>
                    <a:pt x="1142" y="8"/>
                  </a:lnTo>
                  <a:lnTo>
                    <a:pt x="1146" y="8"/>
                  </a:lnTo>
                  <a:lnTo>
                    <a:pt x="1155" y="9"/>
                  </a:lnTo>
                  <a:lnTo>
                    <a:pt x="1156" y="9"/>
                  </a:lnTo>
                  <a:lnTo>
                    <a:pt x="1160" y="11"/>
                  </a:lnTo>
                  <a:lnTo>
                    <a:pt x="1161" y="11"/>
                  </a:lnTo>
                  <a:lnTo>
                    <a:pt x="1166" y="12"/>
                  </a:lnTo>
                  <a:lnTo>
                    <a:pt x="1167" y="12"/>
                  </a:lnTo>
                  <a:lnTo>
                    <a:pt x="1169" y="12"/>
                  </a:lnTo>
                  <a:lnTo>
                    <a:pt x="1174" y="14"/>
                  </a:lnTo>
                  <a:lnTo>
                    <a:pt x="1175" y="14"/>
                  </a:lnTo>
                  <a:lnTo>
                    <a:pt x="1178" y="14"/>
                  </a:lnTo>
                  <a:lnTo>
                    <a:pt x="1178" y="15"/>
                  </a:lnTo>
                  <a:lnTo>
                    <a:pt x="1180" y="15"/>
                  </a:lnTo>
                  <a:lnTo>
                    <a:pt x="1188" y="17"/>
                  </a:lnTo>
                  <a:lnTo>
                    <a:pt x="1189" y="17"/>
                  </a:lnTo>
                  <a:lnTo>
                    <a:pt x="1191" y="17"/>
                  </a:lnTo>
                  <a:lnTo>
                    <a:pt x="1192" y="17"/>
                  </a:lnTo>
                  <a:lnTo>
                    <a:pt x="1192" y="19"/>
                  </a:lnTo>
                  <a:lnTo>
                    <a:pt x="1194" y="19"/>
                  </a:lnTo>
                  <a:lnTo>
                    <a:pt x="1205" y="20"/>
                  </a:lnTo>
                  <a:lnTo>
                    <a:pt x="1211" y="22"/>
                  </a:lnTo>
                  <a:lnTo>
                    <a:pt x="1214" y="22"/>
                  </a:lnTo>
                  <a:lnTo>
                    <a:pt x="1216" y="23"/>
                  </a:lnTo>
                  <a:lnTo>
                    <a:pt x="1218" y="23"/>
                  </a:lnTo>
                  <a:lnTo>
                    <a:pt x="1219" y="23"/>
                  </a:lnTo>
                  <a:lnTo>
                    <a:pt x="1230" y="26"/>
                  </a:lnTo>
                  <a:lnTo>
                    <a:pt x="1232" y="26"/>
                  </a:lnTo>
                  <a:lnTo>
                    <a:pt x="1233" y="26"/>
                  </a:lnTo>
                  <a:lnTo>
                    <a:pt x="1235" y="26"/>
                  </a:lnTo>
                  <a:lnTo>
                    <a:pt x="1236" y="26"/>
                  </a:lnTo>
                  <a:lnTo>
                    <a:pt x="1243" y="28"/>
                  </a:lnTo>
                  <a:lnTo>
                    <a:pt x="1244" y="28"/>
                  </a:lnTo>
                  <a:lnTo>
                    <a:pt x="1249" y="29"/>
                  </a:lnTo>
                  <a:lnTo>
                    <a:pt x="1250" y="29"/>
                  </a:lnTo>
                  <a:lnTo>
                    <a:pt x="1252" y="29"/>
                  </a:lnTo>
                  <a:lnTo>
                    <a:pt x="1252" y="31"/>
                  </a:lnTo>
                  <a:lnTo>
                    <a:pt x="1254" y="31"/>
                  </a:lnTo>
                  <a:lnTo>
                    <a:pt x="1255" y="31"/>
                  </a:lnTo>
                  <a:lnTo>
                    <a:pt x="1258" y="33"/>
                  </a:lnTo>
                  <a:lnTo>
                    <a:pt x="1260" y="33"/>
                  </a:lnTo>
                  <a:lnTo>
                    <a:pt x="1263" y="36"/>
                  </a:lnTo>
                  <a:lnTo>
                    <a:pt x="1264" y="36"/>
                  </a:lnTo>
                  <a:lnTo>
                    <a:pt x="1266" y="36"/>
                  </a:lnTo>
                  <a:lnTo>
                    <a:pt x="1274" y="40"/>
                  </a:lnTo>
                  <a:lnTo>
                    <a:pt x="1277" y="44"/>
                  </a:lnTo>
                  <a:lnTo>
                    <a:pt x="1279" y="44"/>
                  </a:lnTo>
                  <a:lnTo>
                    <a:pt x="1279" y="45"/>
                  </a:lnTo>
                  <a:lnTo>
                    <a:pt x="1280" y="45"/>
                  </a:lnTo>
                  <a:lnTo>
                    <a:pt x="1282" y="47"/>
                  </a:lnTo>
                  <a:lnTo>
                    <a:pt x="1285" y="48"/>
                  </a:lnTo>
                  <a:lnTo>
                    <a:pt x="1285" y="50"/>
                  </a:lnTo>
                  <a:lnTo>
                    <a:pt x="1286" y="51"/>
                  </a:lnTo>
                  <a:lnTo>
                    <a:pt x="1288" y="51"/>
                  </a:lnTo>
                  <a:lnTo>
                    <a:pt x="1291" y="55"/>
                  </a:lnTo>
                  <a:lnTo>
                    <a:pt x="1296" y="59"/>
                  </a:lnTo>
                  <a:lnTo>
                    <a:pt x="1297" y="59"/>
                  </a:lnTo>
                  <a:lnTo>
                    <a:pt x="1300" y="62"/>
                  </a:lnTo>
                  <a:lnTo>
                    <a:pt x="1302" y="64"/>
                  </a:lnTo>
                  <a:lnTo>
                    <a:pt x="1304" y="64"/>
                  </a:lnTo>
                  <a:lnTo>
                    <a:pt x="1305" y="67"/>
                  </a:lnTo>
                  <a:lnTo>
                    <a:pt x="1308" y="70"/>
                  </a:lnTo>
                  <a:lnTo>
                    <a:pt x="1311" y="72"/>
                  </a:lnTo>
                  <a:lnTo>
                    <a:pt x="1315" y="75"/>
                  </a:lnTo>
                  <a:lnTo>
                    <a:pt x="1316" y="75"/>
                  </a:lnTo>
                  <a:lnTo>
                    <a:pt x="1321" y="80"/>
                  </a:lnTo>
                  <a:lnTo>
                    <a:pt x="1322" y="80"/>
                  </a:lnTo>
                  <a:lnTo>
                    <a:pt x="1322" y="81"/>
                  </a:lnTo>
                  <a:lnTo>
                    <a:pt x="1324" y="81"/>
                  </a:lnTo>
                  <a:lnTo>
                    <a:pt x="1324" y="83"/>
                  </a:lnTo>
                  <a:lnTo>
                    <a:pt x="1325" y="83"/>
                  </a:lnTo>
                  <a:lnTo>
                    <a:pt x="1325" y="84"/>
                  </a:lnTo>
                  <a:lnTo>
                    <a:pt x="1327" y="84"/>
                  </a:lnTo>
                  <a:lnTo>
                    <a:pt x="1336" y="80"/>
                  </a:lnTo>
                  <a:lnTo>
                    <a:pt x="1344" y="76"/>
                  </a:lnTo>
                  <a:lnTo>
                    <a:pt x="1347" y="75"/>
                  </a:lnTo>
                  <a:lnTo>
                    <a:pt x="1351" y="73"/>
                  </a:lnTo>
                  <a:lnTo>
                    <a:pt x="1357" y="70"/>
                  </a:lnTo>
                  <a:lnTo>
                    <a:pt x="1358" y="70"/>
                  </a:lnTo>
                  <a:lnTo>
                    <a:pt x="1360" y="70"/>
                  </a:lnTo>
                  <a:lnTo>
                    <a:pt x="1365" y="67"/>
                  </a:lnTo>
                  <a:lnTo>
                    <a:pt x="1366" y="67"/>
                  </a:lnTo>
                  <a:lnTo>
                    <a:pt x="1369" y="65"/>
                  </a:lnTo>
                  <a:lnTo>
                    <a:pt x="1371" y="64"/>
                  </a:lnTo>
                  <a:lnTo>
                    <a:pt x="1374" y="64"/>
                  </a:lnTo>
                  <a:lnTo>
                    <a:pt x="1374" y="62"/>
                  </a:lnTo>
                  <a:lnTo>
                    <a:pt x="1376" y="62"/>
                  </a:lnTo>
                  <a:lnTo>
                    <a:pt x="1382" y="59"/>
                  </a:lnTo>
                  <a:lnTo>
                    <a:pt x="1383" y="59"/>
                  </a:lnTo>
                  <a:lnTo>
                    <a:pt x="1385" y="58"/>
                  </a:lnTo>
                  <a:lnTo>
                    <a:pt x="1390" y="56"/>
                  </a:lnTo>
                  <a:lnTo>
                    <a:pt x="1391" y="56"/>
                  </a:lnTo>
                  <a:lnTo>
                    <a:pt x="1393" y="56"/>
                  </a:lnTo>
                  <a:lnTo>
                    <a:pt x="1393" y="55"/>
                  </a:lnTo>
                  <a:lnTo>
                    <a:pt x="1394" y="55"/>
                  </a:lnTo>
                  <a:lnTo>
                    <a:pt x="1397" y="53"/>
                  </a:lnTo>
                  <a:lnTo>
                    <a:pt x="1399" y="51"/>
                  </a:lnTo>
                  <a:lnTo>
                    <a:pt x="1401" y="51"/>
                  </a:lnTo>
                  <a:lnTo>
                    <a:pt x="1402" y="50"/>
                  </a:lnTo>
                  <a:lnTo>
                    <a:pt x="1404" y="51"/>
                  </a:lnTo>
                  <a:lnTo>
                    <a:pt x="1404" y="53"/>
                  </a:lnTo>
                  <a:lnTo>
                    <a:pt x="1404" y="55"/>
                  </a:lnTo>
                  <a:lnTo>
                    <a:pt x="1405" y="62"/>
                  </a:lnTo>
                  <a:lnTo>
                    <a:pt x="1405" y="65"/>
                  </a:lnTo>
                  <a:lnTo>
                    <a:pt x="1407" y="73"/>
                  </a:lnTo>
                  <a:lnTo>
                    <a:pt x="1408" y="76"/>
                  </a:lnTo>
                  <a:lnTo>
                    <a:pt x="1408" y="78"/>
                  </a:lnTo>
                  <a:lnTo>
                    <a:pt x="1410" y="86"/>
                  </a:lnTo>
                  <a:lnTo>
                    <a:pt x="1412" y="91"/>
                  </a:lnTo>
                  <a:lnTo>
                    <a:pt x="1412" y="92"/>
                  </a:lnTo>
                  <a:lnTo>
                    <a:pt x="1412" y="97"/>
                  </a:lnTo>
                  <a:lnTo>
                    <a:pt x="1415" y="108"/>
                  </a:lnTo>
                  <a:lnTo>
                    <a:pt x="1415" y="109"/>
                  </a:lnTo>
                  <a:lnTo>
                    <a:pt x="1415" y="111"/>
                  </a:lnTo>
                  <a:lnTo>
                    <a:pt x="1416" y="119"/>
                  </a:lnTo>
                  <a:lnTo>
                    <a:pt x="1416" y="120"/>
                  </a:lnTo>
                  <a:lnTo>
                    <a:pt x="1416" y="122"/>
                  </a:lnTo>
                  <a:lnTo>
                    <a:pt x="1418" y="123"/>
                  </a:lnTo>
                  <a:lnTo>
                    <a:pt x="1418" y="125"/>
                  </a:lnTo>
                  <a:lnTo>
                    <a:pt x="1418" y="127"/>
                  </a:lnTo>
                  <a:lnTo>
                    <a:pt x="1419" y="133"/>
                  </a:lnTo>
                  <a:lnTo>
                    <a:pt x="1421" y="142"/>
                  </a:lnTo>
                  <a:lnTo>
                    <a:pt x="1421" y="144"/>
                  </a:lnTo>
                  <a:lnTo>
                    <a:pt x="1421" y="145"/>
                  </a:lnTo>
                  <a:lnTo>
                    <a:pt x="1421" y="147"/>
                  </a:lnTo>
                  <a:lnTo>
                    <a:pt x="1421" y="150"/>
                  </a:lnTo>
                  <a:lnTo>
                    <a:pt x="1421" y="156"/>
                  </a:lnTo>
                  <a:lnTo>
                    <a:pt x="1421" y="159"/>
                  </a:lnTo>
                  <a:lnTo>
                    <a:pt x="1421" y="166"/>
                  </a:lnTo>
                  <a:lnTo>
                    <a:pt x="1421" y="167"/>
                  </a:lnTo>
                  <a:lnTo>
                    <a:pt x="1421" y="169"/>
                  </a:lnTo>
                  <a:lnTo>
                    <a:pt x="1423" y="180"/>
                  </a:lnTo>
                  <a:lnTo>
                    <a:pt x="1423" y="186"/>
                  </a:lnTo>
                  <a:lnTo>
                    <a:pt x="1423" y="188"/>
                  </a:lnTo>
                  <a:lnTo>
                    <a:pt x="1423" y="189"/>
                  </a:lnTo>
                  <a:lnTo>
                    <a:pt x="1421" y="189"/>
                  </a:lnTo>
                  <a:lnTo>
                    <a:pt x="1421" y="191"/>
                  </a:lnTo>
                  <a:lnTo>
                    <a:pt x="1423" y="191"/>
                  </a:lnTo>
                  <a:lnTo>
                    <a:pt x="1423" y="192"/>
                  </a:lnTo>
                  <a:lnTo>
                    <a:pt x="1423" y="194"/>
                  </a:lnTo>
                  <a:lnTo>
                    <a:pt x="1430" y="199"/>
                  </a:lnTo>
                  <a:lnTo>
                    <a:pt x="1430" y="200"/>
                  </a:lnTo>
                  <a:lnTo>
                    <a:pt x="1432" y="200"/>
                  </a:lnTo>
                  <a:lnTo>
                    <a:pt x="1432" y="202"/>
                  </a:lnTo>
                  <a:lnTo>
                    <a:pt x="1433" y="203"/>
                  </a:lnTo>
                  <a:lnTo>
                    <a:pt x="1433" y="205"/>
                  </a:lnTo>
                  <a:lnTo>
                    <a:pt x="1435" y="205"/>
                  </a:lnTo>
                  <a:lnTo>
                    <a:pt x="1435" y="206"/>
                  </a:lnTo>
                  <a:lnTo>
                    <a:pt x="1437" y="208"/>
                  </a:lnTo>
                  <a:lnTo>
                    <a:pt x="1438" y="210"/>
                  </a:lnTo>
                  <a:lnTo>
                    <a:pt x="1441" y="214"/>
                  </a:lnTo>
                  <a:lnTo>
                    <a:pt x="1443" y="216"/>
                  </a:lnTo>
                  <a:lnTo>
                    <a:pt x="1443" y="217"/>
                  </a:lnTo>
                  <a:lnTo>
                    <a:pt x="1444" y="219"/>
                  </a:lnTo>
                  <a:lnTo>
                    <a:pt x="1446" y="220"/>
                  </a:lnTo>
                  <a:lnTo>
                    <a:pt x="1446" y="222"/>
                  </a:lnTo>
                  <a:lnTo>
                    <a:pt x="1448" y="222"/>
                  </a:lnTo>
                  <a:lnTo>
                    <a:pt x="1448" y="224"/>
                  </a:lnTo>
                  <a:lnTo>
                    <a:pt x="1449" y="225"/>
                  </a:lnTo>
                  <a:lnTo>
                    <a:pt x="1451" y="227"/>
                  </a:lnTo>
                  <a:lnTo>
                    <a:pt x="1452" y="230"/>
                  </a:lnTo>
                  <a:lnTo>
                    <a:pt x="1460" y="239"/>
                  </a:lnTo>
                  <a:lnTo>
                    <a:pt x="1462" y="244"/>
                  </a:lnTo>
                  <a:lnTo>
                    <a:pt x="1460" y="246"/>
                  </a:lnTo>
                  <a:lnTo>
                    <a:pt x="1457" y="247"/>
                  </a:lnTo>
                  <a:lnTo>
                    <a:pt x="1457" y="249"/>
                  </a:lnTo>
                  <a:lnTo>
                    <a:pt x="1455" y="249"/>
                  </a:lnTo>
                  <a:lnTo>
                    <a:pt x="1455" y="250"/>
                  </a:lnTo>
                  <a:lnTo>
                    <a:pt x="1455" y="252"/>
                  </a:lnTo>
                  <a:lnTo>
                    <a:pt x="1455" y="253"/>
                  </a:lnTo>
                  <a:lnTo>
                    <a:pt x="1455" y="255"/>
                  </a:lnTo>
                  <a:lnTo>
                    <a:pt x="1459" y="258"/>
                  </a:lnTo>
                  <a:lnTo>
                    <a:pt x="1459" y="261"/>
                  </a:lnTo>
                  <a:lnTo>
                    <a:pt x="1460" y="263"/>
                  </a:lnTo>
                  <a:lnTo>
                    <a:pt x="1462" y="264"/>
                  </a:lnTo>
                  <a:lnTo>
                    <a:pt x="1463" y="266"/>
                  </a:lnTo>
                  <a:lnTo>
                    <a:pt x="1466" y="267"/>
                  </a:lnTo>
                  <a:lnTo>
                    <a:pt x="1469" y="271"/>
                  </a:lnTo>
                  <a:lnTo>
                    <a:pt x="1471" y="272"/>
                  </a:lnTo>
                  <a:lnTo>
                    <a:pt x="1473" y="274"/>
                  </a:lnTo>
                  <a:lnTo>
                    <a:pt x="1474" y="275"/>
                  </a:lnTo>
                  <a:lnTo>
                    <a:pt x="1474" y="277"/>
                  </a:lnTo>
                  <a:lnTo>
                    <a:pt x="1476" y="277"/>
                  </a:lnTo>
                  <a:lnTo>
                    <a:pt x="1476" y="278"/>
                  </a:lnTo>
                  <a:lnTo>
                    <a:pt x="1477" y="282"/>
                  </a:lnTo>
                  <a:lnTo>
                    <a:pt x="1480" y="285"/>
                  </a:lnTo>
                  <a:lnTo>
                    <a:pt x="1482" y="286"/>
                  </a:lnTo>
                  <a:lnTo>
                    <a:pt x="1484" y="288"/>
                  </a:lnTo>
                  <a:lnTo>
                    <a:pt x="1485" y="291"/>
                  </a:lnTo>
                  <a:lnTo>
                    <a:pt x="1487" y="293"/>
                  </a:lnTo>
                  <a:lnTo>
                    <a:pt x="1488" y="294"/>
                  </a:lnTo>
                  <a:lnTo>
                    <a:pt x="1490" y="296"/>
                  </a:lnTo>
                  <a:lnTo>
                    <a:pt x="1496" y="300"/>
                  </a:lnTo>
                  <a:lnTo>
                    <a:pt x="1498" y="302"/>
                  </a:lnTo>
                  <a:lnTo>
                    <a:pt x="1496" y="303"/>
                  </a:lnTo>
                  <a:lnTo>
                    <a:pt x="1490" y="314"/>
                  </a:lnTo>
                  <a:lnTo>
                    <a:pt x="1488" y="318"/>
                  </a:lnTo>
                  <a:lnTo>
                    <a:pt x="1482" y="327"/>
                  </a:lnTo>
                  <a:lnTo>
                    <a:pt x="1482" y="329"/>
                  </a:lnTo>
                  <a:lnTo>
                    <a:pt x="1477" y="335"/>
                  </a:lnTo>
                  <a:lnTo>
                    <a:pt x="1476" y="338"/>
                  </a:lnTo>
                  <a:lnTo>
                    <a:pt x="1474" y="339"/>
                  </a:lnTo>
                  <a:lnTo>
                    <a:pt x="1474" y="341"/>
                  </a:lnTo>
                  <a:lnTo>
                    <a:pt x="1474" y="343"/>
                  </a:lnTo>
                  <a:lnTo>
                    <a:pt x="1474" y="344"/>
                  </a:lnTo>
                  <a:lnTo>
                    <a:pt x="1473" y="349"/>
                  </a:lnTo>
                  <a:lnTo>
                    <a:pt x="1473" y="350"/>
                  </a:lnTo>
                  <a:lnTo>
                    <a:pt x="1473" y="352"/>
                  </a:lnTo>
                  <a:lnTo>
                    <a:pt x="1473" y="355"/>
                  </a:lnTo>
                  <a:lnTo>
                    <a:pt x="1473" y="357"/>
                  </a:lnTo>
                  <a:lnTo>
                    <a:pt x="1471" y="357"/>
                  </a:lnTo>
                  <a:lnTo>
                    <a:pt x="1473" y="357"/>
                  </a:lnTo>
                  <a:lnTo>
                    <a:pt x="1471" y="361"/>
                  </a:lnTo>
                  <a:lnTo>
                    <a:pt x="1471" y="363"/>
                  </a:lnTo>
                  <a:lnTo>
                    <a:pt x="1471" y="365"/>
                  </a:lnTo>
                  <a:lnTo>
                    <a:pt x="1471" y="366"/>
                  </a:lnTo>
                  <a:lnTo>
                    <a:pt x="1471" y="368"/>
                  </a:lnTo>
                  <a:lnTo>
                    <a:pt x="1471" y="369"/>
                  </a:lnTo>
                  <a:lnTo>
                    <a:pt x="1469" y="371"/>
                  </a:lnTo>
                  <a:lnTo>
                    <a:pt x="1469" y="372"/>
                  </a:lnTo>
                  <a:lnTo>
                    <a:pt x="1469" y="374"/>
                  </a:lnTo>
                  <a:lnTo>
                    <a:pt x="1469" y="375"/>
                  </a:lnTo>
                  <a:lnTo>
                    <a:pt x="1469" y="377"/>
                  </a:lnTo>
                  <a:lnTo>
                    <a:pt x="1469" y="379"/>
                  </a:lnTo>
                  <a:lnTo>
                    <a:pt x="1469" y="380"/>
                  </a:lnTo>
                  <a:lnTo>
                    <a:pt x="1468" y="383"/>
                  </a:lnTo>
                  <a:lnTo>
                    <a:pt x="1468" y="385"/>
                  </a:lnTo>
                  <a:lnTo>
                    <a:pt x="1468" y="391"/>
                  </a:lnTo>
                  <a:lnTo>
                    <a:pt x="1468" y="393"/>
                  </a:lnTo>
                  <a:lnTo>
                    <a:pt x="1468" y="394"/>
                  </a:lnTo>
                  <a:lnTo>
                    <a:pt x="1468" y="396"/>
                  </a:lnTo>
                  <a:lnTo>
                    <a:pt x="1466" y="397"/>
                  </a:lnTo>
                  <a:lnTo>
                    <a:pt x="1466" y="399"/>
                  </a:lnTo>
                  <a:lnTo>
                    <a:pt x="1466" y="401"/>
                  </a:lnTo>
                  <a:lnTo>
                    <a:pt x="1466" y="407"/>
                  </a:lnTo>
                  <a:lnTo>
                    <a:pt x="1465" y="408"/>
                  </a:lnTo>
                  <a:lnTo>
                    <a:pt x="1465" y="410"/>
                  </a:lnTo>
                  <a:lnTo>
                    <a:pt x="1465" y="412"/>
                  </a:lnTo>
                  <a:lnTo>
                    <a:pt x="1465" y="413"/>
                  </a:lnTo>
                  <a:lnTo>
                    <a:pt x="1465" y="415"/>
                  </a:lnTo>
                  <a:lnTo>
                    <a:pt x="1465" y="418"/>
                  </a:lnTo>
                  <a:lnTo>
                    <a:pt x="1463" y="421"/>
                  </a:lnTo>
                  <a:lnTo>
                    <a:pt x="1463" y="422"/>
                  </a:lnTo>
                  <a:lnTo>
                    <a:pt x="1463" y="424"/>
                  </a:lnTo>
                  <a:lnTo>
                    <a:pt x="1463" y="426"/>
                  </a:lnTo>
                  <a:lnTo>
                    <a:pt x="1462" y="432"/>
                  </a:lnTo>
                  <a:lnTo>
                    <a:pt x="1462" y="440"/>
                  </a:lnTo>
                  <a:lnTo>
                    <a:pt x="1462" y="441"/>
                  </a:lnTo>
                  <a:lnTo>
                    <a:pt x="1460" y="444"/>
                  </a:lnTo>
                  <a:lnTo>
                    <a:pt x="1460" y="448"/>
                  </a:lnTo>
                  <a:lnTo>
                    <a:pt x="1460" y="449"/>
                  </a:lnTo>
                  <a:lnTo>
                    <a:pt x="1460" y="451"/>
                  </a:lnTo>
                  <a:lnTo>
                    <a:pt x="1460" y="452"/>
                  </a:lnTo>
                  <a:lnTo>
                    <a:pt x="1460" y="454"/>
                  </a:lnTo>
                  <a:lnTo>
                    <a:pt x="1460" y="455"/>
                  </a:lnTo>
                  <a:lnTo>
                    <a:pt x="1459" y="455"/>
                  </a:lnTo>
                  <a:lnTo>
                    <a:pt x="1459" y="457"/>
                  </a:lnTo>
                  <a:lnTo>
                    <a:pt x="1459" y="463"/>
                  </a:lnTo>
                  <a:lnTo>
                    <a:pt x="1459" y="465"/>
                  </a:lnTo>
                  <a:lnTo>
                    <a:pt x="1459" y="466"/>
                  </a:lnTo>
                  <a:lnTo>
                    <a:pt x="1459" y="468"/>
                  </a:lnTo>
                  <a:lnTo>
                    <a:pt x="1459" y="471"/>
                  </a:lnTo>
                  <a:lnTo>
                    <a:pt x="1459" y="473"/>
                  </a:lnTo>
                  <a:lnTo>
                    <a:pt x="1459" y="476"/>
                  </a:lnTo>
                  <a:lnTo>
                    <a:pt x="1459" y="479"/>
                  </a:lnTo>
                  <a:lnTo>
                    <a:pt x="1459" y="480"/>
                  </a:lnTo>
                  <a:lnTo>
                    <a:pt x="1457" y="491"/>
                  </a:lnTo>
                  <a:lnTo>
                    <a:pt x="1457" y="493"/>
                  </a:lnTo>
                  <a:lnTo>
                    <a:pt x="1457" y="496"/>
                  </a:lnTo>
                  <a:lnTo>
                    <a:pt x="1457" y="504"/>
                  </a:lnTo>
                  <a:lnTo>
                    <a:pt x="1457" y="505"/>
                  </a:lnTo>
                  <a:lnTo>
                    <a:pt x="1457" y="507"/>
                  </a:lnTo>
                  <a:lnTo>
                    <a:pt x="1457" y="510"/>
                  </a:lnTo>
                  <a:lnTo>
                    <a:pt x="1457" y="513"/>
                  </a:lnTo>
                  <a:lnTo>
                    <a:pt x="1457" y="516"/>
                  </a:lnTo>
                  <a:lnTo>
                    <a:pt x="1455" y="523"/>
                  </a:lnTo>
                  <a:lnTo>
                    <a:pt x="1455" y="524"/>
                  </a:lnTo>
                  <a:lnTo>
                    <a:pt x="1455" y="526"/>
                  </a:lnTo>
                  <a:lnTo>
                    <a:pt x="1455" y="527"/>
                  </a:lnTo>
                  <a:lnTo>
                    <a:pt x="1455" y="531"/>
                  </a:lnTo>
                  <a:lnTo>
                    <a:pt x="1455" y="532"/>
                  </a:lnTo>
                  <a:lnTo>
                    <a:pt x="1455" y="535"/>
                  </a:lnTo>
                  <a:lnTo>
                    <a:pt x="1455" y="537"/>
                  </a:lnTo>
                  <a:lnTo>
                    <a:pt x="1455" y="538"/>
                  </a:lnTo>
                  <a:lnTo>
                    <a:pt x="1455" y="540"/>
                  </a:lnTo>
                  <a:lnTo>
                    <a:pt x="1455" y="543"/>
                  </a:lnTo>
                  <a:lnTo>
                    <a:pt x="1455" y="546"/>
                  </a:lnTo>
                  <a:lnTo>
                    <a:pt x="1455" y="551"/>
                  </a:lnTo>
                  <a:lnTo>
                    <a:pt x="1455" y="552"/>
                  </a:lnTo>
                  <a:lnTo>
                    <a:pt x="1454" y="560"/>
                  </a:lnTo>
                  <a:lnTo>
                    <a:pt x="1454" y="562"/>
                  </a:lnTo>
                  <a:lnTo>
                    <a:pt x="1454" y="563"/>
                  </a:lnTo>
                  <a:lnTo>
                    <a:pt x="1454" y="576"/>
                  </a:lnTo>
                  <a:lnTo>
                    <a:pt x="1454" y="582"/>
                  </a:lnTo>
                  <a:lnTo>
                    <a:pt x="1452" y="587"/>
                  </a:lnTo>
                  <a:lnTo>
                    <a:pt x="1452" y="588"/>
                  </a:lnTo>
                  <a:lnTo>
                    <a:pt x="1452" y="590"/>
                  </a:lnTo>
                  <a:lnTo>
                    <a:pt x="1452" y="593"/>
                  </a:lnTo>
                  <a:lnTo>
                    <a:pt x="1452" y="596"/>
                  </a:lnTo>
                  <a:lnTo>
                    <a:pt x="1452" y="599"/>
                  </a:lnTo>
                  <a:lnTo>
                    <a:pt x="1452" y="601"/>
                  </a:lnTo>
                  <a:lnTo>
                    <a:pt x="1452" y="603"/>
                  </a:lnTo>
                  <a:lnTo>
                    <a:pt x="1452" y="606"/>
                  </a:lnTo>
                  <a:lnTo>
                    <a:pt x="1452" y="607"/>
                  </a:lnTo>
                  <a:lnTo>
                    <a:pt x="1452" y="609"/>
                  </a:lnTo>
                  <a:lnTo>
                    <a:pt x="1452" y="610"/>
                  </a:lnTo>
                  <a:lnTo>
                    <a:pt x="1452" y="612"/>
                  </a:lnTo>
                  <a:lnTo>
                    <a:pt x="1452" y="613"/>
                  </a:lnTo>
                  <a:lnTo>
                    <a:pt x="1452" y="617"/>
                  </a:lnTo>
                  <a:lnTo>
                    <a:pt x="1451" y="618"/>
                  </a:lnTo>
                  <a:lnTo>
                    <a:pt x="1452" y="620"/>
                  </a:lnTo>
                  <a:lnTo>
                    <a:pt x="1451" y="620"/>
                  </a:lnTo>
                  <a:lnTo>
                    <a:pt x="1451" y="621"/>
                  </a:lnTo>
                  <a:lnTo>
                    <a:pt x="1451" y="623"/>
                  </a:lnTo>
                  <a:lnTo>
                    <a:pt x="1451" y="628"/>
                  </a:lnTo>
                  <a:lnTo>
                    <a:pt x="1451" y="629"/>
                  </a:lnTo>
                  <a:lnTo>
                    <a:pt x="1449" y="631"/>
                  </a:lnTo>
                  <a:lnTo>
                    <a:pt x="1448" y="631"/>
                  </a:lnTo>
                  <a:lnTo>
                    <a:pt x="1446" y="632"/>
                  </a:lnTo>
                  <a:lnTo>
                    <a:pt x="1446" y="634"/>
                  </a:lnTo>
                  <a:lnTo>
                    <a:pt x="1438" y="642"/>
                  </a:lnTo>
                  <a:lnTo>
                    <a:pt x="1437" y="643"/>
                  </a:lnTo>
                  <a:lnTo>
                    <a:pt x="1435" y="645"/>
                  </a:lnTo>
                  <a:lnTo>
                    <a:pt x="1433" y="646"/>
                  </a:lnTo>
                  <a:lnTo>
                    <a:pt x="1429" y="651"/>
                  </a:lnTo>
                  <a:lnTo>
                    <a:pt x="1427" y="653"/>
                  </a:lnTo>
                  <a:lnTo>
                    <a:pt x="1426" y="654"/>
                  </a:lnTo>
                  <a:lnTo>
                    <a:pt x="1424" y="656"/>
                  </a:lnTo>
                  <a:lnTo>
                    <a:pt x="1421" y="659"/>
                  </a:lnTo>
                  <a:lnTo>
                    <a:pt x="1421" y="660"/>
                  </a:lnTo>
                  <a:lnTo>
                    <a:pt x="1416" y="664"/>
                  </a:lnTo>
                  <a:lnTo>
                    <a:pt x="1413" y="668"/>
                  </a:lnTo>
                  <a:lnTo>
                    <a:pt x="1410" y="671"/>
                  </a:lnTo>
                  <a:lnTo>
                    <a:pt x="1405" y="676"/>
                  </a:lnTo>
                  <a:lnTo>
                    <a:pt x="1404" y="678"/>
                  </a:lnTo>
                  <a:lnTo>
                    <a:pt x="1399" y="682"/>
                  </a:lnTo>
                  <a:lnTo>
                    <a:pt x="1397" y="684"/>
                  </a:lnTo>
                  <a:lnTo>
                    <a:pt x="1393" y="689"/>
                  </a:lnTo>
                  <a:lnTo>
                    <a:pt x="1390" y="692"/>
                  </a:lnTo>
                  <a:lnTo>
                    <a:pt x="1388" y="693"/>
                  </a:lnTo>
                  <a:lnTo>
                    <a:pt x="1388" y="695"/>
                  </a:lnTo>
                  <a:lnTo>
                    <a:pt x="1387" y="695"/>
                  </a:lnTo>
                  <a:lnTo>
                    <a:pt x="1387" y="696"/>
                  </a:lnTo>
                  <a:lnTo>
                    <a:pt x="1385" y="696"/>
                  </a:lnTo>
                  <a:lnTo>
                    <a:pt x="1385" y="698"/>
                  </a:lnTo>
                  <a:lnTo>
                    <a:pt x="1382" y="701"/>
                  </a:lnTo>
                  <a:lnTo>
                    <a:pt x="1380" y="701"/>
                  </a:lnTo>
                  <a:lnTo>
                    <a:pt x="1379" y="703"/>
                  </a:lnTo>
                  <a:lnTo>
                    <a:pt x="1379" y="704"/>
                  </a:lnTo>
                  <a:lnTo>
                    <a:pt x="1374" y="709"/>
                  </a:lnTo>
                  <a:lnTo>
                    <a:pt x="1371" y="712"/>
                  </a:lnTo>
                  <a:lnTo>
                    <a:pt x="1369" y="712"/>
                  </a:lnTo>
                  <a:lnTo>
                    <a:pt x="1369" y="714"/>
                  </a:lnTo>
                  <a:lnTo>
                    <a:pt x="1368" y="715"/>
                  </a:lnTo>
                  <a:lnTo>
                    <a:pt x="1368" y="717"/>
                  </a:lnTo>
                  <a:lnTo>
                    <a:pt x="1366" y="717"/>
                  </a:lnTo>
                  <a:lnTo>
                    <a:pt x="1365" y="718"/>
                  </a:lnTo>
                  <a:lnTo>
                    <a:pt x="1361" y="722"/>
                  </a:lnTo>
                  <a:lnTo>
                    <a:pt x="1360" y="723"/>
                  </a:lnTo>
                  <a:lnTo>
                    <a:pt x="1358" y="725"/>
                  </a:lnTo>
                  <a:lnTo>
                    <a:pt x="1357" y="726"/>
                  </a:lnTo>
                  <a:lnTo>
                    <a:pt x="1352" y="732"/>
                  </a:lnTo>
                  <a:lnTo>
                    <a:pt x="1351" y="732"/>
                  </a:lnTo>
                  <a:lnTo>
                    <a:pt x="1347" y="736"/>
                  </a:lnTo>
                  <a:lnTo>
                    <a:pt x="1346" y="737"/>
                  </a:lnTo>
                  <a:lnTo>
                    <a:pt x="1346" y="739"/>
                  </a:lnTo>
                  <a:lnTo>
                    <a:pt x="1344" y="739"/>
                  </a:lnTo>
                  <a:lnTo>
                    <a:pt x="1343" y="742"/>
                  </a:lnTo>
                  <a:lnTo>
                    <a:pt x="1340" y="745"/>
                  </a:lnTo>
                  <a:lnTo>
                    <a:pt x="1340" y="747"/>
                  </a:lnTo>
                  <a:lnTo>
                    <a:pt x="1338" y="747"/>
                  </a:lnTo>
                  <a:lnTo>
                    <a:pt x="1338" y="748"/>
                  </a:lnTo>
                  <a:lnTo>
                    <a:pt x="1336" y="750"/>
                  </a:lnTo>
                  <a:lnTo>
                    <a:pt x="1335" y="751"/>
                  </a:lnTo>
                  <a:lnTo>
                    <a:pt x="1332" y="756"/>
                  </a:lnTo>
                  <a:lnTo>
                    <a:pt x="1330" y="758"/>
                  </a:lnTo>
                  <a:lnTo>
                    <a:pt x="1329" y="759"/>
                  </a:lnTo>
                  <a:lnTo>
                    <a:pt x="1329" y="761"/>
                  </a:lnTo>
                  <a:lnTo>
                    <a:pt x="1325" y="764"/>
                  </a:lnTo>
                  <a:lnTo>
                    <a:pt x="1324" y="767"/>
                  </a:lnTo>
                  <a:lnTo>
                    <a:pt x="1322" y="768"/>
                  </a:lnTo>
                  <a:lnTo>
                    <a:pt x="1321" y="770"/>
                  </a:lnTo>
                  <a:lnTo>
                    <a:pt x="1321" y="772"/>
                  </a:lnTo>
                  <a:lnTo>
                    <a:pt x="1319" y="773"/>
                  </a:lnTo>
                  <a:lnTo>
                    <a:pt x="1319" y="775"/>
                  </a:lnTo>
                  <a:lnTo>
                    <a:pt x="1318" y="776"/>
                  </a:lnTo>
                  <a:lnTo>
                    <a:pt x="1313" y="781"/>
                  </a:lnTo>
                  <a:lnTo>
                    <a:pt x="1313" y="783"/>
                  </a:lnTo>
                  <a:lnTo>
                    <a:pt x="1313" y="784"/>
                  </a:lnTo>
                  <a:lnTo>
                    <a:pt x="1311" y="784"/>
                  </a:lnTo>
                  <a:lnTo>
                    <a:pt x="1310" y="787"/>
                  </a:lnTo>
                  <a:lnTo>
                    <a:pt x="1305" y="792"/>
                  </a:lnTo>
                  <a:lnTo>
                    <a:pt x="1305" y="794"/>
                  </a:lnTo>
                  <a:lnTo>
                    <a:pt x="1304" y="795"/>
                  </a:lnTo>
                  <a:lnTo>
                    <a:pt x="1302" y="797"/>
                  </a:lnTo>
                  <a:lnTo>
                    <a:pt x="1300" y="798"/>
                  </a:lnTo>
                  <a:lnTo>
                    <a:pt x="1300" y="800"/>
                  </a:lnTo>
                  <a:lnTo>
                    <a:pt x="1299" y="800"/>
                  </a:lnTo>
                  <a:lnTo>
                    <a:pt x="1296" y="803"/>
                  </a:lnTo>
                  <a:lnTo>
                    <a:pt x="1296" y="804"/>
                  </a:lnTo>
                  <a:lnTo>
                    <a:pt x="1296" y="806"/>
                  </a:lnTo>
                  <a:lnTo>
                    <a:pt x="1294" y="806"/>
                  </a:lnTo>
                  <a:lnTo>
                    <a:pt x="1294" y="808"/>
                  </a:lnTo>
                  <a:lnTo>
                    <a:pt x="1294" y="809"/>
                  </a:lnTo>
                  <a:lnTo>
                    <a:pt x="1293" y="812"/>
                  </a:lnTo>
                  <a:lnTo>
                    <a:pt x="1291" y="815"/>
                  </a:lnTo>
                  <a:lnTo>
                    <a:pt x="1289" y="819"/>
                  </a:lnTo>
                  <a:lnTo>
                    <a:pt x="1289" y="820"/>
                  </a:lnTo>
                  <a:lnTo>
                    <a:pt x="1289" y="822"/>
                  </a:lnTo>
                  <a:lnTo>
                    <a:pt x="1289" y="823"/>
                  </a:lnTo>
                  <a:lnTo>
                    <a:pt x="1289" y="825"/>
                  </a:lnTo>
                  <a:lnTo>
                    <a:pt x="1289" y="826"/>
                  </a:lnTo>
                  <a:lnTo>
                    <a:pt x="1289" y="828"/>
                  </a:lnTo>
                  <a:lnTo>
                    <a:pt x="1291" y="831"/>
                  </a:lnTo>
                  <a:lnTo>
                    <a:pt x="1291" y="833"/>
                  </a:lnTo>
                  <a:lnTo>
                    <a:pt x="1291" y="834"/>
                  </a:lnTo>
                  <a:lnTo>
                    <a:pt x="1289" y="834"/>
                  </a:lnTo>
                  <a:lnTo>
                    <a:pt x="1289" y="836"/>
                  </a:lnTo>
                  <a:lnTo>
                    <a:pt x="1288" y="836"/>
                  </a:lnTo>
                  <a:lnTo>
                    <a:pt x="1286" y="836"/>
                  </a:lnTo>
                  <a:lnTo>
                    <a:pt x="1286" y="837"/>
                  </a:lnTo>
                  <a:lnTo>
                    <a:pt x="1286" y="836"/>
                  </a:lnTo>
                  <a:lnTo>
                    <a:pt x="1285" y="836"/>
                  </a:lnTo>
                  <a:lnTo>
                    <a:pt x="1282" y="839"/>
                  </a:lnTo>
                  <a:lnTo>
                    <a:pt x="1280" y="839"/>
                  </a:lnTo>
                  <a:lnTo>
                    <a:pt x="1280" y="841"/>
                  </a:lnTo>
                  <a:lnTo>
                    <a:pt x="1279" y="842"/>
                  </a:lnTo>
                  <a:lnTo>
                    <a:pt x="1279" y="844"/>
                  </a:lnTo>
                  <a:lnTo>
                    <a:pt x="1280" y="844"/>
                  </a:lnTo>
                  <a:lnTo>
                    <a:pt x="1280" y="845"/>
                  </a:lnTo>
                  <a:lnTo>
                    <a:pt x="1280" y="847"/>
                  </a:lnTo>
                  <a:lnTo>
                    <a:pt x="1280" y="848"/>
                  </a:lnTo>
                  <a:lnTo>
                    <a:pt x="1280" y="850"/>
                  </a:lnTo>
                  <a:lnTo>
                    <a:pt x="1279" y="850"/>
                  </a:lnTo>
                  <a:lnTo>
                    <a:pt x="1279" y="851"/>
                  </a:lnTo>
                  <a:lnTo>
                    <a:pt x="1277" y="851"/>
                  </a:lnTo>
                  <a:lnTo>
                    <a:pt x="1277" y="853"/>
                  </a:lnTo>
                  <a:lnTo>
                    <a:pt x="1275" y="853"/>
                  </a:lnTo>
                  <a:lnTo>
                    <a:pt x="1274" y="853"/>
                  </a:lnTo>
                  <a:lnTo>
                    <a:pt x="1271" y="855"/>
                  </a:lnTo>
                  <a:lnTo>
                    <a:pt x="1269" y="855"/>
                  </a:lnTo>
                  <a:lnTo>
                    <a:pt x="1268" y="855"/>
                  </a:lnTo>
                  <a:lnTo>
                    <a:pt x="1266" y="855"/>
                  </a:lnTo>
                  <a:lnTo>
                    <a:pt x="1264" y="856"/>
                  </a:lnTo>
                  <a:lnTo>
                    <a:pt x="1263" y="856"/>
                  </a:lnTo>
                  <a:lnTo>
                    <a:pt x="1261" y="856"/>
                  </a:lnTo>
                  <a:lnTo>
                    <a:pt x="1261" y="858"/>
                  </a:lnTo>
                  <a:lnTo>
                    <a:pt x="1260" y="858"/>
                  </a:lnTo>
                  <a:lnTo>
                    <a:pt x="1260" y="859"/>
                  </a:lnTo>
                  <a:lnTo>
                    <a:pt x="1258" y="859"/>
                  </a:lnTo>
                  <a:lnTo>
                    <a:pt x="1258" y="861"/>
                  </a:lnTo>
                  <a:lnTo>
                    <a:pt x="1260" y="864"/>
                  </a:lnTo>
                  <a:lnTo>
                    <a:pt x="1260" y="866"/>
                  </a:lnTo>
                  <a:lnTo>
                    <a:pt x="1260" y="867"/>
                  </a:lnTo>
                  <a:lnTo>
                    <a:pt x="1260" y="869"/>
                  </a:lnTo>
                  <a:lnTo>
                    <a:pt x="1260" y="870"/>
                  </a:lnTo>
                  <a:lnTo>
                    <a:pt x="1261" y="872"/>
                  </a:lnTo>
                  <a:lnTo>
                    <a:pt x="1261" y="873"/>
                  </a:lnTo>
                  <a:lnTo>
                    <a:pt x="1261" y="875"/>
                  </a:lnTo>
                  <a:lnTo>
                    <a:pt x="1261" y="877"/>
                  </a:lnTo>
                  <a:lnTo>
                    <a:pt x="1263" y="880"/>
                  </a:lnTo>
                  <a:lnTo>
                    <a:pt x="1263" y="881"/>
                  </a:lnTo>
                  <a:lnTo>
                    <a:pt x="1264" y="886"/>
                  </a:lnTo>
                  <a:lnTo>
                    <a:pt x="1264" y="887"/>
                  </a:lnTo>
                  <a:lnTo>
                    <a:pt x="1264" y="889"/>
                  </a:lnTo>
                  <a:lnTo>
                    <a:pt x="1266" y="895"/>
                  </a:lnTo>
                  <a:lnTo>
                    <a:pt x="1266" y="897"/>
                  </a:lnTo>
                  <a:lnTo>
                    <a:pt x="1268" y="898"/>
                  </a:lnTo>
                  <a:lnTo>
                    <a:pt x="1268" y="900"/>
                  </a:lnTo>
                  <a:lnTo>
                    <a:pt x="1268" y="902"/>
                  </a:lnTo>
                  <a:lnTo>
                    <a:pt x="1269" y="906"/>
                  </a:lnTo>
                  <a:lnTo>
                    <a:pt x="1269" y="909"/>
                  </a:lnTo>
                  <a:lnTo>
                    <a:pt x="1271" y="913"/>
                  </a:lnTo>
                  <a:lnTo>
                    <a:pt x="1271" y="914"/>
                  </a:lnTo>
                  <a:lnTo>
                    <a:pt x="1271" y="916"/>
                  </a:lnTo>
                  <a:lnTo>
                    <a:pt x="1271" y="917"/>
                  </a:lnTo>
                  <a:lnTo>
                    <a:pt x="1272" y="922"/>
                  </a:lnTo>
                  <a:lnTo>
                    <a:pt x="1272" y="923"/>
                  </a:lnTo>
                  <a:lnTo>
                    <a:pt x="1272" y="925"/>
                  </a:lnTo>
                  <a:lnTo>
                    <a:pt x="1274" y="927"/>
                  </a:lnTo>
                  <a:lnTo>
                    <a:pt x="1274" y="928"/>
                  </a:lnTo>
                  <a:lnTo>
                    <a:pt x="1274" y="930"/>
                  </a:lnTo>
                  <a:lnTo>
                    <a:pt x="1272" y="930"/>
                  </a:lnTo>
                  <a:lnTo>
                    <a:pt x="1271" y="930"/>
                  </a:lnTo>
                  <a:lnTo>
                    <a:pt x="1266" y="930"/>
                  </a:lnTo>
                  <a:lnTo>
                    <a:pt x="1264" y="930"/>
                  </a:lnTo>
                  <a:lnTo>
                    <a:pt x="1260" y="930"/>
                  </a:lnTo>
                  <a:lnTo>
                    <a:pt x="1258" y="930"/>
                  </a:lnTo>
                  <a:lnTo>
                    <a:pt x="1257" y="930"/>
                  </a:lnTo>
                  <a:lnTo>
                    <a:pt x="1255" y="930"/>
                  </a:lnTo>
                  <a:lnTo>
                    <a:pt x="1254" y="930"/>
                  </a:lnTo>
                  <a:lnTo>
                    <a:pt x="1252" y="930"/>
                  </a:lnTo>
                  <a:lnTo>
                    <a:pt x="1250" y="930"/>
                  </a:lnTo>
                  <a:lnTo>
                    <a:pt x="1249" y="930"/>
                  </a:lnTo>
                  <a:lnTo>
                    <a:pt x="1247" y="930"/>
                  </a:lnTo>
                  <a:lnTo>
                    <a:pt x="1246" y="930"/>
                  </a:lnTo>
                  <a:lnTo>
                    <a:pt x="1246" y="931"/>
                  </a:lnTo>
                  <a:lnTo>
                    <a:pt x="1244" y="931"/>
                  </a:lnTo>
                  <a:lnTo>
                    <a:pt x="1244" y="933"/>
                  </a:lnTo>
                  <a:lnTo>
                    <a:pt x="1243" y="933"/>
                  </a:lnTo>
                  <a:lnTo>
                    <a:pt x="1243" y="934"/>
                  </a:lnTo>
                  <a:lnTo>
                    <a:pt x="1241" y="934"/>
                  </a:lnTo>
                  <a:lnTo>
                    <a:pt x="1239" y="936"/>
                  </a:lnTo>
                  <a:lnTo>
                    <a:pt x="1239" y="938"/>
                  </a:lnTo>
                  <a:lnTo>
                    <a:pt x="1238" y="938"/>
                  </a:lnTo>
                  <a:lnTo>
                    <a:pt x="1238" y="939"/>
                  </a:lnTo>
                  <a:lnTo>
                    <a:pt x="1238" y="941"/>
                  </a:lnTo>
                  <a:lnTo>
                    <a:pt x="1239" y="941"/>
                  </a:lnTo>
                  <a:lnTo>
                    <a:pt x="1238" y="941"/>
                  </a:lnTo>
                  <a:lnTo>
                    <a:pt x="1238" y="942"/>
                  </a:lnTo>
                  <a:lnTo>
                    <a:pt x="1238" y="941"/>
                  </a:lnTo>
                  <a:lnTo>
                    <a:pt x="1236" y="941"/>
                  </a:lnTo>
                  <a:lnTo>
                    <a:pt x="1236" y="942"/>
                  </a:lnTo>
                  <a:lnTo>
                    <a:pt x="1236" y="944"/>
                  </a:lnTo>
                  <a:lnTo>
                    <a:pt x="1235" y="944"/>
                  </a:lnTo>
                  <a:lnTo>
                    <a:pt x="1235" y="945"/>
                  </a:lnTo>
                  <a:lnTo>
                    <a:pt x="1235" y="944"/>
                  </a:lnTo>
                  <a:lnTo>
                    <a:pt x="1235" y="945"/>
                  </a:lnTo>
                  <a:lnTo>
                    <a:pt x="1233" y="945"/>
                  </a:lnTo>
                  <a:lnTo>
                    <a:pt x="1233" y="947"/>
                  </a:lnTo>
                  <a:lnTo>
                    <a:pt x="1233" y="949"/>
                  </a:lnTo>
                  <a:lnTo>
                    <a:pt x="1232" y="949"/>
                  </a:lnTo>
                  <a:lnTo>
                    <a:pt x="1232" y="947"/>
                  </a:lnTo>
                  <a:lnTo>
                    <a:pt x="1230" y="947"/>
                  </a:lnTo>
                  <a:lnTo>
                    <a:pt x="1228" y="947"/>
                  </a:lnTo>
                  <a:lnTo>
                    <a:pt x="1228" y="949"/>
                  </a:lnTo>
                  <a:lnTo>
                    <a:pt x="1227" y="947"/>
                  </a:lnTo>
                  <a:lnTo>
                    <a:pt x="1228" y="947"/>
                  </a:lnTo>
                  <a:lnTo>
                    <a:pt x="1228" y="945"/>
                  </a:lnTo>
                  <a:lnTo>
                    <a:pt x="1227" y="945"/>
                  </a:lnTo>
                  <a:lnTo>
                    <a:pt x="1225" y="945"/>
                  </a:lnTo>
                  <a:lnTo>
                    <a:pt x="1225" y="947"/>
                  </a:lnTo>
                  <a:lnTo>
                    <a:pt x="1224" y="947"/>
                  </a:lnTo>
                  <a:lnTo>
                    <a:pt x="1224" y="945"/>
                  </a:lnTo>
                  <a:lnTo>
                    <a:pt x="1224" y="947"/>
                  </a:lnTo>
                  <a:lnTo>
                    <a:pt x="1222" y="949"/>
                  </a:lnTo>
                  <a:lnTo>
                    <a:pt x="1222" y="947"/>
                  </a:lnTo>
                  <a:lnTo>
                    <a:pt x="1221" y="947"/>
                  </a:lnTo>
                  <a:lnTo>
                    <a:pt x="1221" y="945"/>
                  </a:lnTo>
                  <a:lnTo>
                    <a:pt x="1222" y="945"/>
                  </a:lnTo>
                  <a:lnTo>
                    <a:pt x="1221" y="945"/>
                  </a:lnTo>
                  <a:lnTo>
                    <a:pt x="1219" y="945"/>
                  </a:lnTo>
                  <a:lnTo>
                    <a:pt x="1219" y="947"/>
                  </a:lnTo>
                  <a:lnTo>
                    <a:pt x="1218" y="947"/>
                  </a:lnTo>
                  <a:lnTo>
                    <a:pt x="1216" y="947"/>
                  </a:lnTo>
                  <a:lnTo>
                    <a:pt x="1216" y="949"/>
                  </a:lnTo>
                  <a:lnTo>
                    <a:pt x="1214" y="949"/>
                  </a:lnTo>
                  <a:lnTo>
                    <a:pt x="1213" y="949"/>
                  </a:lnTo>
                  <a:lnTo>
                    <a:pt x="1211" y="949"/>
                  </a:lnTo>
                  <a:lnTo>
                    <a:pt x="1210" y="950"/>
                  </a:lnTo>
                  <a:lnTo>
                    <a:pt x="1210" y="949"/>
                  </a:lnTo>
                  <a:lnTo>
                    <a:pt x="1208" y="949"/>
                  </a:lnTo>
                  <a:lnTo>
                    <a:pt x="1208" y="950"/>
                  </a:lnTo>
                  <a:lnTo>
                    <a:pt x="1207" y="952"/>
                  </a:lnTo>
                  <a:lnTo>
                    <a:pt x="1205" y="952"/>
                  </a:lnTo>
                  <a:lnTo>
                    <a:pt x="1205" y="950"/>
                  </a:lnTo>
                  <a:lnTo>
                    <a:pt x="1203" y="950"/>
                  </a:lnTo>
                  <a:lnTo>
                    <a:pt x="1202" y="950"/>
                  </a:lnTo>
                  <a:lnTo>
                    <a:pt x="1202" y="952"/>
                  </a:lnTo>
                  <a:lnTo>
                    <a:pt x="1203" y="952"/>
                  </a:lnTo>
                  <a:lnTo>
                    <a:pt x="1202" y="952"/>
                  </a:lnTo>
                  <a:lnTo>
                    <a:pt x="1200" y="952"/>
                  </a:lnTo>
                  <a:lnTo>
                    <a:pt x="1200" y="953"/>
                  </a:lnTo>
                  <a:lnTo>
                    <a:pt x="1200" y="955"/>
                  </a:lnTo>
                  <a:lnTo>
                    <a:pt x="1202" y="955"/>
                  </a:lnTo>
                  <a:lnTo>
                    <a:pt x="1200" y="955"/>
                  </a:lnTo>
                  <a:lnTo>
                    <a:pt x="1199" y="955"/>
                  </a:lnTo>
                  <a:lnTo>
                    <a:pt x="1199" y="956"/>
                  </a:lnTo>
                  <a:lnTo>
                    <a:pt x="1197" y="956"/>
                  </a:lnTo>
                  <a:lnTo>
                    <a:pt x="1199" y="956"/>
                  </a:lnTo>
                  <a:lnTo>
                    <a:pt x="1199" y="958"/>
                  </a:lnTo>
                  <a:lnTo>
                    <a:pt x="1199" y="960"/>
                  </a:lnTo>
                  <a:lnTo>
                    <a:pt x="1197" y="960"/>
                  </a:lnTo>
                  <a:lnTo>
                    <a:pt x="1197" y="958"/>
                  </a:lnTo>
                  <a:lnTo>
                    <a:pt x="1197" y="960"/>
                  </a:lnTo>
                  <a:lnTo>
                    <a:pt x="1196" y="960"/>
                  </a:lnTo>
                  <a:lnTo>
                    <a:pt x="1196" y="961"/>
                  </a:lnTo>
                  <a:lnTo>
                    <a:pt x="1194" y="961"/>
                  </a:lnTo>
                  <a:lnTo>
                    <a:pt x="1194" y="963"/>
                  </a:lnTo>
                  <a:lnTo>
                    <a:pt x="1192" y="963"/>
                  </a:lnTo>
                  <a:lnTo>
                    <a:pt x="1191" y="963"/>
                  </a:lnTo>
                  <a:lnTo>
                    <a:pt x="1189" y="964"/>
                  </a:lnTo>
                  <a:lnTo>
                    <a:pt x="1189" y="966"/>
                  </a:lnTo>
                  <a:lnTo>
                    <a:pt x="1188" y="967"/>
                  </a:lnTo>
                  <a:lnTo>
                    <a:pt x="1186" y="967"/>
                  </a:lnTo>
                  <a:lnTo>
                    <a:pt x="1185" y="967"/>
                  </a:lnTo>
                  <a:lnTo>
                    <a:pt x="1185" y="969"/>
                  </a:lnTo>
                  <a:lnTo>
                    <a:pt x="1185" y="970"/>
                  </a:lnTo>
                  <a:lnTo>
                    <a:pt x="1183" y="970"/>
                  </a:lnTo>
                  <a:lnTo>
                    <a:pt x="1182" y="969"/>
                  </a:lnTo>
                  <a:lnTo>
                    <a:pt x="1182" y="970"/>
                  </a:lnTo>
                  <a:lnTo>
                    <a:pt x="1182" y="969"/>
                  </a:lnTo>
                  <a:lnTo>
                    <a:pt x="1180" y="969"/>
                  </a:lnTo>
                  <a:lnTo>
                    <a:pt x="1180" y="970"/>
                  </a:lnTo>
                  <a:lnTo>
                    <a:pt x="1178" y="970"/>
                  </a:lnTo>
                  <a:lnTo>
                    <a:pt x="1177" y="970"/>
                  </a:lnTo>
                  <a:lnTo>
                    <a:pt x="1175" y="970"/>
                  </a:lnTo>
                  <a:lnTo>
                    <a:pt x="1175" y="972"/>
                  </a:lnTo>
                  <a:lnTo>
                    <a:pt x="1175" y="970"/>
                  </a:lnTo>
                  <a:lnTo>
                    <a:pt x="1174" y="970"/>
                  </a:lnTo>
                  <a:lnTo>
                    <a:pt x="1174" y="972"/>
                  </a:lnTo>
                  <a:lnTo>
                    <a:pt x="1174" y="974"/>
                  </a:lnTo>
                  <a:lnTo>
                    <a:pt x="1174" y="975"/>
                  </a:lnTo>
                  <a:lnTo>
                    <a:pt x="1172" y="975"/>
                  </a:lnTo>
                  <a:lnTo>
                    <a:pt x="1172" y="977"/>
                  </a:lnTo>
                  <a:lnTo>
                    <a:pt x="1172" y="978"/>
                  </a:lnTo>
                  <a:lnTo>
                    <a:pt x="1171" y="978"/>
                  </a:lnTo>
                  <a:lnTo>
                    <a:pt x="1171" y="977"/>
                  </a:lnTo>
                  <a:lnTo>
                    <a:pt x="1171" y="978"/>
                  </a:lnTo>
                  <a:lnTo>
                    <a:pt x="1172" y="978"/>
                  </a:lnTo>
                  <a:lnTo>
                    <a:pt x="1174" y="978"/>
                  </a:lnTo>
                  <a:lnTo>
                    <a:pt x="1172" y="978"/>
                  </a:lnTo>
                  <a:lnTo>
                    <a:pt x="1172" y="980"/>
                  </a:lnTo>
                  <a:lnTo>
                    <a:pt x="1172" y="981"/>
                  </a:lnTo>
                  <a:lnTo>
                    <a:pt x="1171" y="983"/>
                  </a:lnTo>
                  <a:lnTo>
                    <a:pt x="1169" y="983"/>
                  </a:lnTo>
                  <a:lnTo>
                    <a:pt x="1167" y="983"/>
                  </a:lnTo>
                  <a:lnTo>
                    <a:pt x="1167" y="985"/>
                  </a:lnTo>
                  <a:lnTo>
                    <a:pt x="1166" y="985"/>
                  </a:lnTo>
                  <a:lnTo>
                    <a:pt x="1166" y="986"/>
                  </a:lnTo>
                  <a:lnTo>
                    <a:pt x="1166" y="988"/>
                  </a:lnTo>
                  <a:lnTo>
                    <a:pt x="1166" y="989"/>
                  </a:lnTo>
                  <a:lnTo>
                    <a:pt x="1164" y="989"/>
                  </a:lnTo>
                  <a:lnTo>
                    <a:pt x="1166" y="989"/>
                  </a:lnTo>
                  <a:lnTo>
                    <a:pt x="1166" y="991"/>
                  </a:lnTo>
                  <a:lnTo>
                    <a:pt x="1164" y="991"/>
                  </a:lnTo>
                  <a:lnTo>
                    <a:pt x="1163" y="991"/>
                  </a:lnTo>
                  <a:lnTo>
                    <a:pt x="1163" y="989"/>
                  </a:lnTo>
                  <a:lnTo>
                    <a:pt x="1161" y="989"/>
                  </a:lnTo>
                  <a:lnTo>
                    <a:pt x="1160" y="989"/>
                  </a:lnTo>
                  <a:lnTo>
                    <a:pt x="1158" y="989"/>
                  </a:lnTo>
                  <a:lnTo>
                    <a:pt x="1156" y="989"/>
                  </a:lnTo>
                  <a:lnTo>
                    <a:pt x="1155" y="989"/>
                  </a:lnTo>
                  <a:lnTo>
                    <a:pt x="1153" y="988"/>
                  </a:lnTo>
                  <a:lnTo>
                    <a:pt x="1153" y="989"/>
                  </a:lnTo>
                  <a:lnTo>
                    <a:pt x="1152" y="989"/>
                  </a:lnTo>
                  <a:lnTo>
                    <a:pt x="1150" y="989"/>
                  </a:lnTo>
                  <a:lnTo>
                    <a:pt x="1150" y="988"/>
                  </a:lnTo>
                  <a:lnTo>
                    <a:pt x="1149" y="988"/>
                  </a:lnTo>
                  <a:lnTo>
                    <a:pt x="1147" y="988"/>
                  </a:lnTo>
                  <a:lnTo>
                    <a:pt x="1146" y="989"/>
                  </a:lnTo>
                  <a:lnTo>
                    <a:pt x="1147" y="989"/>
                  </a:lnTo>
                  <a:lnTo>
                    <a:pt x="1146" y="989"/>
                  </a:lnTo>
                  <a:lnTo>
                    <a:pt x="1146" y="988"/>
                  </a:lnTo>
                  <a:lnTo>
                    <a:pt x="1146" y="986"/>
                  </a:lnTo>
                  <a:lnTo>
                    <a:pt x="1144" y="986"/>
                  </a:lnTo>
                  <a:lnTo>
                    <a:pt x="1142" y="986"/>
                  </a:lnTo>
                  <a:lnTo>
                    <a:pt x="1141" y="986"/>
                  </a:lnTo>
                  <a:lnTo>
                    <a:pt x="1139" y="986"/>
                  </a:lnTo>
                  <a:lnTo>
                    <a:pt x="1139" y="985"/>
                  </a:lnTo>
                  <a:lnTo>
                    <a:pt x="1138" y="985"/>
                  </a:lnTo>
                  <a:lnTo>
                    <a:pt x="1136" y="985"/>
                  </a:lnTo>
                  <a:lnTo>
                    <a:pt x="1136" y="986"/>
                  </a:lnTo>
                  <a:lnTo>
                    <a:pt x="1138" y="986"/>
                  </a:lnTo>
                  <a:lnTo>
                    <a:pt x="1136" y="986"/>
                  </a:lnTo>
                  <a:lnTo>
                    <a:pt x="1136" y="988"/>
                  </a:lnTo>
                  <a:lnTo>
                    <a:pt x="1136" y="986"/>
                  </a:lnTo>
                  <a:lnTo>
                    <a:pt x="1135" y="988"/>
                  </a:lnTo>
                  <a:lnTo>
                    <a:pt x="1135" y="986"/>
                  </a:lnTo>
                  <a:lnTo>
                    <a:pt x="1133" y="986"/>
                  </a:lnTo>
                  <a:lnTo>
                    <a:pt x="1135" y="988"/>
                  </a:lnTo>
                  <a:lnTo>
                    <a:pt x="1133" y="988"/>
                  </a:lnTo>
                  <a:lnTo>
                    <a:pt x="1133" y="986"/>
                  </a:lnTo>
                  <a:lnTo>
                    <a:pt x="1131" y="988"/>
                  </a:lnTo>
                  <a:lnTo>
                    <a:pt x="1130" y="986"/>
                  </a:lnTo>
                  <a:lnTo>
                    <a:pt x="1128" y="986"/>
                  </a:lnTo>
                  <a:lnTo>
                    <a:pt x="1127" y="986"/>
                  </a:lnTo>
                  <a:lnTo>
                    <a:pt x="1125" y="986"/>
                  </a:lnTo>
                  <a:lnTo>
                    <a:pt x="1125" y="985"/>
                  </a:lnTo>
                  <a:lnTo>
                    <a:pt x="1124" y="985"/>
                  </a:lnTo>
                  <a:lnTo>
                    <a:pt x="1122" y="985"/>
                  </a:lnTo>
                  <a:lnTo>
                    <a:pt x="1122" y="983"/>
                  </a:lnTo>
                  <a:lnTo>
                    <a:pt x="1120" y="983"/>
                  </a:lnTo>
                  <a:lnTo>
                    <a:pt x="1120" y="981"/>
                  </a:lnTo>
                  <a:lnTo>
                    <a:pt x="1119" y="980"/>
                  </a:lnTo>
                  <a:lnTo>
                    <a:pt x="1117" y="980"/>
                  </a:lnTo>
                  <a:lnTo>
                    <a:pt x="1116" y="978"/>
                  </a:lnTo>
                  <a:lnTo>
                    <a:pt x="1113" y="975"/>
                  </a:lnTo>
                  <a:lnTo>
                    <a:pt x="1111" y="975"/>
                  </a:lnTo>
                  <a:lnTo>
                    <a:pt x="1110" y="974"/>
                  </a:lnTo>
                  <a:lnTo>
                    <a:pt x="1108" y="974"/>
                  </a:lnTo>
                  <a:lnTo>
                    <a:pt x="1106" y="974"/>
                  </a:lnTo>
                  <a:lnTo>
                    <a:pt x="1103" y="972"/>
                  </a:lnTo>
                  <a:lnTo>
                    <a:pt x="1102" y="972"/>
                  </a:lnTo>
                  <a:lnTo>
                    <a:pt x="1100" y="972"/>
                  </a:lnTo>
                  <a:lnTo>
                    <a:pt x="1099" y="972"/>
                  </a:lnTo>
                  <a:lnTo>
                    <a:pt x="1099" y="970"/>
                  </a:lnTo>
                  <a:lnTo>
                    <a:pt x="1097" y="970"/>
                  </a:lnTo>
                  <a:lnTo>
                    <a:pt x="1095" y="970"/>
                  </a:lnTo>
                  <a:lnTo>
                    <a:pt x="1094" y="970"/>
                  </a:lnTo>
                  <a:lnTo>
                    <a:pt x="1092" y="970"/>
                  </a:lnTo>
                  <a:lnTo>
                    <a:pt x="1089" y="969"/>
                  </a:lnTo>
                  <a:lnTo>
                    <a:pt x="1088" y="969"/>
                  </a:lnTo>
                  <a:lnTo>
                    <a:pt x="1086" y="967"/>
                  </a:lnTo>
                  <a:lnTo>
                    <a:pt x="1083" y="967"/>
                  </a:lnTo>
                  <a:lnTo>
                    <a:pt x="1081" y="966"/>
                  </a:lnTo>
                  <a:lnTo>
                    <a:pt x="1080" y="966"/>
                  </a:lnTo>
                  <a:lnTo>
                    <a:pt x="1078" y="964"/>
                  </a:lnTo>
                  <a:lnTo>
                    <a:pt x="1077" y="964"/>
                  </a:lnTo>
                  <a:lnTo>
                    <a:pt x="1075" y="963"/>
                  </a:lnTo>
                  <a:lnTo>
                    <a:pt x="1074" y="963"/>
                  </a:lnTo>
                  <a:lnTo>
                    <a:pt x="1070" y="963"/>
                  </a:lnTo>
                  <a:lnTo>
                    <a:pt x="1069" y="963"/>
                  </a:lnTo>
                  <a:lnTo>
                    <a:pt x="1067" y="963"/>
                  </a:lnTo>
                  <a:lnTo>
                    <a:pt x="1066" y="963"/>
                  </a:lnTo>
                  <a:lnTo>
                    <a:pt x="1064" y="963"/>
                  </a:lnTo>
                  <a:lnTo>
                    <a:pt x="1063" y="961"/>
                  </a:lnTo>
                  <a:lnTo>
                    <a:pt x="1061" y="961"/>
                  </a:lnTo>
                  <a:lnTo>
                    <a:pt x="1059" y="961"/>
                  </a:lnTo>
                  <a:lnTo>
                    <a:pt x="1058" y="961"/>
                  </a:lnTo>
                  <a:lnTo>
                    <a:pt x="1053" y="961"/>
                  </a:lnTo>
                  <a:lnTo>
                    <a:pt x="1052" y="961"/>
                  </a:lnTo>
                  <a:lnTo>
                    <a:pt x="1050" y="961"/>
                  </a:lnTo>
                  <a:lnTo>
                    <a:pt x="1045" y="961"/>
                  </a:lnTo>
                  <a:lnTo>
                    <a:pt x="1042" y="961"/>
                  </a:lnTo>
                  <a:lnTo>
                    <a:pt x="1039" y="961"/>
                  </a:lnTo>
                  <a:lnTo>
                    <a:pt x="1038" y="961"/>
                  </a:lnTo>
                  <a:lnTo>
                    <a:pt x="1036" y="961"/>
                  </a:lnTo>
                  <a:lnTo>
                    <a:pt x="1033" y="961"/>
                  </a:lnTo>
                  <a:lnTo>
                    <a:pt x="1031" y="961"/>
                  </a:lnTo>
                  <a:lnTo>
                    <a:pt x="1030" y="961"/>
                  </a:lnTo>
                  <a:lnTo>
                    <a:pt x="1028" y="961"/>
                  </a:lnTo>
                  <a:lnTo>
                    <a:pt x="1027" y="961"/>
                  </a:lnTo>
                  <a:lnTo>
                    <a:pt x="1023" y="961"/>
                  </a:lnTo>
                  <a:lnTo>
                    <a:pt x="1022" y="961"/>
                  </a:lnTo>
                  <a:lnTo>
                    <a:pt x="1019" y="961"/>
                  </a:lnTo>
                  <a:lnTo>
                    <a:pt x="1017" y="961"/>
                  </a:lnTo>
                  <a:lnTo>
                    <a:pt x="1016" y="961"/>
                  </a:lnTo>
                  <a:lnTo>
                    <a:pt x="1014" y="961"/>
                  </a:lnTo>
                  <a:lnTo>
                    <a:pt x="1012" y="961"/>
                  </a:lnTo>
                  <a:lnTo>
                    <a:pt x="1012" y="963"/>
                  </a:lnTo>
                  <a:lnTo>
                    <a:pt x="1011" y="963"/>
                  </a:lnTo>
                  <a:lnTo>
                    <a:pt x="1009" y="963"/>
                  </a:lnTo>
                  <a:lnTo>
                    <a:pt x="1008" y="961"/>
                  </a:lnTo>
                  <a:lnTo>
                    <a:pt x="1008" y="963"/>
                  </a:lnTo>
                  <a:lnTo>
                    <a:pt x="1006" y="963"/>
                  </a:lnTo>
                  <a:lnTo>
                    <a:pt x="1005" y="963"/>
                  </a:lnTo>
                  <a:lnTo>
                    <a:pt x="1003" y="963"/>
                  </a:lnTo>
                  <a:lnTo>
                    <a:pt x="1002" y="963"/>
                  </a:lnTo>
                  <a:lnTo>
                    <a:pt x="1000" y="963"/>
                  </a:lnTo>
                  <a:lnTo>
                    <a:pt x="998" y="963"/>
                  </a:lnTo>
                  <a:lnTo>
                    <a:pt x="997" y="963"/>
                  </a:lnTo>
                  <a:lnTo>
                    <a:pt x="995" y="963"/>
                  </a:lnTo>
                  <a:lnTo>
                    <a:pt x="994" y="963"/>
                  </a:lnTo>
                  <a:lnTo>
                    <a:pt x="992" y="963"/>
                  </a:lnTo>
                  <a:lnTo>
                    <a:pt x="991" y="964"/>
                  </a:lnTo>
                  <a:lnTo>
                    <a:pt x="989" y="964"/>
                  </a:lnTo>
                  <a:lnTo>
                    <a:pt x="987" y="964"/>
                  </a:lnTo>
                  <a:lnTo>
                    <a:pt x="987" y="966"/>
                  </a:lnTo>
                  <a:lnTo>
                    <a:pt x="986" y="966"/>
                  </a:lnTo>
                  <a:lnTo>
                    <a:pt x="984" y="966"/>
                  </a:lnTo>
                  <a:lnTo>
                    <a:pt x="983" y="967"/>
                  </a:lnTo>
                  <a:lnTo>
                    <a:pt x="981" y="967"/>
                  </a:lnTo>
                  <a:lnTo>
                    <a:pt x="980" y="967"/>
                  </a:lnTo>
                  <a:lnTo>
                    <a:pt x="978" y="969"/>
                  </a:lnTo>
                  <a:lnTo>
                    <a:pt x="976" y="969"/>
                  </a:lnTo>
                  <a:lnTo>
                    <a:pt x="975" y="970"/>
                  </a:lnTo>
                  <a:lnTo>
                    <a:pt x="973" y="970"/>
                  </a:lnTo>
                  <a:lnTo>
                    <a:pt x="972" y="970"/>
                  </a:lnTo>
                  <a:lnTo>
                    <a:pt x="969" y="970"/>
                  </a:lnTo>
                  <a:lnTo>
                    <a:pt x="967" y="970"/>
                  </a:lnTo>
                  <a:lnTo>
                    <a:pt x="966" y="970"/>
                  </a:lnTo>
                  <a:lnTo>
                    <a:pt x="964" y="970"/>
                  </a:lnTo>
                  <a:lnTo>
                    <a:pt x="958" y="970"/>
                  </a:lnTo>
                  <a:lnTo>
                    <a:pt x="956" y="970"/>
                  </a:lnTo>
                  <a:lnTo>
                    <a:pt x="955" y="970"/>
                  </a:lnTo>
                  <a:lnTo>
                    <a:pt x="953" y="972"/>
                  </a:lnTo>
                  <a:lnTo>
                    <a:pt x="950" y="972"/>
                  </a:lnTo>
                  <a:lnTo>
                    <a:pt x="947" y="972"/>
                  </a:lnTo>
                  <a:lnTo>
                    <a:pt x="944" y="974"/>
                  </a:lnTo>
                  <a:lnTo>
                    <a:pt x="944" y="975"/>
                  </a:lnTo>
                  <a:lnTo>
                    <a:pt x="942" y="975"/>
                  </a:lnTo>
                  <a:lnTo>
                    <a:pt x="936" y="977"/>
                  </a:lnTo>
                  <a:lnTo>
                    <a:pt x="936" y="978"/>
                  </a:lnTo>
                  <a:lnTo>
                    <a:pt x="934" y="978"/>
                  </a:lnTo>
                  <a:lnTo>
                    <a:pt x="934" y="980"/>
                  </a:lnTo>
                  <a:lnTo>
                    <a:pt x="933" y="980"/>
                  </a:lnTo>
                  <a:lnTo>
                    <a:pt x="931" y="981"/>
                  </a:lnTo>
                  <a:lnTo>
                    <a:pt x="930" y="981"/>
                  </a:lnTo>
                  <a:lnTo>
                    <a:pt x="928" y="983"/>
                  </a:lnTo>
                  <a:lnTo>
                    <a:pt x="928" y="985"/>
                  </a:lnTo>
                  <a:lnTo>
                    <a:pt x="926" y="985"/>
                  </a:lnTo>
                  <a:lnTo>
                    <a:pt x="926" y="986"/>
                  </a:lnTo>
                  <a:lnTo>
                    <a:pt x="925" y="988"/>
                  </a:lnTo>
                  <a:lnTo>
                    <a:pt x="923" y="988"/>
                  </a:lnTo>
                  <a:lnTo>
                    <a:pt x="923" y="989"/>
                  </a:lnTo>
                  <a:lnTo>
                    <a:pt x="922" y="989"/>
                  </a:lnTo>
                  <a:lnTo>
                    <a:pt x="922" y="991"/>
                  </a:lnTo>
                  <a:lnTo>
                    <a:pt x="917" y="992"/>
                  </a:lnTo>
                  <a:lnTo>
                    <a:pt x="917" y="994"/>
                  </a:lnTo>
                  <a:lnTo>
                    <a:pt x="915" y="994"/>
                  </a:lnTo>
                  <a:lnTo>
                    <a:pt x="915" y="996"/>
                  </a:lnTo>
                  <a:lnTo>
                    <a:pt x="914" y="997"/>
                  </a:lnTo>
                  <a:lnTo>
                    <a:pt x="914" y="999"/>
                  </a:lnTo>
                  <a:lnTo>
                    <a:pt x="914" y="1000"/>
                  </a:lnTo>
                  <a:lnTo>
                    <a:pt x="912" y="1000"/>
                  </a:lnTo>
                  <a:lnTo>
                    <a:pt x="911" y="1002"/>
                  </a:lnTo>
                  <a:lnTo>
                    <a:pt x="911" y="1003"/>
                  </a:lnTo>
                  <a:lnTo>
                    <a:pt x="909" y="1003"/>
                  </a:lnTo>
                  <a:lnTo>
                    <a:pt x="909" y="1005"/>
                  </a:lnTo>
                  <a:lnTo>
                    <a:pt x="908" y="1005"/>
                  </a:lnTo>
                  <a:lnTo>
                    <a:pt x="908" y="1006"/>
                  </a:lnTo>
                  <a:lnTo>
                    <a:pt x="906" y="1006"/>
                  </a:lnTo>
                  <a:lnTo>
                    <a:pt x="906" y="1008"/>
                  </a:lnTo>
                  <a:lnTo>
                    <a:pt x="905" y="1008"/>
                  </a:lnTo>
                  <a:lnTo>
                    <a:pt x="905" y="1010"/>
                  </a:lnTo>
                  <a:lnTo>
                    <a:pt x="903" y="1010"/>
                  </a:lnTo>
                  <a:lnTo>
                    <a:pt x="901" y="1011"/>
                  </a:lnTo>
                  <a:lnTo>
                    <a:pt x="901" y="1013"/>
                  </a:lnTo>
                  <a:lnTo>
                    <a:pt x="898" y="1014"/>
                  </a:lnTo>
                  <a:lnTo>
                    <a:pt x="898" y="1016"/>
                  </a:lnTo>
                  <a:lnTo>
                    <a:pt x="897" y="1016"/>
                  </a:lnTo>
                  <a:lnTo>
                    <a:pt x="895" y="1016"/>
                  </a:lnTo>
                  <a:lnTo>
                    <a:pt x="894" y="1016"/>
                  </a:lnTo>
                  <a:lnTo>
                    <a:pt x="894" y="1014"/>
                  </a:lnTo>
                  <a:lnTo>
                    <a:pt x="894" y="1016"/>
                  </a:lnTo>
                  <a:lnTo>
                    <a:pt x="892" y="1014"/>
                  </a:lnTo>
                  <a:lnTo>
                    <a:pt x="890" y="1014"/>
                  </a:lnTo>
                  <a:lnTo>
                    <a:pt x="889" y="1014"/>
                  </a:lnTo>
                  <a:lnTo>
                    <a:pt x="887" y="1014"/>
                  </a:lnTo>
                  <a:lnTo>
                    <a:pt x="886" y="1014"/>
                  </a:lnTo>
                  <a:lnTo>
                    <a:pt x="884" y="1014"/>
                  </a:lnTo>
                  <a:lnTo>
                    <a:pt x="883" y="1014"/>
                  </a:lnTo>
                  <a:lnTo>
                    <a:pt x="881" y="1014"/>
                  </a:lnTo>
                  <a:lnTo>
                    <a:pt x="876" y="1014"/>
                  </a:lnTo>
                  <a:lnTo>
                    <a:pt x="873" y="1013"/>
                  </a:lnTo>
                  <a:lnTo>
                    <a:pt x="872" y="1014"/>
                  </a:lnTo>
                  <a:lnTo>
                    <a:pt x="870" y="1014"/>
                  </a:lnTo>
                  <a:lnTo>
                    <a:pt x="869" y="1014"/>
                  </a:lnTo>
                  <a:lnTo>
                    <a:pt x="865" y="1014"/>
                  </a:lnTo>
                  <a:lnTo>
                    <a:pt x="864" y="1014"/>
                  </a:lnTo>
                  <a:lnTo>
                    <a:pt x="862" y="1014"/>
                  </a:lnTo>
                  <a:lnTo>
                    <a:pt x="861" y="1014"/>
                  </a:lnTo>
                  <a:lnTo>
                    <a:pt x="859" y="1013"/>
                  </a:lnTo>
                  <a:lnTo>
                    <a:pt x="858" y="1013"/>
                  </a:lnTo>
                  <a:lnTo>
                    <a:pt x="856" y="1013"/>
                  </a:lnTo>
                  <a:lnTo>
                    <a:pt x="854" y="1013"/>
                  </a:lnTo>
                  <a:lnTo>
                    <a:pt x="853" y="1013"/>
                  </a:lnTo>
                  <a:lnTo>
                    <a:pt x="851" y="1013"/>
                  </a:lnTo>
                  <a:lnTo>
                    <a:pt x="850" y="1013"/>
                  </a:lnTo>
                  <a:lnTo>
                    <a:pt x="845" y="1013"/>
                  </a:lnTo>
                  <a:lnTo>
                    <a:pt x="843" y="1013"/>
                  </a:lnTo>
                  <a:lnTo>
                    <a:pt x="840" y="1013"/>
                  </a:lnTo>
                  <a:lnTo>
                    <a:pt x="837" y="1011"/>
                  </a:lnTo>
                  <a:lnTo>
                    <a:pt x="836" y="1011"/>
                  </a:lnTo>
                  <a:lnTo>
                    <a:pt x="834" y="1011"/>
                  </a:lnTo>
                  <a:lnTo>
                    <a:pt x="834" y="1013"/>
                  </a:lnTo>
                  <a:lnTo>
                    <a:pt x="833" y="1013"/>
                  </a:lnTo>
                  <a:lnTo>
                    <a:pt x="833" y="1011"/>
                  </a:lnTo>
                  <a:lnTo>
                    <a:pt x="829" y="1011"/>
                  </a:lnTo>
                  <a:lnTo>
                    <a:pt x="825" y="1010"/>
                  </a:lnTo>
                  <a:lnTo>
                    <a:pt x="823" y="1010"/>
                  </a:lnTo>
                  <a:lnTo>
                    <a:pt x="820" y="1008"/>
                  </a:lnTo>
                  <a:lnTo>
                    <a:pt x="818" y="1008"/>
                  </a:lnTo>
                  <a:lnTo>
                    <a:pt x="815" y="1006"/>
                  </a:lnTo>
                  <a:lnTo>
                    <a:pt x="814" y="1006"/>
                  </a:lnTo>
                  <a:lnTo>
                    <a:pt x="812" y="1006"/>
                  </a:lnTo>
                  <a:lnTo>
                    <a:pt x="812" y="1005"/>
                  </a:lnTo>
                  <a:lnTo>
                    <a:pt x="811" y="1005"/>
                  </a:lnTo>
                  <a:lnTo>
                    <a:pt x="809" y="1005"/>
                  </a:lnTo>
                  <a:lnTo>
                    <a:pt x="807" y="1005"/>
                  </a:lnTo>
                  <a:lnTo>
                    <a:pt x="806" y="1003"/>
                  </a:lnTo>
                  <a:lnTo>
                    <a:pt x="804" y="1003"/>
                  </a:lnTo>
                  <a:lnTo>
                    <a:pt x="803" y="1003"/>
                  </a:lnTo>
                  <a:lnTo>
                    <a:pt x="803" y="1002"/>
                  </a:lnTo>
                  <a:lnTo>
                    <a:pt x="803" y="1000"/>
                  </a:lnTo>
                  <a:lnTo>
                    <a:pt x="801" y="1000"/>
                  </a:lnTo>
                  <a:lnTo>
                    <a:pt x="801" y="999"/>
                  </a:lnTo>
                  <a:lnTo>
                    <a:pt x="800" y="997"/>
                  </a:lnTo>
                  <a:lnTo>
                    <a:pt x="798" y="996"/>
                  </a:lnTo>
                  <a:lnTo>
                    <a:pt x="797" y="994"/>
                  </a:lnTo>
                  <a:lnTo>
                    <a:pt x="795" y="992"/>
                  </a:lnTo>
                  <a:lnTo>
                    <a:pt x="793" y="992"/>
                  </a:lnTo>
                  <a:lnTo>
                    <a:pt x="792" y="991"/>
                  </a:lnTo>
                  <a:lnTo>
                    <a:pt x="790" y="991"/>
                  </a:lnTo>
                  <a:lnTo>
                    <a:pt x="789" y="991"/>
                  </a:lnTo>
                  <a:lnTo>
                    <a:pt x="787" y="991"/>
                  </a:lnTo>
                  <a:lnTo>
                    <a:pt x="786" y="991"/>
                  </a:lnTo>
                  <a:lnTo>
                    <a:pt x="784" y="991"/>
                  </a:lnTo>
                  <a:lnTo>
                    <a:pt x="782" y="991"/>
                  </a:lnTo>
                  <a:lnTo>
                    <a:pt x="781" y="991"/>
                  </a:lnTo>
                  <a:lnTo>
                    <a:pt x="779" y="991"/>
                  </a:lnTo>
                  <a:lnTo>
                    <a:pt x="779" y="989"/>
                  </a:lnTo>
                  <a:lnTo>
                    <a:pt x="778" y="988"/>
                  </a:lnTo>
                  <a:lnTo>
                    <a:pt x="776" y="986"/>
                  </a:lnTo>
                  <a:lnTo>
                    <a:pt x="775" y="986"/>
                  </a:lnTo>
                  <a:lnTo>
                    <a:pt x="773" y="985"/>
                  </a:lnTo>
                  <a:lnTo>
                    <a:pt x="771" y="983"/>
                  </a:lnTo>
                  <a:lnTo>
                    <a:pt x="770" y="981"/>
                  </a:lnTo>
                  <a:lnTo>
                    <a:pt x="768" y="980"/>
                  </a:lnTo>
                  <a:lnTo>
                    <a:pt x="767" y="980"/>
                  </a:lnTo>
                  <a:lnTo>
                    <a:pt x="765" y="977"/>
                  </a:lnTo>
                  <a:lnTo>
                    <a:pt x="764" y="977"/>
                  </a:lnTo>
                  <a:lnTo>
                    <a:pt x="762" y="975"/>
                  </a:lnTo>
                  <a:lnTo>
                    <a:pt x="761" y="975"/>
                  </a:lnTo>
                  <a:lnTo>
                    <a:pt x="759" y="975"/>
                  </a:lnTo>
                  <a:lnTo>
                    <a:pt x="757" y="974"/>
                  </a:lnTo>
                  <a:lnTo>
                    <a:pt x="757" y="972"/>
                  </a:lnTo>
                  <a:lnTo>
                    <a:pt x="756" y="972"/>
                  </a:lnTo>
                  <a:lnTo>
                    <a:pt x="756" y="970"/>
                  </a:lnTo>
                  <a:lnTo>
                    <a:pt x="754" y="970"/>
                  </a:lnTo>
                  <a:lnTo>
                    <a:pt x="751" y="969"/>
                  </a:lnTo>
                  <a:lnTo>
                    <a:pt x="750" y="967"/>
                  </a:lnTo>
                  <a:lnTo>
                    <a:pt x="750" y="969"/>
                  </a:lnTo>
                  <a:lnTo>
                    <a:pt x="748" y="969"/>
                  </a:lnTo>
                  <a:lnTo>
                    <a:pt x="748" y="967"/>
                  </a:lnTo>
                  <a:lnTo>
                    <a:pt x="746" y="967"/>
                  </a:lnTo>
                  <a:lnTo>
                    <a:pt x="745" y="967"/>
                  </a:lnTo>
                  <a:lnTo>
                    <a:pt x="743" y="967"/>
                  </a:lnTo>
                  <a:lnTo>
                    <a:pt x="742" y="967"/>
                  </a:lnTo>
                  <a:lnTo>
                    <a:pt x="740" y="967"/>
                  </a:lnTo>
                  <a:lnTo>
                    <a:pt x="737" y="966"/>
                  </a:lnTo>
                  <a:lnTo>
                    <a:pt x="731" y="966"/>
                  </a:lnTo>
                  <a:lnTo>
                    <a:pt x="729" y="966"/>
                  </a:lnTo>
                  <a:lnTo>
                    <a:pt x="728" y="966"/>
                  </a:lnTo>
                  <a:lnTo>
                    <a:pt x="726" y="964"/>
                  </a:lnTo>
                  <a:lnTo>
                    <a:pt x="725" y="964"/>
                  </a:lnTo>
                  <a:lnTo>
                    <a:pt x="723" y="966"/>
                  </a:lnTo>
                  <a:lnTo>
                    <a:pt x="720" y="966"/>
                  </a:lnTo>
                  <a:lnTo>
                    <a:pt x="718" y="967"/>
                  </a:lnTo>
                  <a:lnTo>
                    <a:pt x="718" y="969"/>
                  </a:lnTo>
                  <a:lnTo>
                    <a:pt x="717" y="969"/>
                  </a:lnTo>
                  <a:lnTo>
                    <a:pt x="715" y="970"/>
                  </a:lnTo>
                  <a:lnTo>
                    <a:pt x="714" y="970"/>
                  </a:lnTo>
                  <a:lnTo>
                    <a:pt x="712" y="970"/>
                  </a:lnTo>
                  <a:lnTo>
                    <a:pt x="709" y="974"/>
                  </a:lnTo>
                  <a:lnTo>
                    <a:pt x="707" y="974"/>
                  </a:lnTo>
                  <a:lnTo>
                    <a:pt x="707" y="975"/>
                  </a:lnTo>
                  <a:lnTo>
                    <a:pt x="706" y="975"/>
                  </a:lnTo>
                  <a:lnTo>
                    <a:pt x="704" y="977"/>
                  </a:lnTo>
                  <a:lnTo>
                    <a:pt x="703" y="977"/>
                  </a:lnTo>
                  <a:lnTo>
                    <a:pt x="703" y="978"/>
                  </a:lnTo>
                  <a:lnTo>
                    <a:pt x="701" y="978"/>
                  </a:lnTo>
                  <a:lnTo>
                    <a:pt x="695" y="981"/>
                  </a:lnTo>
                  <a:lnTo>
                    <a:pt x="695" y="983"/>
                  </a:lnTo>
                  <a:lnTo>
                    <a:pt x="693" y="983"/>
                  </a:lnTo>
                  <a:lnTo>
                    <a:pt x="692" y="983"/>
                  </a:lnTo>
                  <a:lnTo>
                    <a:pt x="690" y="985"/>
                  </a:lnTo>
                  <a:lnTo>
                    <a:pt x="687" y="986"/>
                  </a:lnTo>
                  <a:lnTo>
                    <a:pt x="685" y="988"/>
                  </a:lnTo>
                  <a:lnTo>
                    <a:pt x="682" y="988"/>
                  </a:lnTo>
                  <a:lnTo>
                    <a:pt x="678" y="988"/>
                  </a:lnTo>
                  <a:lnTo>
                    <a:pt x="674" y="986"/>
                  </a:lnTo>
                  <a:lnTo>
                    <a:pt x="673" y="986"/>
                  </a:lnTo>
                  <a:lnTo>
                    <a:pt x="671" y="986"/>
                  </a:lnTo>
                  <a:lnTo>
                    <a:pt x="670" y="985"/>
                  </a:lnTo>
                  <a:lnTo>
                    <a:pt x="668" y="985"/>
                  </a:lnTo>
                  <a:lnTo>
                    <a:pt x="667" y="986"/>
                  </a:lnTo>
                  <a:lnTo>
                    <a:pt x="665" y="986"/>
                  </a:lnTo>
                  <a:lnTo>
                    <a:pt x="665" y="988"/>
                  </a:lnTo>
                  <a:lnTo>
                    <a:pt x="663" y="989"/>
                  </a:lnTo>
                  <a:lnTo>
                    <a:pt x="663" y="991"/>
                  </a:lnTo>
                  <a:lnTo>
                    <a:pt x="662" y="991"/>
                  </a:lnTo>
                  <a:lnTo>
                    <a:pt x="662" y="992"/>
                  </a:lnTo>
                  <a:lnTo>
                    <a:pt x="660" y="992"/>
                  </a:lnTo>
                  <a:lnTo>
                    <a:pt x="660" y="994"/>
                  </a:lnTo>
                  <a:lnTo>
                    <a:pt x="659" y="994"/>
                  </a:lnTo>
                  <a:lnTo>
                    <a:pt x="657" y="996"/>
                  </a:lnTo>
                  <a:lnTo>
                    <a:pt x="653" y="997"/>
                  </a:lnTo>
                  <a:lnTo>
                    <a:pt x="651" y="997"/>
                  </a:lnTo>
                  <a:lnTo>
                    <a:pt x="649" y="997"/>
                  </a:lnTo>
                  <a:lnTo>
                    <a:pt x="648" y="997"/>
                  </a:lnTo>
                  <a:lnTo>
                    <a:pt x="645" y="997"/>
                  </a:lnTo>
                  <a:lnTo>
                    <a:pt x="643" y="997"/>
                  </a:lnTo>
                  <a:lnTo>
                    <a:pt x="642" y="997"/>
                  </a:lnTo>
                  <a:lnTo>
                    <a:pt x="640" y="997"/>
                  </a:lnTo>
                  <a:lnTo>
                    <a:pt x="638" y="996"/>
                  </a:lnTo>
                  <a:lnTo>
                    <a:pt x="637" y="994"/>
                  </a:lnTo>
                  <a:lnTo>
                    <a:pt x="637" y="992"/>
                  </a:lnTo>
                  <a:lnTo>
                    <a:pt x="631" y="988"/>
                  </a:lnTo>
                  <a:lnTo>
                    <a:pt x="631" y="986"/>
                  </a:lnTo>
                  <a:lnTo>
                    <a:pt x="629" y="985"/>
                  </a:lnTo>
                  <a:lnTo>
                    <a:pt x="627" y="983"/>
                  </a:lnTo>
                  <a:lnTo>
                    <a:pt x="627" y="981"/>
                  </a:lnTo>
                  <a:lnTo>
                    <a:pt x="626" y="980"/>
                  </a:lnTo>
                  <a:lnTo>
                    <a:pt x="626" y="978"/>
                  </a:lnTo>
                  <a:lnTo>
                    <a:pt x="624" y="977"/>
                  </a:lnTo>
                  <a:lnTo>
                    <a:pt x="623" y="975"/>
                  </a:lnTo>
                  <a:lnTo>
                    <a:pt x="621" y="972"/>
                  </a:lnTo>
                  <a:lnTo>
                    <a:pt x="621" y="970"/>
                  </a:lnTo>
                  <a:lnTo>
                    <a:pt x="620" y="969"/>
                  </a:lnTo>
                  <a:lnTo>
                    <a:pt x="620" y="967"/>
                  </a:lnTo>
                  <a:lnTo>
                    <a:pt x="618" y="966"/>
                  </a:lnTo>
                  <a:lnTo>
                    <a:pt x="617" y="964"/>
                  </a:lnTo>
                  <a:lnTo>
                    <a:pt x="617" y="963"/>
                  </a:lnTo>
                  <a:lnTo>
                    <a:pt x="615" y="963"/>
                  </a:lnTo>
                  <a:lnTo>
                    <a:pt x="615" y="961"/>
                  </a:lnTo>
                  <a:lnTo>
                    <a:pt x="612" y="960"/>
                  </a:lnTo>
                  <a:lnTo>
                    <a:pt x="612" y="958"/>
                  </a:lnTo>
                  <a:lnTo>
                    <a:pt x="610" y="956"/>
                  </a:lnTo>
                  <a:lnTo>
                    <a:pt x="609" y="956"/>
                  </a:lnTo>
                  <a:lnTo>
                    <a:pt x="607" y="953"/>
                  </a:lnTo>
                  <a:lnTo>
                    <a:pt x="598" y="944"/>
                  </a:lnTo>
                  <a:lnTo>
                    <a:pt x="595" y="941"/>
                  </a:lnTo>
                  <a:lnTo>
                    <a:pt x="584" y="934"/>
                  </a:lnTo>
                  <a:lnTo>
                    <a:pt x="581" y="933"/>
                  </a:lnTo>
                  <a:lnTo>
                    <a:pt x="577" y="933"/>
                  </a:lnTo>
                  <a:lnTo>
                    <a:pt x="573" y="933"/>
                  </a:lnTo>
                  <a:lnTo>
                    <a:pt x="568" y="934"/>
                  </a:lnTo>
                  <a:lnTo>
                    <a:pt x="566" y="936"/>
                  </a:lnTo>
                  <a:lnTo>
                    <a:pt x="560" y="933"/>
                  </a:lnTo>
                  <a:lnTo>
                    <a:pt x="559" y="931"/>
                  </a:lnTo>
                  <a:lnTo>
                    <a:pt x="557" y="931"/>
                  </a:lnTo>
                  <a:lnTo>
                    <a:pt x="554" y="930"/>
                  </a:lnTo>
                  <a:lnTo>
                    <a:pt x="551" y="930"/>
                  </a:lnTo>
                  <a:lnTo>
                    <a:pt x="546" y="928"/>
                  </a:lnTo>
                  <a:lnTo>
                    <a:pt x="545" y="927"/>
                  </a:lnTo>
                  <a:lnTo>
                    <a:pt x="543" y="927"/>
                  </a:lnTo>
                  <a:lnTo>
                    <a:pt x="541" y="927"/>
                  </a:lnTo>
                  <a:lnTo>
                    <a:pt x="540" y="925"/>
                  </a:lnTo>
                  <a:lnTo>
                    <a:pt x="538" y="925"/>
                  </a:lnTo>
                  <a:lnTo>
                    <a:pt x="535" y="923"/>
                  </a:lnTo>
                  <a:lnTo>
                    <a:pt x="532" y="922"/>
                  </a:lnTo>
                  <a:lnTo>
                    <a:pt x="530" y="922"/>
                  </a:lnTo>
                  <a:lnTo>
                    <a:pt x="529" y="922"/>
                  </a:lnTo>
                  <a:lnTo>
                    <a:pt x="527" y="920"/>
                  </a:lnTo>
                  <a:lnTo>
                    <a:pt x="526" y="920"/>
                  </a:lnTo>
                  <a:lnTo>
                    <a:pt x="524" y="919"/>
                  </a:lnTo>
                  <a:lnTo>
                    <a:pt x="523" y="919"/>
                  </a:lnTo>
                  <a:lnTo>
                    <a:pt x="521" y="919"/>
                  </a:lnTo>
                  <a:lnTo>
                    <a:pt x="520" y="917"/>
                  </a:lnTo>
                  <a:lnTo>
                    <a:pt x="518" y="917"/>
                  </a:lnTo>
                  <a:lnTo>
                    <a:pt x="516" y="916"/>
                  </a:lnTo>
                  <a:lnTo>
                    <a:pt x="515" y="916"/>
                  </a:lnTo>
                  <a:lnTo>
                    <a:pt x="513" y="914"/>
                  </a:lnTo>
                  <a:lnTo>
                    <a:pt x="510" y="914"/>
                  </a:lnTo>
                  <a:lnTo>
                    <a:pt x="509" y="913"/>
                  </a:lnTo>
                  <a:lnTo>
                    <a:pt x="507" y="913"/>
                  </a:lnTo>
                  <a:lnTo>
                    <a:pt x="504" y="913"/>
                  </a:lnTo>
                  <a:lnTo>
                    <a:pt x="501" y="913"/>
                  </a:lnTo>
                  <a:lnTo>
                    <a:pt x="499" y="914"/>
                  </a:lnTo>
                  <a:lnTo>
                    <a:pt x="498" y="914"/>
                  </a:lnTo>
                  <a:lnTo>
                    <a:pt x="496" y="914"/>
                  </a:lnTo>
                  <a:lnTo>
                    <a:pt x="494" y="916"/>
                  </a:lnTo>
                  <a:lnTo>
                    <a:pt x="493" y="916"/>
                  </a:lnTo>
                  <a:lnTo>
                    <a:pt x="491" y="916"/>
                  </a:lnTo>
                  <a:lnTo>
                    <a:pt x="491" y="917"/>
                  </a:lnTo>
                  <a:lnTo>
                    <a:pt x="490" y="917"/>
                  </a:lnTo>
                  <a:lnTo>
                    <a:pt x="488" y="919"/>
                  </a:lnTo>
                  <a:lnTo>
                    <a:pt x="488" y="920"/>
                  </a:lnTo>
                  <a:lnTo>
                    <a:pt x="487" y="922"/>
                  </a:lnTo>
                  <a:lnTo>
                    <a:pt x="485" y="923"/>
                  </a:lnTo>
                  <a:lnTo>
                    <a:pt x="484" y="925"/>
                  </a:lnTo>
                  <a:lnTo>
                    <a:pt x="480" y="927"/>
                  </a:lnTo>
                  <a:lnTo>
                    <a:pt x="479" y="927"/>
                  </a:lnTo>
                  <a:lnTo>
                    <a:pt x="477" y="927"/>
                  </a:lnTo>
                  <a:lnTo>
                    <a:pt x="476" y="927"/>
                  </a:lnTo>
                  <a:lnTo>
                    <a:pt x="474" y="927"/>
                  </a:lnTo>
                  <a:lnTo>
                    <a:pt x="473" y="927"/>
                  </a:lnTo>
                  <a:lnTo>
                    <a:pt x="471" y="925"/>
                  </a:lnTo>
                  <a:lnTo>
                    <a:pt x="469" y="925"/>
                  </a:lnTo>
                  <a:lnTo>
                    <a:pt x="468" y="925"/>
                  </a:lnTo>
                  <a:lnTo>
                    <a:pt x="466" y="925"/>
                  </a:lnTo>
                  <a:lnTo>
                    <a:pt x="465" y="925"/>
                  </a:lnTo>
                  <a:lnTo>
                    <a:pt x="462" y="925"/>
                  </a:lnTo>
                  <a:lnTo>
                    <a:pt x="460" y="927"/>
                  </a:lnTo>
                  <a:lnTo>
                    <a:pt x="457" y="927"/>
                  </a:lnTo>
                  <a:lnTo>
                    <a:pt x="455" y="927"/>
                  </a:lnTo>
                  <a:lnTo>
                    <a:pt x="454" y="927"/>
                  </a:lnTo>
                  <a:lnTo>
                    <a:pt x="452" y="927"/>
                  </a:lnTo>
                  <a:lnTo>
                    <a:pt x="451" y="927"/>
                  </a:lnTo>
                  <a:lnTo>
                    <a:pt x="449" y="925"/>
                  </a:lnTo>
                  <a:lnTo>
                    <a:pt x="448" y="925"/>
                  </a:lnTo>
                  <a:lnTo>
                    <a:pt x="446" y="923"/>
                  </a:lnTo>
                  <a:lnTo>
                    <a:pt x="444" y="923"/>
                  </a:lnTo>
                  <a:lnTo>
                    <a:pt x="441" y="923"/>
                  </a:lnTo>
                  <a:lnTo>
                    <a:pt x="437" y="925"/>
                  </a:lnTo>
                  <a:lnTo>
                    <a:pt x="435" y="925"/>
                  </a:lnTo>
                  <a:lnTo>
                    <a:pt x="433" y="925"/>
                  </a:lnTo>
                  <a:lnTo>
                    <a:pt x="430" y="925"/>
                  </a:lnTo>
                  <a:lnTo>
                    <a:pt x="427" y="927"/>
                  </a:lnTo>
                  <a:lnTo>
                    <a:pt x="426" y="927"/>
                  </a:lnTo>
                  <a:lnTo>
                    <a:pt x="424" y="927"/>
                  </a:lnTo>
                  <a:lnTo>
                    <a:pt x="422" y="927"/>
                  </a:lnTo>
                  <a:lnTo>
                    <a:pt x="419" y="928"/>
                  </a:lnTo>
                  <a:lnTo>
                    <a:pt x="418" y="928"/>
                  </a:lnTo>
                  <a:lnTo>
                    <a:pt x="416" y="928"/>
                  </a:lnTo>
                  <a:lnTo>
                    <a:pt x="415" y="928"/>
                  </a:lnTo>
                  <a:lnTo>
                    <a:pt x="412" y="930"/>
                  </a:lnTo>
                  <a:lnTo>
                    <a:pt x="410" y="930"/>
                  </a:lnTo>
                  <a:lnTo>
                    <a:pt x="408" y="930"/>
                  </a:lnTo>
                  <a:lnTo>
                    <a:pt x="407" y="930"/>
                  </a:lnTo>
                  <a:lnTo>
                    <a:pt x="404" y="933"/>
                  </a:lnTo>
                  <a:lnTo>
                    <a:pt x="402" y="934"/>
                  </a:lnTo>
                  <a:lnTo>
                    <a:pt x="401" y="936"/>
                  </a:lnTo>
                  <a:lnTo>
                    <a:pt x="397" y="938"/>
                  </a:lnTo>
                  <a:lnTo>
                    <a:pt x="396" y="941"/>
                  </a:lnTo>
                  <a:lnTo>
                    <a:pt x="394" y="941"/>
                  </a:lnTo>
                  <a:lnTo>
                    <a:pt x="393" y="942"/>
                  </a:lnTo>
                  <a:lnTo>
                    <a:pt x="391" y="944"/>
                  </a:lnTo>
                  <a:lnTo>
                    <a:pt x="388" y="947"/>
                  </a:lnTo>
                  <a:lnTo>
                    <a:pt x="385" y="949"/>
                  </a:lnTo>
                  <a:lnTo>
                    <a:pt x="383" y="950"/>
                  </a:lnTo>
                  <a:lnTo>
                    <a:pt x="382" y="952"/>
                  </a:lnTo>
                  <a:lnTo>
                    <a:pt x="380" y="952"/>
                  </a:lnTo>
                  <a:lnTo>
                    <a:pt x="376" y="952"/>
                  </a:lnTo>
                  <a:lnTo>
                    <a:pt x="376" y="953"/>
                  </a:lnTo>
                  <a:lnTo>
                    <a:pt x="376" y="955"/>
                  </a:lnTo>
                  <a:lnTo>
                    <a:pt x="376" y="961"/>
                  </a:lnTo>
                  <a:lnTo>
                    <a:pt x="376" y="964"/>
                  </a:lnTo>
                  <a:lnTo>
                    <a:pt x="376" y="966"/>
                  </a:lnTo>
                  <a:lnTo>
                    <a:pt x="376" y="967"/>
                  </a:lnTo>
                  <a:lnTo>
                    <a:pt x="376" y="972"/>
                  </a:lnTo>
                  <a:lnTo>
                    <a:pt x="376" y="974"/>
                  </a:lnTo>
                  <a:lnTo>
                    <a:pt x="376" y="975"/>
                  </a:lnTo>
                  <a:lnTo>
                    <a:pt x="376" y="978"/>
                  </a:lnTo>
                  <a:lnTo>
                    <a:pt x="376" y="981"/>
                  </a:lnTo>
                  <a:lnTo>
                    <a:pt x="376" y="983"/>
                  </a:lnTo>
                  <a:lnTo>
                    <a:pt x="376" y="985"/>
                  </a:lnTo>
                  <a:lnTo>
                    <a:pt x="374" y="988"/>
                  </a:lnTo>
                  <a:lnTo>
                    <a:pt x="374" y="991"/>
                  </a:lnTo>
                  <a:lnTo>
                    <a:pt x="372" y="996"/>
                  </a:lnTo>
                  <a:lnTo>
                    <a:pt x="372" y="997"/>
                  </a:lnTo>
                  <a:lnTo>
                    <a:pt x="369" y="1000"/>
                  </a:lnTo>
                  <a:lnTo>
                    <a:pt x="368" y="1003"/>
                  </a:lnTo>
                  <a:lnTo>
                    <a:pt x="366" y="1006"/>
                  </a:lnTo>
                  <a:lnTo>
                    <a:pt x="365" y="1008"/>
                  </a:lnTo>
                  <a:lnTo>
                    <a:pt x="363" y="1010"/>
                  </a:lnTo>
                  <a:lnTo>
                    <a:pt x="361" y="1013"/>
                  </a:lnTo>
                  <a:lnTo>
                    <a:pt x="360" y="1014"/>
                  </a:lnTo>
                  <a:lnTo>
                    <a:pt x="360" y="1016"/>
                  </a:lnTo>
                  <a:lnTo>
                    <a:pt x="358" y="1019"/>
                  </a:lnTo>
                  <a:lnTo>
                    <a:pt x="357" y="1019"/>
                  </a:lnTo>
                  <a:lnTo>
                    <a:pt x="357" y="1021"/>
                  </a:lnTo>
                  <a:lnTo>
                    <a:pt x="355" y="1021"/>
                  </a:lnTo>
                  <a:lnTo>
                    <a:pt x="354" y="1022"/>
                  </a:lnTo>
                  <a:lnTo>
                    <a:pt x="352" y="1024"/>
                  </a:lnTo>
                  <a:lnTo>
                    <a:pt x="350" y="1024"/>
                  </a:lnTo>
                  <a:lnTo>
                    <a:pt x="350" y="1025"/>
                  </a:lnTo>
                  <a:lnTo>
                    <a:pt x="347" y="1027"/>
                  </a:lnTo>
                  <a:lnTo>
                    <a:pt x="346" y="1028"/>
                  </a:lnTo>
                  <a:lnTo>
                    <a:pt x="341" y="1032"/>
                  </a:lnTo>
                  <a:lnTo>
                    <a:pt x="341" y="1033"/>
                  </a:lnTo>
                  <a:lnTo>
                    <a:pt x="340" y="1033"/>
                  </a:lnTo>
                  <a:lnTo>
                    <a:pt x="338" y="1035"/>
                  </a:lnTo>
                  <a:lnTo>
                    <a:pt x="336" y="1035"/>
                  </a:lnTo>
                  <a:lnTo>
                    <a:pt x="336" y="1036"/>
                  </a:lnTo>
                  <a:lnTo>
                    <a:pt x="335" y="1038"/>
                  </a:lnTo>
                  <a:lnTo>
                    <a:pt x="333" y="1038"/>
                  </a:lnTo>
                  <a:lnTo>
                    <a:pt x="333" y="1039"/>
                  </a:lnTo>
                  <a:lnTo>
                    <a:pt x="332" y="1039"/>
                  </a:lnTo>
                  <a:lnTo>
                    <a:pt x="330" y="1042"/>
                  </a:lnTo>
                  <a:lnTo>
                    <a:pt x="329" y="1044"/>
                  </a:lnTo>
                  <a:lnTo>
                    <a:pt x="329" y="1046"/>
                  </a:lnTo>
                  <a:lnTo>
                    <a:pt x="330" y="1053"/>
                  </a:lnTo>
                  <a:lnTo>
                    <a:pt x="330" y="1055"/>
                  </a:lnTo>
                  <a:lnTo>
                    <a:pt x="330" y="1057"/>
                  </a:lnTo>
                  <a:lnTo>
                    <a:pt x="330" y="1058"/>
                  </a:lnTo>
                  <a:lnTo>
                    <a:pt x="330" y="1060"/>
                  </a:lnTo>
                  <a:lnTo>
                    <a:pt x="330" y="1064"/>
                  </a:lnTo>
                  <a:lnTo>
                    <a:pt x="330" y="1068"/>
                  </a:lnTo>
                  <a:lnTo>
                    <a:pt x="329" y="1072"/>
                  </a:lnTo>
                  <a:lnTo>
                    <a:pt x="329" y="1074"/>
                  </a:lnTo>
                  <a:lnTo>
                    <a:pt x="329" y="1078"/>
                  </a:lnTo>
                  <a:lnTo>
                    <a:pt x="329" y="1080"/>
                  </a:lnTo>
                  <a:lnTo>
                    <a:pt x="329" y="1082"/>
                  </a:lnTo>
                  <a:lnTo>
                    <a:pt x="329" y="1083"/>
                  </a:lnTo>
                  <a:lnTo>
                    <a:pt x="329" y="1085"/>
                  </a:lnTo>
                  <a:lnTo>
                    <a:pt x="330" y="1085"/>
                  </a:lnTo>
                  <a:lnTo>
                    <a:pt x="330" y="1089"/>
                  </a:lnTo>
                  <a:lnTo>
                    <a:pt x="332" y="1089"/>
                  </a:lnTo>
                  <a:lnTo>
                    <a:pt x="332" y="1093"/>
                  </a:lnTo>
                  <a:lnTo>
                    <a:pt x="332" y="1094"/>
                  </a:lnTo>
                  <a:lnTo>
                    <a:pt x="330" y="1096"/>
                  </a:lnTo>
                  <a:lnTo>
                    <a:pt x="329" y="1097"/>
                  </a:lnTo>
                  <a:lnTo>
                    <a:pt x="327" y="1099"/>
                  </a:lnTo>
                  <a:lnTo>
                    <a:pt x="327" y="1102"/>
                  </a:lnTo>
                  <a:lnTo>
                    <a:pt x="327" y="1105"/>
                  </a:lnTo>
                  <a:lnTo>
                    <a:pt x="327" y="1107"/>
                  </a:lnTo>
                  <a:lnTo>
                    <a:pt x="329" y="1107"/>
                  </a:lnTo>
                  <a:lnTo>
                    <a:pt x="329" y="1108"/>
                  </a:lnTo>
                  <a:lnTo>
                    <a:pt x="330" y="1108"/>
                  </a:lnTo>
                  <a:lnTo>
                    <a:pt x="332" y="1110"/>
                  </a:lnTo>
                  <a:lnTo>
                    <a:pt x="332" y="1111"/>
                  </a:lnTo>
                  <a:lnTo>
                    <a:pt x="333" y="1113"/>
                  </a:lnTo>
                  <a:lnTo>
                    <a:pt x="333" y="1115"/>
                  </a:lnTo>
                  <a:lnTo>
                    <a:pt x="330" y="1116"/>
                  </a:lnTo>
                  <a:lnTo>
                    <a:pt x="329" y="1118"/>
                  </a:lnTo>
                  <a:lnTo>
                    <a:pt x="327" y="1119"/>
                  </a:lnTo>
                  <a:lnTo>
                    <a:pt x="325" y="1119"/>
                  </a:lnTo>
                  <a:lnTo>
                    <a:pt x="324" y="1119"/>
                  </a:lnTo>
                  <a:lnTo>
                    <a:pt x="322" y="1118"/>
                  </a:lnTo>
                  <a:lnTo>
                    <a:pt x="321" y="1116"/>
                  </a:lnTo>
                  <a:lnTo>
                    <a:pt x="321" y="1115"/>
                  </a:lnTo>
                  <a:lnTo>
                    <a:pt x="321" y="1113"/>
                  </a:lnTo>
                  <a:lnTo>
                    <a:pt x="322" y="1113"/>
                  </a:lnTo>
                  <a:lnTo>
                    <a:pt x="321" y="1113"/>
                  </a:lnTo>
                  <a:lnTo>
                    <a:pt x="321" y="1111"/>
                  </a:lnTo>
                  <a:lnTo>
                    <a:pt x="319" y="1111"/>
                  </a:lnTo>
                  <a:lnTo>
                    <a:pt x="318" y="1111"/>
                  </a:lnTo>
                  <a:lnTo>
                    <a:pt x="318" y="1110"/>
                  </a:lnTo>
                  <a:lnTo>
                    <a:pt x="318" y="1108"/>
                  </a:lnTo>
                  <a:lnTo>
                    <a:pt x="316" y="1107"/>
                  </a:lnTo>
                  <a:lnTo>
                    <a:pt x="314" y="1105"/>
                  </a:lnTo>
                  <a:lnTo>
                    <a:pt x="313" y="1105"/>
                  </a:lnTo>
                  <a:lnTo>
                    <a:pt x="313" y="1104"/>
                  </a:lnTo>
                  <a:lnTo>
                    <a:pt x="311" y="1105"/>
                  </a:lnTo>
                  <a:lnTo>
                    <a:pt x="310" y="1105"/>
                  </a:lnTo>
                  <a:lnTo>
                    <a:pt x="308" y="1104"/>
                  </a:lnTo>
                  <a:lnTo>
                    <a:pt x="308" y="1102"/>
                  </a:lnTo>
                  <a:lnTo>
                    <a:pt x="307" y="1102"/>
                  </a:lnTo>
                  <a:lnTo>
                    <a:pt x="305" y="1102"/>
                  </a:lnTo>
                  <a:lnTo>
                    <a:pt x="304" y="1102"/>
                  </a:lnTo>
                  <a:lnTo>
                    <a:pt x="302" y="1102"/>
                  </a:lnTo>
                  <a:lnTo>
                    <a:pt x="300" y="1102"/>
                  </a:lnTo>
                  <a:lnTo>
                    <a:pt x="299" y="1102"/>
                  </a:lnTo>
                  <a:lnTo>
                    <a:pt x="297" y="1102"/>
                  </a:lnTo>
                  <a:lnTo>
                    <a:pt x="297" y="1099"/>
                  </a:lnTo>
                  <a:lnTo>
                    <a:pt x="296" y="1097"/>
                  </a:lnTo>
                  <a:lnTo>
                    <a:pt x="294" y="1097"/>
                  </a:lnTo>
                  <a:lnTo>
                    <a:pt x="294" y="1094"/>
                  </a:lnTo>
                  <a:lnTo>
                    <a:pt x="294" y="1093"/>
                  </a:lnTo>
                  <a:lnTo>
                    <a:pt x="293" y="1093"/>
                  </a:lnTo>
                  <a:lnTo>
                    <a:pt x="293" y="1089"/>
                  </a:lnTo>
                  <a:lnTo>
                    <a:pt x="291" y="1088"/>
                  </a:lnTo>
                  <a:lnTo>
                    <a:pt x="291" y="1086"/>
                  </a:lnTo>
                  <a:lnTo>
                    <a:pt x="289" y="1086"/>
                  </a:lnTo>
                  <a:lnTo>
                    <a:pt x="288" y="1085"/>
                  </a:lnTo>
                  <a:lnTo>
                    <a:pt x="286" y="1083"/>
                  </a:lnTo>
                  <a:lnTo>
                    <a:pt x="285" y="1082"/>
                  </a:lnTo>
                  <a:lnTo>
                    <a:pt x="283" y="1080"/>
                  </a:lnTo>
                  <a:lnTo>
                    <a:pt x="282" y="1078"/>
                  </a:lnTo>
                  <a:lnTo>
                    <a:pt x="280" y="1078"/>
                  </a:lnTo>
                  <a:lnTo>
                    <a:pt x="280" y="1077"/>
                  </a:lnTo>
                  <a:lnTo>
                    <a:pt x="278" y="1077"/>
                  </a:lnTo>
                  <a:lnTo>
                    <a:pt x="278" y="1075"/>
                  </a:lnTo>
                  <a:lnTo>
                    <a:pt x="277" y="1075"/>
                  </a:lnTo>
                  <a:lnTo>
                    <a:pt x="274" y="1074"/>
                  </a:lnTo>
                  <a:lnTo>
                    <a:pt x="274" y="1072"/>
                  </a:lnTo>
                  <a:lnTo>
                    <a:pt x="274" y="1071"/>
                  </a:lnTo>
                  <a:lnTo>
                    <a:pt x="272" y="1071"/>
                  </a:lnTo>
                  <a:lnTo>
                    <a:pt x="271" y="1069"/>
                  </a:lnTo>
                  <a:lnTo>
                    <a:pt x="271" y="1068"/>
                  </a:lnTo>
                  <a:lnTo>
                    <a:pt x="269" y="1066"/>
                  </a:lnTo>
                  <a:lnTo>
                    <a:pt x="268" y="1066"/>
                  </a:lnTo>
                  <a:lnTo>
                    <a:pt x="268" y="1064"/>
                  </a:lnTo>
                  <a:lnTo>
                    <a:pt x="266" y="1064"/>
                  </a:lnTo>
                  <a:lnTo>
                    <a:pt x="264" y="1063"/>
                  </a:lnTo>
                  <a:lnTo>
                    <a:pt x="263" y="1061"/>
                  </a:lnTo>
                  <a:lnTo>
                    <a:pt x="261" y="1060"/>
                  </a:lnTo>
                  <a:lnTo>
                    <a:pt x="260" y="1058"/>
                  </a:lnTo>
                  <a:lnTo>
                    <a:pt x="258" y="1057"/>
                  </a:lnTo>
                  <a:lnTo>
                    <a:pt x="257" y="1055"/>
                  </a:lnTo>
                  <a:lnTo>
                    <a:pt x="255" y="1053"/>
                  </a:lnTo>
                  <a:lnTo>
                    <a:pt x="253" y="1053"/>
                  </a:lnTo>
                  <a:lnTo>
                    <a:pt x="252" y="1052"/>
                  </a:lnTo>
                  <a:lnTo>
                    <a:pt x="250" y="1052"/>
                  </a:lnTo>
                  <a:lnTo>
                    <a:pt x="249" y="1052"/>
                  </a:lnTo>
                  <a:lnTo>
                    <a:pt x="247" y="1052"/>
                  </a:lnTo>
                  <a:lnTo>
                    <a:pt x="246" y="1055"/>
                  </a:lnTo>
                  <a:lnTo>
                    <a:pt x="244" y="1057"/>
                  </a:lnTo>
                  <a:lnTo>
                    <a:pt x="242" y="1057"/>
                  </a:lnTo>
                  <a:lnTo>
                    <a:pt x="242" y="1058"/>
                  </a:lnTo>
                  <a:lnTo>
                    <a:pt x="241" y="1061"/>
                  </a:lnTo>
                  <a:lnTo>
                    <a:pt x="239" y="1063"/>
                  </a:lnTo>
                  <a:lnTo>
                    <a:pt x="239" y="1064"/>
                  </a:lnTo>
                  <a:lnTo>
                    <a:pt x="238" y="1064"/>
                  </a:lnTo>
                  <a:lnTo>
                    <a:pt x="238" y="1063"/>
                  </a:lnTo>
                  <a:lnTo>
                    <a:pt x="236" y="1063"/>
                  </a:lnTo>
                  <a:lnTo>
                    <a:pt x="235" y="1063"/>
                  </a:lnTo>
                  <a:lnTo>
                    <a:pt x="233" y="1063"/>
                  </a:lnTo>
                  <a:lnTo>
                    <a:pt x="232" y="1063"/>
                  </a:lnTo>
                  <a:lnTo>
                    <a:pt x="230" y="1063"/>
                  </a:lnTo>
                  <a:lnTo>
                    <a:pt x="228" y="1064"/>
                  </a:lnTo>
                  <a:lnTo>
                    <a:pt x="227" y="1064"/>
                  </a:lnTo>
                  <a:lnTo>
                    <a:pt x="225" y="1064"/>
                  </a:lnTo>
                  <a:lnTo>
                    <a:pt x="225" y="1066"/>
                  </a:lnTo>
                  <a:lnTo>
                    <a:pt x="224" y="1064"/>
                  </a:lnTo>
                  <a:lnTo>
                    <a:pt x="222" y="1063"/>
                  </a:lnTo>
                  <a:lnTo>
                    <a:pt x="222" y="1064"/>
                  </a:lnTo>
                  <a:lnTo>
                    <a:pt x="221" y="1064"/>
                  </a:lnTo>
                  <a:lnTo>
                    <a:pt x="221" y="1066"/>
                  </a:lnTo>
                  <a:lnTo>
                    <a:pt x="219" y="1066"/>
                  </a:lnTo>
                  <a:lnTo>
                    <a:pt x="217" y="1066"/>
                  </a:lnTo>
                  <a:lnTo>
                    <a:pt x="217" y="1068"/>
                  </a:lnTo>
                  <a:lnTo>
                    <a:pt x="216" y="1068"/>
                  </a:lnTo>
                  <a:lnTo>
                    <a:pt x="216" y="1066"/>
                  </a:lnTo>
                  <a:lnTo>
                    <a:pt x="214" y="1068"/>
                  </a:lnTo>
                  <a:lnTo>
                    <a:pt x="213" y="1068"/>
                  </a:lnTo>
                  <a:lnTo>
                    <a:pt x="211" y="1069"/>
                  </a:lnTo>
                  <a:lnTo>
                    <a:pt x="211" y="1071"/>
                  </a:lnTo>
                  <a:lnTo>
                    <a:pt x="211" y="1072"/>
                  </a:lnTo>
                  <a:lnTo>
                    <a:pt x="211" y="1074"/>
                  </a:lnTo>
                  <a:lnTo>
                    <a:pt x="211" y="1078"/>
                  </a:lnTo>
                  <a:lnTo>
                    <a:pt x="213" y="1080"/>
                  </a:lnTo>
                  <a:lnTo>
                    <a:pt x="214" y="1083"/>
                  </a:lnTo>
                  <a:lnTo>
                    <a:pt x="216" y="1085"/>
                  </a:lnTo>
                  <a:lnTo>
                    <a:pt x="216" y="1086"/>
                  </a:lnTo>
                  <a:lnTo>
                    <a:pt x="217" y="1088"/>
                  </a:lnTo>
                  <a:lnTo>
                    <a:pt x="217" y="1089"/>
                  </a:lnTo>
                  <a:lnTo>
                    <a:pt x="217" y="1091"/>
                  </a:lnTo>
                  <a:lnTo>
                    <a:pt x="219" y="1091"/>
                  </a:lnTo>
                  <a:lnTo>
                    <a:pt x="217" y="1093"/>
                  </a:lnTo>
                  <a:lnTo>
                    <a:pt x="217" y="1094"/>
                  </a:lnTo>
                  <a:lnTo>
                    <a:pt x="216" y="1093"/>
                  </a:lnTo>
                  <a:lnTo>
                    <a:pt x="216" y="1094"/>
                  </a:lnTo>
                  <a:lnTo>
                    <a:pt x="214" y="1094"/>
                  </a:lnTo>
                  <a:lnTo>
                    <a:pt x="214" y="1096"/>
                  </a:lnTo>
                  <a:lnTo>
                    <a:pt x="213" y="1096"/>
                  </a:lnTo>
                  <a:lnTo>
                    <a:pt x="211" y="1096"/>
                  </a:lnTo>
                  <a:lnTo>
                    <a:pt x="211" y="1097"/>
                  </a:lnTo>
                  <a:lnTo>
                    <a:pt x="211" y="1099"/>
                  </a:lnTo>
                  <a:lnTo>
                    <a:pt x="213" y="1100"/>
                  </a:lnTo>
                  <a:lnTo>
                    <a:pt x="211" y="1100"/>
                  </a:lnTo>
                  <a:lnTo>
                    <a:pt x="211" y="1099"/>
                  </a:lnTo>
                  <a:lnTo>
                    <a:pt x="210" y="1097"/>
                  </a:lnTo>
                  <a:lnTo>
                    <a:pt x="208" y="1096"/>
                  </a:lnTo>
                  <a:lnTo>
                    <a:pt x="208" y="1094"/>
                  </a:lnTo>
                  <a:lnTo>
                    <a:pt x="207" y="1094"/>
                  </a:lnTo>
                  <a:lnTo>
                    <a:pt x="207" y="1093"/>
                  </a:lnTo>
                  <a:lnTo>
                    <a:pt x="203" y="1089"/>
                  </a:lnTo>
                  <a:lnTo>
                    <a:pt x="203" y="1088"/>
                  </a:lnTo>
                  <a:lnTo>
                    <a:pt x="200" y="1085"/>
                  </a:lnTo>
                  <a:lnTo>
                    <a:pt x="199" y="1082"/>
                  </a:lnTo>
                  <a:lnTo>
                    <a:pt x="196" y="1078"/>
                  </a:lnTo>
                  <a:lnTo>
                    <a:pt x="194" y="1077"/>
                  </a:lnTo>
                  <a:lnTo>
                    <a:pt x="192" y="1074"/>
                  </a:lnTo>
                  <a:lnTo>
                    <a:pt x="191" y="1071"/>
                  </a:lnTo>
                  <a:lnTo>
                    <a:pt x="188" y="1068"/>
                  </a:lnTo>
                  <a:lnTo>
                    <a:pt x="186" y="1066"/>
                  </a:lnTo>
                  <a:lnTo>
                    <a:pt x="183" y="1061"/>
                  </a:lnTo>
                  <a:lnTo>
                    <a:pt x="181" y="1061"/>
                  </a:lnTo>
                  <a:lnTo>
                    <a:pt x="180" y="1058"/>
                  </a:lnTo>
                  <a:lnTo>
                    <a:pt x="180" y="1057"/>
                  </a:lnTo>
                  <a:lnTo>
                    <a:pt x="181" y="1057"/>
                  </a:lnTo>
                  <a:lnTo>
                    <a:pt x="180" y="1055"/>
                  </a:lnTo>
                  <a:lnTo>
                    <a:pt x="181" y="1055"/>
                  </a:lnTo>
                  <a:lnTo>
                    <a:pt x="181" y="1053"/>
                  </a:lnTo>
                  <a:lnTo>
                    <a:pt x="183" y="1053"/>
                  </a:lnTo>
                  <a:lnTo>
                    <a:pt x="185" y="1053"/>
                  </a:lnTo>
                  <a:lnTo>
                    <a:pt x="183" y="1055"/>
                  </a:lnTo>
                  <a:lnTo>
                    <a:pt x="185" y="1055"/>
                  </a:lnTo>
                  <a:lnTo>
                    <a:pt x="185" y="1053"/>
                  </a:lnTo>
                  <a:lnTo>
                    <a:pt x="186" y="1053"/>
                  </a:lnTo>
                  <a:lnTo>
                    <a:pt x="188" y="1052"/>
                  </a:lnTo>
                  <a:lnTo>
                    <a:pt x="189" y="1052"/>
                  </a:lnTo>
                  <a:lnTo>
                    <a:pt x="188" y="1052"/>
                  </a:lnTo>
                  <a:lnTo>
                    <a:pt x="189" y="1052"/>
                  </a:lnTo>
                  <a:lnTo>
                    <a:pt x="191" y="1052"/>
                  </a:lnTo>
                  <a:lnTo>
                    <a:pt x="192" y="1052"/>
                  </a:lnTo>
                  <a:lnTo>
                    <a:pt x="194" y="1052"/>
                  </a:lnTo>
                  <a:lnTo>
                    <a:pt x="196" y="1052"/>
                  </a:lnTo>
                  <a:lnTo>
                    <a:pt x="197" y="1050"/>
                  </a:lnTo>
                  <a:lnTo>
                    <a:pt x="197" y="1052"/>
                  </a:lnTo>
                  <a:lnTo>
                    <a:pt x="199" y="1052"/>
                  </a:lnTo>
                  <a:lnTo>
                    <a:pt x="199" y="1050"/>
                  </a:lnTo>
                  <a:lnTo>
                    <a:pt x="200" y="1050"/>
                  </a:lnTo>
                  <a:lnTo>
                    <a:pt x="199" y="1050"/>
                  </a:lnTo>
                  <a:lnTo>
                    <a:pt x="199" y="1049"/>
                  </a:lnTo>
                  <a:lnTo>
                    <a:pt x="200" y="1047"/>
                  </a:lnTo>
                  <a:lnTo>
                    <a:pt x="199" y="1046"/>
                  </a:lnTo>
                  <a:lnTo>
                    <a:pt x="199" y="1044"/>
                  </a:lnTo>
                  <a:lnTo>
                    <a:pt x="197" y="1044"/>
                  </a:lnTo>
                  <a:lnTo>
                    <a:pt x="196" y="1042"/>
                  </a:lnTo>
                  <a:lnTo>
                    <a:pt x="196" y="1036"/>
                  </a:lnTo>
                  <a:lnTo>
                    <a:pt x="196" y="1035"/>
                  </a:lnTo>
                  <a:lnTo>
                    <a:pt x="194" y="1035"/>
                  </a:lnTo>
                  <a:lnTo>
                    <a:pt x="194" y="1033"/>
                  </a:lnTo>
                  <a:lnTo>
                    <a:pt x="192" y="1032"/>
                  </a:lnTo>
                  <a:lnTo>
                    <a:pt x="191" y="1032"/>
                  </a:lnTo>
                  <a:lnTo>
                    <a:pt x="189" y="1030"/>
                  </a:lnTo>
                  <a:lnTo>
                    <a:pt x="188" y="1030"/>
                  </a:lnTo>
                  <a:lnTo>
                    <a:pt x="189" y="1028"/>
                  </a:lnTo>
                  <a:lnTo>
                    <a:pt x="189" y="1027"/>
                  </a:lnTo>
                  <a:lnTo>
                    <a:pt x="186" y="1025"/>
                  </a:lnTo>
                  <a:lnTo>
                    <a:pt x="185" y="1025"/>
                  </a:lnTo>
                  <a:lnTo>
                    <a:pt x="185" y="1024"/>
                  </a:lnTo>
                  <a:lnTo>
                    <a:pt x="185" y="1022"/>
                  </a:lnTo>
                  <a:lnTo>
                    <a:pt x="183" y="1022"/>
                  </a:lnTo>
                  <a:lnTo>
                    <a:pt x="181" y="1024"/>
                  </a:lnTo>
                  <a:lnTo>
                    <a:pt x="181" y="1022"/>
                  </a:lnTo>
                  <a:lnTo>
                    <a:pt x="180" y="1022"/>
                  </a:lnTo>
                  <a:lnTo>
                    <a:pt x="178" y="1022"/>
                  </a:lnTo>
                  <a:lnTo>
                    <a:pt x="177" y="1022"/>
                  </a:lnTo>
                  <a:lnTo>
                    <a:pt x="175" y="1022"/>
                  </a:lnTo>
                  <a:lnTo>
                    <a:pt x="174" y="1022"/>
                  </a:lnTo>
                  <a:lnTo>
                    <a:pt x="172" y="1022"/>
                  </a:lnTo>
                  <a:lnTo>
                    <a:pt x="171" y="1024"/>
                  </a:lnTo>
                  <a:lnTo>
                    <a:pt x="169" y="1025"/>
                  </a:lnTo>
                  <a:lnTo>
                    <a:pt x="167" y="1025"/>
                  </a:lnTo>
                  <a:lnTo>
                    <a:pt x="161" y="1033"/>
                  </a:lnTo>
                  <a:lnTo>
                    <a:pt x="161" y="1035"/>
                  </a:lnTo>
                  <a:lnTo>
                    <a:pt x="156" y="1033"/>
                  </a:lnTo>
                  <a:lnTo>
                    <a:pt x="150" y="1033"/>
                  </a:lnTo>
                  <a:lnTo>
                    <a:pt x="138" y="1032"/>
                  </a:lnTo>
                  <a:lnTo>
                    <a:pt x="135" y="1032"/>
                  </a:lnTo>
                  <a:lnTo>
                    <a:pt x="127" y="1027"/>
                  </a:lnTo>
                  <a:lnTo>
                    <a:pt x="120" y="1021"/>
                  </a:lnTo>
                  <a:lnTo>
                    <a:pt x="119" y="1019"/>
                  </a:lnTo>
                  <a:lnTo>
                    <a:pt x="117" y="1019"/>
                  </a:lnTo>
                  <a:lnTo>
                    <a:pt x="117" y="1017"/>
                  </a:lnTo>
                  <a:lnTo>
                    <a:pt x="116" y="1017"/>
                  </a:lnTo>
                  <a:lnTo>
                    <a:pt x="114" y="1016"/>
                  </a:lnTo>
                  <a:lnTo>
                    <a:pt x="111" y="1014"/>
                  </a:lnTo>
                  <a:lnTo>
                    <a:pt x="111" y="1013"/>
                  </a:lnTo>
                  <a:lnTo>
                    <a:pt x="109" y="1013"/>
                  </a:lnTo>
                  <a:lnTo>
                    <a:pt x="109" y="1011"/>
                  </a:lnTo>
                  <a:lnTo>
                    <a:pt x="108" y="1011"/>
                  </a:lnTo>
                  <a:lnTo>
                    <a:pt x="108" y="1010"/>
                  </a:lnTo>
                  <a:lnTo>
                    <a:pt x="106" y="1008"/>
                  </a:lnTo>
                  <a:lnTo>
                    <a:pt x="105" y="1008"/>
                  </a:lnTo>
                  <a:lnTo>
                    <a:pt x="91" y="997"/>
                  </a:lnTo>
                  <a:lnTo>
                    <a:pt x="80" y="997"/>
                  </a:lnTo>
                  <a:lnTo>
                    <a:pt x="78" y="991"/>
                  </a:lnTo>
                  <a:lnTo>
                    <a:pt x="78" y="989"/>
                  </a:lnTo>
                  <a:lnTo>
                    <a:pt x="78" y="988"/>
                  </a:lnTo>
                  <a:lnTo>
                    <a:pt x="78" y="986"/>
                  </a:lnTo>
                  <a:lnTo>
                    <a:pt x="78" y="985"/>
                  </a:lnTo>
                  <a:lnTo>
                    <a:pt x="78" y="980"/>
                  </a:lnTo>
                  <a:lnTo>
                    <a:pt x="78" y="978"/>
                  </a:lnTo>
                  <a:lnTo>
                    <a:pt x="78" y="972"/>
                  </a:lnTo>
                  <a:lnTo>
                    <a:pt x="78" y="967"/>
                  </a:lnTo>
                  <a:lnTo>
                    <a:pt x="78" y="966"/>
                  </a:lnTo>
                  <a:lnTo>
                    <a:pt x="78" y="964"/>
                  </a:lnTo>
                  <a:lnTo>
                    <a:pt x="78" y="961"/>
                  </a:lnTo>
                  <a:lnTo>
                    <a:pt x="80" y="961"/>
                  </a:lnTo>
                  <a:lnTo>
                    <a:pt x="81" y="961"/>
                  </a:lnTo>
                  <a:lnTo>
                    <a:pt x="81" y="963"/>
                  </a:lnTo>
                  <a:lnTo>
                    <a:pt x="83" y="963"/>
                  </a:lnTo>
                  <a:lnTo>
                    <a:pt x="84" y="961"/>
                  </a:lnTo>
                  <a:lnTo>
                    <a:pt x="84" y="963"/>
                  </a:lnTo>
                  <a:lnTo>
                    <a:pt x="86" y="963"/>
                  </a:lnTo>
                  <a:lnTo>
                    <a:pt x="88" y="963"/>
                  </a:lnTo>
                  <a:lnTo>
                    <a:pt x="88" y="964"/>
                  </a:lnTo>
                  <a:lnTo>
                    <a:pt x="89" y="964"/>
                  </a:lnTo>
                  <a:lnTo>
                    <a:pt x="91" y="966"/>
                  </a:lnTo>
                  <a:lnTo>
                    <a:pt x="92" y="966"/>
                  </a:lnTo>
                  <a:lnTo>
                    <a:pt x="92" y="964"/>
                  </a:lnTo>
                  <a:lnTo>
                    <a:pt x="94" y="966"/>
                  </a:lnTo>
                  <a:lnTo>
                    <a:pt x="95" y="966"/>
                  </a:lnTo>
                  <a:lnTo>
                    <a:pt x="97" y="966"/>
                  </a:lnTo>
                  <a:lnTo>
                    <a:pt x="99" y="966"/>
                  </a:lnTo>
                  <a:lnTo>
                    <a:pt x="99" y="964"/>
                  </a:lnTo>
                  <a:lnTo>
                    <a:pt x="99" y="961"/>
                  </a:lnTo>
                  <a:lnTo>
                    <a:pt x="100" y="961"/>
                  </a:lnTo>
                  <a:lnTo>
                    <a:pt x="100" y="963"/>
                  </a:lnTo>
                  <a:lnTo>
                    <a:pt x="102" y="964"/>
                  </a:lnTo>
                  <a:lnTo>
                    <a:pt x="103" y="964"/>
                  </a:lnTo>
                  <a:lnTo>
                    <a:pt x="106" y="964"/>
                  </a:lnTo>
                  <a:lnTo>
                    <a:pt x="106" y="963"/>
                  </a:lnTo>
                  <a:lnTo>
                    <a:pt x="102" y="960"/>
                  </a:lnTo>
                  <a:lnTo>
                    <a:pt x="100" y="960"/>
                  </a:lnTo>
                  <a:lnTo>
                    <a:pt x="99" y="960"/>
                  </a:lnTo>
                  <a:lnTo>
                    <a:pt x="97" y="960"/>
                  </a:lnTo>
                  <a:lnTo>
                    <a:pt x="95" y="958"/>
                  </a:lnTo>
                  <a:lnTo>
                    <a:pt x="94" y="958"/>
                  </a:lnTo>
                  <a:lnTo>
                    <a:pt x="91" y="955"/>
                  </a:lnTo>
                  <a:lnTo>
                    <a:pt x="88" y="953"/>
                  </a:lnTo>
                  <a:lnTo>
                    <a:pt x="86" y="953"/>
                  </a:lnTo>
                  <a:lnTo>
                    <a:pt x="83" y="952"/>
                  </a:lnTo>
                  <a:lnTo>
                    <a:pt x="81" y="947"/>
                  </a:lnTo>
                  <a:lnTo>
                    <a:pt x="80" y="945"/>
                  </a:lnTo>
                  <a:lnTo>
                    <a:pt x="80" y="944"/>
                  </a:lnTo>
                  <a:lnTo>
                    <a:pt x="78" y="942"/>
                  </a:lnTo>
                  <a:lnTo>
                    <a:pt x="75" y="942"/>
                  </a:lnTo>
                  <a:lnTo>
                    <a:pt x="73" y="941"/>
                  </a:lnTo>
                  <a:lnTo>
                    <a:pt x="72" y="939"/>
                  </a:lnTo>
                  <a:lnTo>
                    <a:pt x="70" y="938"/>
                  </a:lnTo>
                  <a:lnTo>
                    <a:pt x="67" y="938"/>
                  </a:lnTo>
                  <a:lnTo>
                    <a:pt x="66" y="938"/>
                  </a:lnTo>
                  <a:lnTo>
                    <a:pt x="64" y="938"/>
                  </a:lnTo>
                  <a:lnTo>
                    <a:pt x="63" y="938"/>
                  </a:lnTo>
                  <a:lnTo>
                    <a:pt x="59" y="936"/>
                  </a:lnTo>
                  <a:lnTo>
                    <a:pt x="58" y="934"/>
                  </a:lnTo>
                  <a:lnTo>
                    <a:pt x="59" y="933"/>
                  </a:lnTo>
                  <a:lnTo>
                    <a:pt x="61" y="933"/>
                  </a:lnTo>
                  <a:lnTo>
                    <a:pt x="59" y="931"/>
                  </a:lnTo>
                  <a:lnTo>
                    <a:pt x="58" y="931"/>
                  </a:lnTo>
                  <a:lnTo>
                    <a:pt x="53" y="931"/>
                  </a:lnTo>
                  <a:lnTo>
                    <a:pt x="50" y="931"/>
                  </a:lnTo>
                  <a:lnTo>
                    <a:pt x="45" y="931"/>
                  </a:lnTo>
                  <a:lnTo>
                    <a:pt x="44" y="931"/>
                  </a:lnTo>
                  <a:lnTo>
                    <a:pt x="42" y="930"/>
                  </a:lnTo>
                  <a:lnTo>
                    <a:pt x="42" y="928"/>
                  </a:lnTo>
                  <a:lnTo>
                    <a:pt x="44" y="927"/>
                  </a:lnTo>
                  <a:lnTo>
                    <a:pt x="44" y="925"/>
                  </a:lnTo>
                  <a:lnTo>
                    <a:pt x="44" y="923"/>
                  </a:lnTo>
                  <a:lnTo>
                    <a:pt x="44" y="922"/>
                  </a:lnTo>
                  <a:lnTo>
                    <a:pt x="42" y="922"/>
                  </a:lnTo>
                  <a:lnTo>
                    <a:pt x="42" y="923"/>
                  </a:lnTo>
                  <a:lnTo>
                    <a:pt x="41" y="922"/>
                  </a:lnTo>
                  <a:lnTo>
                    <a:pt x="41" y="920"/>
                  </a:lnTo>
                  <a:lnTo>
                    <a:pt x="39" y="920"/>
                  </a:lnTo>
                  <a:lnTo>
                    <a:pt x="39" y="919"/>
                  </a:lnTo>
                  <a:lnTo>
                    <a:pt x="37" y="919"/>
                  </a:lnTo>
                  <a:lnTo>
                    <a:pt x="36" y="917"/>
                  </a:lnTo>
                  <a:lnTo>
                    <a:pt x="34" y="917"/>
                  </a:lnTo>
                  <a:lnTo>
                    <a:pt x="34" y="916"/>
                  </a:lnTo>
                  <a:lnTo>
                    <a:pt x="34" y="914"/>
                  </a:lnTo>
                  <a:lnTo>
                    <a:pt x="33" y="913"/>
                  </a:lnTo>
                  <a:lnTo>
                    <a:pt x="31" y="913"/>
                  </a:lnTo>
                  <a:lnTo>
                    <a:pt x="31" y="911"/>
                  </a:lnTo>
                  <a:lnTo>
                    <a:pt x="30" y="911"/>
                  </a:lnTo>
                  <a:lnTo>
                    <a:pt x="30" y="909"/>
                  </a:lnTo>
                  <a:lnTo>
                    <a:pt x="30" y="908"/>
                  </a:lnTo>
                  <a:lnTo>
                    <a:pt x="31" y="906"/>
                  </a:lnTo>
                  <a:lnTo>
                    <a:pt x="30" y="905"/>
                  </a:lnTo>
                  <a:lnTo>
                    <a:pt x="30" y="906"/>
                  </a:lnTo>
                  <a:lnTo>
                    <a:pt x="28" y="906"/>
                  </a:lnTo>
                  <a:lnTo>
                    <a:pt x="28" y="905"/>
                  </a:lnTo>
                  <a:lnTo>
                    <a:pt x="27" y="903"/>
                  </a:lnTo>
                  <a:lnTo>
                    <a:pt x="25" y="902"/>
                  </a:lnTo>
                  <a:lnTo>
                    <a:pt x="23" y="902"/>
                  </a:lnTo>
                  <a:lnTo>
                    <a:pt x="23" y="900"/>
                  </a:lnTo>
                  <a:lnTo>
                    <a:pt x="22" y="897"/>
                  </a:lnTo>
                  <a:lnTo>
                    <a:pt x="22" y="895"/>
                  </a:lnTo>
                  <a:lnTo>
                    <a:pt x="22" y="894"/>
                  </a:lnTo>
                  <a:lnTo>
                    <a:pt x="20" y="892"/>
                  </a:lnTo>
                  <a:lnTo>
                    <a:pt x="19" y="891"/>
                  </a:lnTo>
                  <a:lnTo>
                    <a:pt x="19" y="887"/>
                  </a:lnTo>
                  <a:lnTo>
                    <a:pt x="20" y="886"/>
                  </a:lnTo>
                  <a:lnTo>
                    <a:pt x="22" y="884"/>
                  </a:lnTo>
                  <a:lnTo>
                    <a:pt x="22" y="881"/>
                  </a:lnTo>
                  <a:lnTo>
                    <a:pt x="23" y="878"/>
                  </a:lnTo>
                  <a:lnTo>
                    <a:pt x="22" y="875"/>
                  </a:lnTo>
                  <a:lnTo>
                    <a:pt x="20" y="873"/>
                  </a:lnTo>
                  <a:lnTo>
                    <a:pt x="19" y="872"/>
                  </a:lnTo>
                  <a:lnTo>
                    <a:pt x="17" y="870"/>
                  </a:lnTo>
                  <a:lnTo>
                    <a:pt x="16" y="869"/>
                  </a:lnTo>
                  <a:lnTo>
                    <a:pt x="16" y="867"/>
                  </a:lnTo>
                  <a:lnTo>
                    <a:pt x="14" y="867"/>
                  </a:lnTo>
                  <a:lnTo>
                    <a:pt x="12" y="867"/>
                  </a:lnTo>
                  <a:lnTo>
                    <a:pt x="11" y="866"/>
                  </a:lnTo>
                  <a:lnTo>
                    <a:pt x="6" y="861"/>
                  </a:lnTo>
                  <a:lnTo>
                    <a:pt x="3" y="859"/>
                  </a:lnTo>
                  <a:lnTo>
                    <a:pt x="1" y="856"/>
                  </a:lnTo>
                  <a:lnTo>
                    <a:pt x="1" y="855"/>
                  </a:lnTo>
                  <a:lnTo>
                    <a:pt x="1" y="853"/>
                  </a:lnTo>
                  <a:lnTo>
                    <a:pt x="0" y="851"/>
                  </a:lnTo>
                  <a:lnTo>
                    <a:pt x="1" y="847"/>
                  </a:lnTo>
                  <a:lnTo>
                    <a:pt x="5" y="839"/>
                  </a:lnTo>
                  <a:lnTo>
                    <a:pt x="6" y="837"/>
                  </a:lnTo>
                  <a:lnTo>
                    <a:pt x="6" y="834"/>
                  </a:lnTo>
                  <a:lnTo>
                    <a:pt x="6" y="833"/>
                  </a:lnTo>
                  <a:lnTo>
                    <a:pt x="8" y="833"/>
                  </a:lnTo>
                  <a:lnTo>
                    <a:pt x="8" y="831"/>
                  </a:lnTo>
                  <a:lnTo>
                    <a:pt x="6" y="828"/>
                  </a:lnTo>
                  <a:lnTo>
                    <a:pt x="5" y="823"/>
                  </a:lnTo>
                  <a:lnTo>
                    <a:pt x="5" y="820"/>
                  </a:lnTo>
                  <a:lnTo>
                    <a:pt x="8" y="819"/>
                  </a:lnTo>
                  <a:lnTo>
                    <a:pt x="8" y="817"/>
                  </a:lnTo>
                  <a:lnTo>
                    <a:pt x="6" y="809"/>
                  </a:lnTo>
                  <a:lnTo>
                    <a:pt x="11" y="809"/>
                  </a:lnTo>
                  <a:lnTo>
                    <a:pt x="12" y="809"/>
                  </a:lnTo>
                  <a:lnTo>
                    <a:pt x="14" y="809"/>
                  </a:lnTo>
                  <a:lnTo>
                    <a:pt x="16" y="809"/>
                  </a:lnTo>
                  <a:lnTo>
                    <a:pt x="19" y="809"/>
                  </a:lnTo>
                  <a:lnTo>
                    <a:pt x="20" y="811"/>
                  </a:lnTo>
                  <a:lnTo>
                    <a:pt x="22" y="811"/>
                  </a:lnTo>
                  <a:lnTo>
                    <a:pt x="23" y="811"/>
                  </a:lnTo>
                  <a:lnTo>
                    <a:pt x="25" y="811"/>
                  </a:lnTo>
                  <a:lnTo>
                    <a:pt x="25" y="809"/>
                  </a:lnTo>
                  <a:lnTo>
                    <a:pt x="27" y="809"/>
                  </a:lnTo>
                  <a:lnTo>
                    <a:pt x="30" y="809"/>
                  </a:lnTo>
                  <a:lnTo>
                    <a:pt x="33" y="808"/>
                  </a:lnTo>
                  <a:lnTo>
                    <a:pt x="34" y="808"/>
                  </a:lnTo>
                  <a:lnTo>
                    <a:pt x="36" y="809"/>
                  </a:lnTo>
                  <a:lnTo>
                    <a:pt x="37" y="809"/>
                  </a:lnTo>
                  <a:lnTo>
                    <a:pt x="39" y="809"/>
                  </a:lnTo>
                  <a:lnTo>
                    <a:pt x="41" y="809"/>
                  </a:lnTo>
                  <a:lnTo>
                    <a:pt x="42" y="811"/>
                  </a:lnTo>
                  <a:lnTo>
                    <a:pt x="44" y="811"/>
                  </a:lnTo>
                  <a:lnTo>
                    <a:pt x="45" y="811"/>
                  </a:lnTo>
                  <a:lnTo>
                    <a:pt x="47" y="811"/>
                  </a:lnTo>
                  <a:lnTo>
                    <a:pt x="48" y="812"/>
                  </a:lnTo>
                  <a:lnTo>
                    <a:pt x="50" y="812"/>
                  </a:lnTo>
                  <a:lnTo>
                    <a:pt x="52" y="812"/>
                  </a:lnTo>
                  <a:lnTo>
                    <a:pt x="53" y="812"/>
                  </a:lnTo>
                  <a:lnTo>
                    <a:pt x="53" y="811"/>
                  </a:lnTo>
                  <a:lnTo>
                    <a:pt x="55" y="811"/>
                  </a:lnTo>
                  <a:lnTo>
                    <a:pt x="56" y="811"/>
                  </a:lnTo>
                  <a:lnTo>
                    <a:pt x="58" y="811"/>
                  </a:lnTo>
                  <a:lnTo>
                    <a:pt x="59" y="811"/>
                  </a:lnTo>
                  <a:lnTo>
                    <a:pt x="61" y="811"/>
                  </a:lnTo>
                  <a:lnTo>
                    <a:pt x="63" y="811"/>
                  </a:lnTo>
                  <a:lnTo>
                    <a:pt x="64" y="811"/>
                  </a:lnTo>
                  <a:lnTo>
                    <a:pt x="66" y="811"/>
                  </a:lnTo>
                  <a:lnTo>
                    <a:pt x="69" y="811"/>
                  </a:lnTo>
                  <a:lnTo>
                    <a:pt x="70" y="811"/>
                  </a:lnTo>
                  <a:lnTo>
                    <a:pt x="72" y="811"/>
                  </a:lnTo>
                  <a:lnTo>
                    <a:pt x="73" y="811"/>
                  </a:lnTo>
                  <a:lnTo>
                    <a:pt x="73" y="809"/>
                  </a:lnTo>
                  <a:lnTo>
                    <a:pt x="75" y="809"/>
                  </a:lnTo>
                  <a:lnTo>
                    <a:pt x="77" y="809"/>
                  </a:lnTo>
                  <a:lnTo>
                    <a:pt x="78" y="809"/>
                  </a:lnTo>
                  <a:lnTo>
                    <a:pt x="80" y="808"/>
                  </a:lnTo>
                  <a:lnTo>
                    <a:pt x="83" y="804"/>
                  </a:lnTo>
                  <a:lnTo>
                    <a:pt x="84" y="803"/>
                  </a:lnTo>
                  <a:lnTo>
                    <a:pt x="88" y="801"/>
                  </a:lnTo>
                  <a:lnTo>
                    <a:pt x="88" y="800"/>
                  </a:lnTo>
                  <a:lnTo>
                    <a:pt x="89" y="800"/>
                  </a:lnTo>
                  <a:lnTo>
                    <a:pt x="92" y="797"/>
                  </a:lnTo>
                  <a:lnTo>
                    <a:pt x="94" y="795"/>
                  </a:lnTo>
                  <a:lnTo>
                    <a:pt x="95" y="794"/>
                  </a:lnTo>
                  <a:lnTo>
                    <a:pt x="97" y="794"/>
                  </a:lnTo>
                  <a:lnTo>
                    <a:pt x="97" y="792"/>
                  </a:lnTo>
                  <a:lnTo>
                    <a:pt x="99" y="792"/>
                  </a:lnTo>
                  <a:lnTo>
                    <a:pt x="99" y="790"/>
                  </a:lnTo>
                  <a:lnTo>
                    <a:pt x="100" y="790"/>
                  </a:lnTo>
                  <a:lnTo>
                    <a:pt x="102" y="789"/>
                  </a:lnTo>
                  <a:lnTo>
                    <a:pt x="103" y="787"/>
                  </a:lnTo>
                  <a:lnTo>
                    <a:pt x="105" y="787"/>
                  </a:lnTo>
                  <a:lnTo>
                    <a:pt x="105" y="786"/>
                  </a:lnTo>
                  <a:lnTo>
                    <a:pt x="106" y="786"/>
                  </a:lnTo>
                  <a:lnTo>
                    <a:pt x="106" y="784"/>
                  </a:lnTo>
                  <a:lnTo>
                    <a:pt x="108" y="784"/>
                  </a:lnTo>
                  <a:lnTo>
                    <a:pt x="109" y="783"/>
                  </a:lnTo>
                  <a:lnTo>
                    <a:pt x="113" y="783"/>
                  </a:lnTo>
                  <a:lnTo>
                    <a:pt x="114" y="783"/>
                  </a:lnTo>
                  <a:lnTo>
                    <a:pt x="116" y="783"/>
                  </a:lnTo>
                  <a:lnTo>
                    <a:pt x="117" y="783"/>
                  </a:lnTo>
                  <a:lnTo>
                    <a:pt x="119" y="783"/>
                  </a:lnTo>
                  <a:lnTo>
                    <a:pt x="119" y="781"/>
                  </a:lnTo>
                  <a:lnTo>
                    <a:pt x="120" y="781"/>
                  </a:lnTo>
                  <a:lnTo>
                    <a:pt x="122" y="781"/>
                  </a:lnTo>
                  <a:lnTo>
                    <a:pt x="125" y="781"/>
                  </a:lnTo>
                  <a:lnTo>
                    <a:pt x="127" y="781"/>
                  </a:lnTo>
                  <a:lnTo>
                    <a:pt x="128" y="781"/>
                  </a:lnTo>
                  <a:lnTo>
                    <a:pt x="130" y="781"/>
                  </a:lnTo>
                  <a:lnTo>
                    <a:pt x="131" y="781"/>
                  </a:lnTo>
                  <a:lnTo>
                    <a:pt x="133" y="781"/>
                  </a:lnTo>
                  <a:lnTo>
                    <a:pt x="135" y="781"/>
                  </a:lnTo>
                  <a:lnTo>
                    <a:pt x="136" y="781"/>
                  </a:lnTo>
                  <a:lnTo>
                    <a:pt x="139" y="781"/>
                  </a:lnTo>
                  <a:lnTo>
                    <a:pt x="142" y="779"/>
                  </a:lnTo>
                  <a:lnTo>
                    <a:pt x="145" y="779"/>
                  </a:lnTo>
                  <a:lnTo>
                    <a:pt x="147" y="779"/>
                  </a:lnTo>
                  <a:lnTo>
                    <a:pt x="149" y="779"/>
                  </a:lnTo>
                  <a:lnTo>
                    <a:pt x="150" y="779"/>
                  </a:lnTo>
                  <a:lnTo>
                    <a:pt x="152" y="779"/>
                  </a:lnTo>
                  <a:lnTo>
                    <a:pt x="153" y="779"/>
                  </a:lnTo>
                  <a:lnTo>
                    <a:pt x="156" y="779"/>
                  </a:lnTo>
                  <a:lnTo>
                    <a:pt x="160" y="779"/>
                  </a:lnTo>
                  <a:lnTo>
                    <a:pt x="161" y="779"/>
                  </a:lnTo>
                  <a:lnTo>
                    <a:pt x="163" y="779"/>
                  </a:lnTo>
                  <a:lnTo>
                    <a:pt x="164" y="779"/>
                  </a:lnTo>
                  <a:lnTo>
                    <a:pt x="164" y="778"/>
                  </a:lnTo>
                  <a:lnTo>
                    <a:pt x="166" y="778"/>
                  </a:lnTo>
                  <a:lnTo>
                    <a:pt x="169" y="778"/>
                  </a:lnTo>
                  <a:lnTo>
                    <a:pt x="174" y="778"/>
                  </a:lnTo>
                  <a:lnTo>
                    <a:pt x="175" y="778"/>
                  </a:lnTo>
                  <a:lnTo>
                    <a:pt x="177" y="778"/>
                  </a:lnTo>
                  <a:lnTo>
                    <a:pt x="178" y="778"/>
                  </a:lnTo>
                  <a:lnTo>
                    <a:pt x="180" y="778"/>
                  </a:lnTo>
                  <a:lnTo>
                    <a:pt x="188" y="776"/>
                  </a:lnTo>
                  <a:lnTo>
                    <a:pt x="189" y="776"/>
                  </a:lnTo>
                  <a:lnTo>
                    <a:pt x="192" y="776"/>
                  </a:lnTo>
                  <a:lnTo>
                    <a:pt x="194" y="776"/>
                  </a:lnTo>
                  <a:lnTo>
                    <a:pt x="196" y="776"/>
                  </a:lnTo>
                  <a:lnTo>
                    <a:pt x="197" y="776"/>
                  </a:lnTo>
                  <a:lnTo>
                    <a:pt x="202" y="775"/>
                  </a:lnTo>
                  <a:lnTo>
                    <a:pt x="205" y="775"/>
                  </a:lnTo>
                  <a:lnTo>
                    <a:pt x="207" y="775"/>
                  </a:lnTo>
                  <a:lnTo>
                    <a:pt x="208" y="775"/>
                  </a:lnTo>
                  <a:lnTo>
                    <a:pt x="210" y="775"/>
                  </a:lnTo>
                  <a:lnTo>
                    <a:pt x="211" y="775"/>
                  </a:lnTo>
                  <a:lnTo>
                    <a:pt x="216" y="775"/>
                  </a:lnTo>
                  <a:lnTo>
                    <a:pt x="217" y="775"/>
                  </a:lnTo>
                  <a:lnTo>
                    <a:pt x="219" y="773"/>
                  </a:lnTo>
                  <a:lnTo>
                    <a:pt x="221" y="773"/>
                  </a:lnTo>
                  <a:lnTo>
                    <a:pt x="222" y="773"/>
                  </a:lnTo>
                  <a:lnTo>
                    <a:pt x="224" y="773"/>
                  </a:lnTo>
                  <a:lnTo>
                    <a:pt x="225" y="773"/>
                  </a:lnTo>
                  <a:lnTo>
                    <a:pt x="228" y="773"/>
                  </a:lnTo>
                  <a:lnTo>
                    <a:pt x="230" y="773"/>
                  </a:lnTo>
                  <a:lnTo>
                    <a:pt x="232" y="773"/>
                  </a:lnTo>
                  <a:lnTo>
                    <a:pt x="233" y="773"/>
                  </a:lnTo>
                  <a:lnTo>
                    <a:pt x="235" y="773"/>
                  </a:lnTo>
                  <a:lnTo>
                    <a:pt x="236" y="773"/>
                  </a:lnTo>
                  <a:lnTo>
                    <a:pt x="238" y="773"/>
                  </a:lnTo>
                  <a:lnTo>
                    <a:pt x="239" y="773"/>
                  </a:lnTo>
                  <a:lnTo>
                    <a:pt x="241" y="773"/>
                  </a:lnTo>
                  <a:lnTo>
                    <a:pt x="242" y="773"/>
                  </a:lnTo>
                  <a:lnTo>
                    <a:pt x="244" y="773"/>
                  </a:lnTo>
                  <a:lnTo>
                    <a:pt x="246" y="773"/>
                  </a:lnTo>
                  <a:lnTo>
                    <a:pt x="247" y="773"/>
                  </a:lnTo>
                  <a:lnTo>
                    <a:pt x="249" y="773"/>
                  </a:lnTo>
                  <a:lnTo>
                    <a:pt x="250" y="773"/>
                  </a:lnTo>
                  <a:lnTo>
                    <a:pt x="252" y="773"/>
                  </a:lnTo>
                  <a:lnTo>
                    <a:pt x="253" y="775"/>
                  </a:lnTo>
                  <a:lnTo>
                    <a:pt x="255" y="775"/>
                  </a:lnTo>
                  <a:lnTo>
                    <a:pt x="258" y="775"/>
                  </a:lnTo>
                  <a:lnTo>
                    <a:pt x="261" y="775"/>
                  </a:lnTo>
                  <a:lnTo>
                    <a:pt x="264" y="775"/>
                  </a:lnTo>
                  <a:lnTo>
                    <a:pt x="268" y="775"/>
                  </a:lnTo>
                  <a:lnTo>
                    <a:pt x="269" y="775"/>
                  </a:lnTo>
                  <a:lnTo>
                    <a:pt x="271" y="775"/>
                  </a:lnTo>
                  <a:lnTo>
                    <a:pt x="274" y="775"/>
                  </a:lnTo>
                  <a:lnTo>
                    <a:pt x="277" y="775"/>
                  </a:lnTo>
                  <a:lnTo>
                    <a:pt x="278" y="775"/>
                  </a:lnTo>
                  <a:lnTo>
                    <a:pt x="282" y="775"/>
                  </a:lnTo>
                  <a:lnTo>
                    <a:pt x="283" y="775"/>
                  </a:lnTo>
                  <a:lnTo>
                    <a:pt x="289" y="775"/>
                  </a:lnTo>
                  <a:lnTo>
                    <a:pt x="291" y="775"/>
                  </a:lnTo>
                  <a:lnTo>
                    <a:pt x="293" y="775"/>
                  </a:lnTo>
                  <a:lnTo>
                    <a:pt x="297" y="775"/>
                  </a:lnTo>
                  <a:lnTo>
                    <a:pt x="304" y="775"/>
                  </a:lnTo>
                  <a:lnTo>
                    <a:pt x="305" y="775"/>
                  </a:lnTo>
                  <a:lnTo>
                    <a:pt x="307" y="775"/>
                  </a:lnTo>
                  <a:lnTo>
                    <a:pt x="308" y="775"/>
                  </a:lnTo>
                  <a:lnTo>
                    <a:pt x="310" y="775"/>
                  </a:lnTo>
                  <a:lnTo>
                    <a:pt x="318" y="775"/>
                  </a:lnTo>
                  <a:lnTo>
                    <a:pt x="319" y="775"/>
                  </a:lnTo>
                  <a:lnTo>
                    <a:pt x="318" y="775"/>
                  </a:lnTo>
                  <a:lnTo>
                    <a:pt x="318" y="773"/>
                  </a:lnTo>
                  <a:lnTo>
                    <a:pt x="318" y="772"/>
                  </a:lnTo>
                  <a:lnTo>
                    <a:pt x="319" y="772"/>
                  </a:lnTo>
                  <a:lnTo>
                    <a:pt x="319" y="770"/>
                  </a:lnTo>
                  <a:lnTo>
                    <a:pt x="319" y="768"/>
                  </a:lnTo>
                  <a:lnTo>
                    <a:pt x="319" y="767"/>
                  </a:lnTo>
                  <a:lnTo>
                    <a:pt x="319" y="765"/>
                  </a:lnTo>
                  <a:lnTo>
                    <a:pt x="319" y="764"/>
                  </a:lnTo>
                  <a:lnTo>
                    <a:pt x="319" y="762"/>
                  </a:lnTo>
                  <a:lnTo>
                    <a:pt x="319" y="761"/>
                  </a:lnTo>
                  <a:lnTo>
                    <a:pt x="321" y="761"/>
                  </a:lnTo>
                  <a:lnTo>
                    <a:pt x="322" y="759"/>
                  </a:lnTo>
                  <a:lnTo>
                    <a:pt x="324" y="759"/>
                  </a:lnTo>
                  <a:lnTo>
                    <a:pt x="325" y="759"/>
                  </a:lnTo>
                  <a:lnTo>
                    <a:pt x="325" y="758"/>
                  </a:lnTo>
                  <a:lnTo>
                    <a:pt x="327" y="756"/>
                  </a:lnTo>
                  <a:lnTo>
                    <a:pt x="329" y="756"/>
                  </a:lnTo>
                  <a:lnTo>
                    <a:pt x="329" y="754"/>
                  </a:lnTo>
                  <a:lnTo>
                    <a:pt x="330" y="751"/>
                  </a:lnTo>
                  <a:lnTo>
                    <a:pt x="332" y="750"/>
                  </a:lnTo>
                  <a:lnTo>
                    <a:pt x="333" y="750"/>
                  </a:lnTo>
                  <a:lnTo>
                    <a:pt x="335" y="747"/>
                  </a:lnTo>
                  <a:lnTo>
                    <a:pt x="336" y="747"/>
                  </a:lnTo>
                  <a:lnTo>
                    <a:pt x="338" y="747"/>
                  </a:lnTo>
                  <a:lnTo>
                    <a:pt x="338" y="745"/>
                  </a:lnTo>
                  <a:lnTo>
                    <a:pt x="340" y="745"/>
                  </a:lnTo>
                  <a:lnTo>
                    <a:pt x="343" y="745"/>
                  </a:lnTo>
                  <a:lnTo>
                    <a:pt x="344" y="745"/>
                  </a:lnTo>
                  <a:lnTo>
                    <a:pt x="346" y="745"/>
                  </a:lnTo>
                  <a:lnTo>
                    <a:pt x="347" y="745"/>
                  </a:lnTo>
                  <a:lnTo>
                    <a:pt x="347" y="743"/>
                  </a:lnTo>
                  <a:lnTo>
                    <a:pt x="349" y="743"/>
                  </a:lnTo>
                  <a:lnTo>
                    <a:pt x="350" y="743"/>
                  </a:lnTo>
                  <a:lnTo>
                    <a:pt x="350" y="742"/>
                  </a:lnTo>
                  <a:lnTo>
                    <a:pt x="352" y="742"/>
                  </a:lnTo>
                  <a:lnTo>
                    <a:pt x="352" y="740"/>
                  </a:lnTo>
                  <a:lnTo>
                    <a:pt x="354" y="739"/>
                  </a:lnTo>
                  <a:lnTo>
                    <a:pt x="354" y="737"/>
                  </a:lnTo>
                  <a:lnTo>
                    <a:pt x="354" y="734"/>
                  </a:lnTo>
                  <a:lnTo>
                    <a:pt x="354" y="732"/>
                  </a:lnTo>
                  <a:lnTo>
                    <a:pt x="355" y="731"/>
                  </a:lnTo>
                  <a:lnTo>
                    <a:pt x="355" y="729"/>
                  </a:lnTo>
                  <a:lnTo>
                    <a:pt x="355" y="728"/>
                  </a:lnTo>
                  <a:lnTo>
                    <a:pt x="355" y="725"/>
                  </a:lnTo>
                  <a:lnTo>
                    <a:pt x="357" y="723"/>
                  </a:lnTo>
                  <a:lnTo>
                    <a:pt x="357" y="722"/>
                  </a:lnTo>
                  <a:lnTo>
                    <a:pt x="358" y="718"/>
                  </a:lnTo>
                  <a:lnTo>
                    <a:pt x="360" y="717"/>
                  </a:lnTo>
                  <a:lnTo>
                    <a:pt x="361" y="717"/>
                  </a:lnTo>
                  <a:lnTo>
                    <a:pt x="363" y="715"/>
                  </a:lnTo>
                  <a:lnTo>
                    <a:pt x="363" y="714"/>
                  </a:lnTo>
                  <a:lnTo>
                    <a:pt x="363" y="712"/>
                  </a:lnTo>
                  <a:lnTo>
                    <a:pt x="363" y="711"/>
                  </a:lnTo>
                  <a:lnTo>
                    <a:pt x="363" y="709"/>
                  </a:lnTo>
                  <a:lnTo>
                    <a:pt x="361" y="707"/>
                  </a:lnTo>
                  <a:lnTo>
                    <a:pt x="363" y="706"/>
                  </a:lnTo>
                  <a:lnTo>
                    <a:pt x="363" y="704"/>
                  </a:lnTo>
                  <a:lnTo>
                    <a:pt x="365" y="701"/>
                  </a:lnTo>
                  <a:lnTo>
                    <a:pt x="365" y="698"/>
                  </a:lnTo>
                  <a:lnTo>
                    <a:pt x="366" y="695"/>
                  </a:lnTo>
                  <a:lnTo>
                    <a:pt x="366" y="693"/>
                  </a:lnTo>
                  <a:lnTo>
                    <a:pt x="368" y="692"/>
                  </a:lnTo>
                  <a:lnTo>
                    <a:pt x="368" y="690"/>
                  </a:lnTo>
                  <a:lnTo>
                    <a:pt x="368" y="689"/>
                  </a:lnTo>
                  <a:lnTo>
                    <a:pt x="369" y="689"/>
                  </a:lnTo>
                  <a:lnTo>
                    <a:pt x="369" y="687"/>
                  </a:lnTo>
                  <a:lnTo>
                    <a:pt x="369" y="686"/>
                  </a:lnTo>
                  <a:lnTo>
                    <a:pt x="371" y="684"/>
                  </a:lnTo>
                  <a:lnTo>
                    <a:pt x="371" y="682"/>
                  </a:lnTo>
                  <a:lnTo>
                    <a:pt x="371" y="681"/>
                  </a:lnTo>
                  <a:lnTo>
                    <a:pt x="371" y="679"/>
                  </a:lnTo>
                  <a:lnTo>
                    <a:pt x="371" y="675"/>
                  </a:lnTo>
                  <a:lnTo>
                    <a:pt x="371" y="673"/>
                  </a:lnTo>
                  <a:lnTo>
                    <a:pt x="371" y="671"/>
                  </a:lnTo>
                  <a:lnTo>
                    <a:pt x="371" y="670"/>
                  </a:lnTo>
                  <a:lnTo>
                    <a:pt x="371" y="668"/>
                  </a:lnTo>
                  <a:lnTo>
                    <a:pt x="371" y="667"/>
                  </a:lnTo>
                  <a:lnTo>
                    <a:pt x="371" y="665"/>
                  </a:lnTo>
                  <a:lnTo>
                    <a:pt x="371" y="662"/>
                  </a:lnTo>
                  <a:lnTo>
                    <a:pt x="371" y="660"/>
                  </a:lnTo>
                  <a:lnTo>
                    <a:pt x="371" y="659"/>
                  </a:lnTo>
                  <a:lnTo>
                    <a:pt x="371" y="656"/>
                  </a:lnTo>
                  <a:lnTo>
                    <a:pt x="371" y="654"/>
                  </a:lnTo>
                  <a:lnTo>
                    <a:pt x="371" y="653"/>
                  </a:lnTo>
                  <a:lnTo>
                    <a:pt x="371" y="649"/>
                  </a:lnTo>
                  <a:lnTo>
                    <a:pt x="371" y="645"/>
                  </a:lnTo>
                  <a:lnTo>
                    <a:pt x="371" y="643"/>
                  </a:lnTo>
                  <a:lnTo>
                    <a:pt x="371" y="640"/>
                  </a:lnTo>
                  <a:lnTo>
                    <a:pt x="371" y="639"/>
                  </a:lnTo>
                  <a:lnTo>
                    <a:pt x="371" y="637"/>
                  </a:lnTo>
                  <a:lnTo>
                    <a:pt x="371" y="634"/>
                  </a:lnTo>
                  <a:lnTo>
                    <a:pt x="371" y="631"/>
                  </a:lnTo>
                  <a:lnTo>
                    <a:pt x="371" y="626"/>
                  </a:lnTo>
                  <a:lnTo>
                    <a:pt x="372" y="626"/>
                  </a:lnTo>
                  <a:lnTo>
                    <a:pt x="374" y="624"/>
                  </a:lnTo>
                  <a:lnTo>
                    <a:pt x="379" y="623"/>
                  </a:lnTo>
                  <a:lnTo>
                    <a:pt x="380" y="623"/>
                  </a:lnTo>
                  <a:lnTo>
                    <a:pt x="383" y="621"/>
                  </a:lnTo>
                  <a:lnTo>
                    <a:pt x="385" y="620"/>
                  </a:lnTo>
                  <a:lnTo>
                    <a:pt x="386" y="620"/>
                  </a:lnTo>
                  <a:lnTo>
                    <a:pt x="386" y="617"/>
                  </a:lnTo>
                  <a:lnTo>
                    <a:pt x="386" y="613"/>
                  </a:lnTo>
                  <a:lnTo>
                    <a:pt x="386" y="612"/>
                  </a:lnTo>
                  <a:lnTo>
                    <a:pt x="386" y="609"/>
                  </a:lnTo>
                  <a:lnTo>
                    <a:pt x="386" y="607"/>
                  </a:lnTo>
                  <a:lnTo>
                    <a:pt x="386" y="604"/>
                  </a:lnTo>
                  <a:lnTo>
                    <a:pt x="386" y="601"/>
                  </a:lnTo>
                  <a:lnTo>
                    <a:pt x="386" y="598"/>
                  </a:lnTo>
                  <a:lnTo>
                    <a:pt x="386" y="596"/>
                  </a:lnTo>
                  <a:lnTo>
                    <a:pt x="386" y="592"/>
                  </a:lnTo>
                  <a:lnTo>
                    <a:pt x="386" y="590"/>
                  </a:lnTo>
                  <a:lnTo>
                    <a:pt x="386" y="587"/>
                  </a:lnTo>
                  <a:lnTo>
                    <a:pt x="386" y="585"/>
                  </a:lnTo>
                  <a:lnTo>
                    <a:pt x="386" y="584"/>
                  </a:lnTo>
                  <a:lnTo>
                    <a:pt x="386" y="582"/>
                  </a:lnTo>
                  <a:lnTo>
                    <a:pt x="386" y="581"/>
                  </a:lnTo>
                  <a:lnTo>
                    <a:pt x="386" y="579"/>
                  </a:lnTo>
                  <a:lnTo>
                    <a:pt x="386" y="577"/>
                  </a:lnTo>
                  <a:lnTo>
                    <a:pt x="386" y="576"/>
                  </a:lnTo>
                  <a:lnTo>
                    <a:pt x="386" y="574"/>
                  </a:lnTo>
                  <a:lnTo>
                    <a:pt x="386" y="571"/>
                  </a:lnTo>
                  <a:lnTo>
                    <a:pt x="386" y="568"/>
                  </a:lnTo>
                  <a:lnTo>
                    <a:pt x="386" y="565"/>
                  </a:lnTo>
                  <a:lnTo>
                    <a:pt x="386" y="560"/>
                  </a:lnTo>
                  <a:lnTo>
                    <a:pt x="386" y="559"/>
                  </a:lnTo>
                  <a:lnTo>
                    <a:pt x="386" y="557"/>
                  </a:lnTo>
                  <a:lnTo>
                    <a:pt x="386" y="556"/>
                  </a:lnTo>
                  <a:lnTo>
                    <a:pt x="386" y="554"/>
                  </a:lnTo>
                  <a:lnTo>
                    <a:pt x="386" y="552"/>
                  </a:lnTo>
                  <a:lnTo>
                    <a:pt x="386" y="551"/>
                  </a:lnTo>
                  <a:lnTo>
                    <a:pt x="386" y="546"/>
                  </a:lnTo>
                  <a:lnTo>
                    <a:pt x="386" y="545"/>
                  </a:lnTo>
                  <a:lnTo>
                    <a:pt x="386" y="541"/>
                  </a:lnTo>
                  <a:lnTo>
                    <a:pt x="386" y="540"/>
                  </a:lnTo>
                  <a:lnTo>
                    <a:pt x="386" y="537"/>
                  </a:lnTo>
                  <a:lnTo>
                    <a:pt x="386" y="531"/>
                  </a:lnTo>
                  <a:lnTo>
                    <a:pt x="386" y="526"/>
                  </a:lnTo>
                  <a:lnTo>
                    <a:pt x="386" y="524"/>
                  </a:lnTo>
                  <a:lnTo>
                    <a:pt x="386" y="523"/>
                  </a:lnTo>
                  <a:lnTo>
                    <a:pt x="386" y="521"/>
                  </a:lnTo>
                  <a:lnTo>
                    <a:pt x="386" y="516"/>
                  </a:lnTo>
                  <a:lnTo>
                    <a:pt x="386" y="512"/>
                  </a:lnTo>
                  <a:lnTo>
                    <a:pt x="386" y="502"/>
                  </a:lnTo>
                  <a:lnTo>
                    <a:pt x="386" y="501"/>
                  </a:lnTo>
                  <a:lnTo>
                    <a:pt x="386" y="499"/>
                  </a:lnTo>
                  <a:lnTo>
                    <a:pt x="386" y="498"/>
                  </a:lnTo>
                  <a:lnTo>
                    <a:pt x="386" y="493"/>
                  </a:lnTo>
                  <a:lnTo>
                    <a:pt x="386" y="491"/>
                  </a:lnTo>
                  <a:lnTo>
                    <a:pt x="386" y="490"/>
                  </a:lnTo>
                  <a:lnTo>
                    <a:pt x="386" y="488"/>
                  </a:lnTo>
                  <a:lnTo>
                    <a:pt x="386" y="487"/>
                  </a:lnTo>
                  <a:lnTo>
                    <a:pt x="386" y="484"/>
                  </a:lnTo>
                  <a:lnTo>
                    <a:pt x="386" y="479"/>
                  </a:lnTo>
                  <a:lnTo>
                    <a:pt x="386" y="474"/>
                  </a:lnTo>
                  <a:lnTo>
                    <a:pt x="386" y="471"/>
                  </a:lnTo>
                  <a:lnTo>
                    <a:pt x="386" y="468"/>
                  </a:lnTo>
                  <a:lnTo>
                    <a:pt x="386" y="465"/>
                  </a:lnTo>
                  <a:lnTo>
                    <a:pt x="386" y="463"/>
                  </a:lnTo>
                  <a:lnTo>
                    <a:pt x="386" y="462"/>
                  </a:lnTo>
                  <a:lnTo>
                    <a:pt x="386" y="460"/>
                  </a:lnTo>
                  <a:lnTo>
                    <a:pt x="386" y="457"/>
                  </a:lnTo>
                  <a:lnTo>
                    <a:pt x="386" y="455"/>
                  </a:lnTo>
                  <a:lnTo>
                    <a:pt x="386" y="449"/>
                  </a:lnTo>
                  <a:lnTo>
                    <a:pt x="386" y="448"/>
                  </a:lnTo>
                  <a:lnTo>
                    <a:pt x="386" y="446"/>
                  </a:lnTo>
                  <a:lnTo>
                    <a:pt x="386" y="440"/>
                  </a:lnTo>
                  <a:lnTo>
                    <a:pt x="386" y="437"/>
                  </a:lnTo>
                  <a:lnTo>
                    <a:pt x="386" y="435"/>
                  </a:lnTo>
                  <a:lnTo>
                    <a:pt x="386" y="433"/>
                  </a:lnTo>
                  <a:lnTo>
                    <a:pt x="386" y="432"/>
                  </a:lnTo>
                  <a:lnTo>
                    <a:pt x="386" y="430"/>
                  </a:lnTo>
                  <a:lnTo>
                    <a:pt x="386" y="429"/>
                  </a:lnTo>
                  <a:lnTo>
                    <a:pt x="386" y="424"/>
                  </a:lnTo>
                  <a:lnTo>
                    <a:pt x="386" y="421"/>
                  </a:lnTo>
                  <a:lnTo>
                    <a:pt x="386" y="416"/>
                  </a:lnTo>
                  <a:lnTo>
                    <a:pt x="390" y="415"/>
                  </a:lnTo>
                  <a:lnTo>
                    <a:pt x="391" y="415"/>
                  </a:lnTo>
                  <a:lnTo>
                    <a:pt x="394" y="415"/>
                  </a:lnTo>
                  <a:lnTo>
                    <a:pt x="397" y="413"/>
                  </a:lnTo>
                  <a:lnTo>
                    <a:pt x="405" y="412"/>
                  </a:lnTo>
                  <a:lnTo>
                    <a:pt x="416" y="410"/>
                  </a:lnTo>
                  <a:lnTo>
                    <a:pt x="427" y="408"/>
                  </a:lnTo>
                  <a:lnTo>
                    <a:pt x="432" y="407"/>
                  </a:lnTo>
                  <a:lnTo>
                    <a:pt x="441" y="405"/>
                  </a:lnTo>
                  <a:lnTo>
                    <a:pt x="454" y="402"/>
                  </a:lnTo>
                  <a:lnTo>
                    <a:pt x="466" y="401"/>
                  </a:lnTo>
                  <a:lnTo>
                    <a:pt x="476" y="399"/>
                  </a:lnTo>
                  <a:lnTo>
                    <a:pt x="485" y="397"/>
                  </a:lnTo>
                  <a:lnTo>
                    <a:pt x="494" y="396"/>
                  </a:lnTo>
                  <a:lnTo>
                    <a:pt x="510" y="393"/>
                  </a:lnTo>
                  <a:lnTo>
                    <a:pt x="521" y="390"/>
                  </a:lnTo>
                  <a:lnTo>
                    <a:pt x="526" y="390"/>
                  </a:lnTo>
                  <a:lnTo>
                    <a:pt x="534" y="388"/>
                  </a:lnTo>
                  <a:lnTo>
                    <a:pt x="535" y="388"/>
                  </a:lnTo>
                  <a:lnTo>
                    <a:pt x="535" y="386"/>
                  </a:lnTo>
                  <a:lnTo>
                    <a:pt x="541" y="383"/>
                  </a:lnTo>
                  <a:lnTo>
                    <a:pt x="541" y="382"/>
                  </a:lnTo>
                  <a:lnTo>
                    <a:pt x="548" y="377"/>
                  </a:lnTo>
                  <a:lnTo>
                    <a:pt x="556" y="369"/>
                  </a:lnTo>
                  <a:lnTo>
                    <a:pt x="560" y="366"/>
                  </a:lnTo>
                  <a:lnTo>
                    <a:pt x="563" y="363"/>
                  </a:lnTo>
                  <a:lnTo>
                    <a:pt x="571" y="355"/>
                  </a:lnTo>
                  <a:lnTo>
                    <a:pt x="574" y="354"/>
                  </a:lnTo>
                  <a:lnTo>
                    <a:pt x="579" y="347"/>
                  </a:lnTo>
                  <a:lnTo>
                    <a:pt x="587" y="341"/>
                  </a:lnTo>
                  <a:lnTo>
                    <a:pt x="595" y="335"/>
                  </a:lnTo>
                  <a:lnTo>
                    <a:pt x="599" y="330"/>
                  </a:lnTo>
                  <a:lnTo>
                    <a:pt x="604" y="327"/>
                  </a:lnTo>
                  <a:lnTo>
                    <a:pt x="606" y="325"/>
                  </a:lnTo>
                  <a:lnTo>
                    <a:pt x="610" y="321"/>
                  </a:lnTo>
                  <a:lnTo>
                    <a:pt x="613" y="319"/>
                  </a:lnTo>
                  <a:lnTo>
                    <a:pt x="618" y="314"/>
                  </a:lnTo>
                  <a:lnTo>
                    <a:pt x="623" y="310"/>
                  </a:lnTo>
                  <a:lnTo>
                    <a:pt x="629" y="305"/>
                  </a:lnTo>
                  <a:lnTo>
                    <a:pt x="631" y="303"/>
                  </a:lnTo>
                  <a:lnTo>
                    <a:pt x="632" y="303"/>
                  </a:lnTo>
                  <a:lnTo>
                    <a:pt x="634" y="300"/>
                  </a:lnTo>
                  <a:lnTo>
                    <a:pt x="637" y="297"/>
                  </a:lnTo>
                  <a:lnTo>
                    <a:pt x="642" y="294"/>
                  </a:lnTo>
                  <a:lnTo>
                    <a:pt x="643" y="293"/>
                  </a:lnTo>
                  <a:lnTo>
                    <a:pt x="646" y="289"/>
                  </a:lnTo>
                  <a:lnTo>
                    <a:pt x="654" y="283"/>
                  </a:lnTo>
                  <a:lnTo>
                    <a:pt x="659" y="278"/>
                  </a:lnTo>
                  <a:lnTo>
                    <a:pt x="660" y="277"/>
                  </a:lnTo>
                  <a:lnTo>
                    <a:pt x="662" y="275"/>
                  </a:lnTo>
                  <a:lnTo>
                    <a:pt x="663" y="275"/>
                  </a:lnTo>
                  <a:lnTo>
                    <a:pt x="663" y="274"/>
                  </a:lnTo>
                  <a:lnTo>
                    <a:pt x="665" y="274"/>
                  </a:lnTo>
                  <a:lnTo>
                    <a:pt x="668" y="272"/>
                  </a:lnTo>
                  <a:lnTo>
                    <a:pt x="670" y="271"/>
                  </a:lnTo>
                  <a:lnTo>
                    <a:pt x="673" y="267"/>
                  </a:lnTo>
                  <a:lnTo>
                    <a:pt x="679" y="263"/>
                  </a:lnTo>
                  <a:lnTo>
                    <a:pt x="682" y="260"/>
                  </a:lnTo>
                  <a:lnTo>
                    <a:pt x="685" y="257"/>
                  </a:lnTo>
                  <a:lnTo>
                    <a:pt x="689" y="255"/>
                  </a:lnTo>
                  <a:lnTo>
                    <a:pt x="692" y="253"/>
                  </a:lnTo>
                  <a:lnTo>
                    <a:pt x="693" y="252"/>
                  </a:lnTo>
                  <a:lnTo>
                    <a:pt x="695" y="250"/>
                  </a:lnTo>
                  <a:lnTo>
                    <a:pt x="698" y="250"/>
                  </a:lnTo>
                  <a:lnTo>
                    <a:pt x="699" y="249"/>
                  </a:lnTo>
                  <a:lnTo>
                    <a:pt x="704" y="246"/>
                  </a:lnTo>
                  <a:lnTo>
                    <a:pt x="707" y="244"/>
                  </a:lnTo>
                  <a:lnTo>
                    <a:pt x="710" y="241"/>
                  </a:lnTo>
                  <a:lnTo>
                    <a:pt x="714" y="239"/>
                  </a:lnTo>
                  <a:lnTo>
                    <a:pt x="717" y="238"/>
                  </a:lnTo>
                  <a:lnTo>
                    <a:pt x="718" y="236"/>
                  </a:lnTo>
                  <a:lnTo>
                    <a:pt x="720" y="236"/>
                  </a:lnTo>
                  <a:lnTo>
                    <a:pt x="721" y="235"/>
                  </a:lnTo>
                  <a:lnTo>
                    <a:pt x="726" y="233"/>
                  </a:lnTo>
                  <a:lnTo>
                    <a:pt x="731" y="230"/>
                  </a:lnTo>
                  <a:lnTo>
                    <a:pt x="735" y="227"/>
                  </a:lnTo>
                  <a:lnTo>
                    <a:pt x="742" y="222"/>
                  </a:lnTo>
                  <a:lnTo>
                    <a:pt x="745" y="220"/>
                  </a:lnTo>
                  <a:lnTo>
                    <a:pt x="746" y="220"/>
                  </a:lnTo>
                  <a:lnTo>
                    <a:pt x="746" y="219"/>
                  </a:lnTo>
                  <a:lnTo>
                    <a:pt x="748" y="219"/>
                  </a:lnTo>
                  <a:lnTo>
                    <a:pt x="753" y="216"/>
                  </a:lnTo>
                  <a:lnTo>
                    <a:pt x="759" y="213"/>
                  </a:lnTo>
                  <a:lnTo>
                    <a:pt x="765" y="208"/>
                  </a:lnTo>
                  <a:lnTo>
                    <a:pt x="773" y="203"/>
                  </a:lnTo>
                  <a:lnTo>
                    <a:pt x="776" y="202"/>
                  </a:lnTo>
                  <a:lnTo>
                    <a:pt x="778" y="200"/>
                  </a:lnTo>
                  <a:lnTo>
                    <a:pt x="779" y="200"/>
                  </a:lnTo>
                  <a:lnTo>
                    <a:pt x="784" y="197"/>
                  </a:lnTo>
                  <a:lnTo>
                    <a:pt x="789" y="194"/>
                  </a:lnTo>
                  <a:lnTo>
                    <a:pt x="795" y="191"/>
                  </a:lnTo>
                  <a:lnTo>
                    <a:pt x="798" y="189"/>
                  </a:lnTo>
                  <a:lnTo>
                    <a:pt x="803" y="186"/>
                  </a:lnTo>
                  <a:lnTo>
                    <a:pt x="804" y="184"/>
                  </a:lnTo>
                  <a:lnTo>
                    <a:pt x="807" y="183"/>
                  </a:lnTo>
                  <a:lnTo>
                    <a:pt x="811" y="180"/>
                  </a:lnTo>
                  <a:lnTo>
                    <a:pt x="815" y="178"/>
                  </a:lnTo>
                  <a:lnTo>
                    <a:pt x="823" y="174"/>
                  </a:lnTo>
                  <a:lnTo>
                    <a:pt x="828" y="170"/>
                  </a:lnTo>
                  <a:lnTo>
                    <a:pt x="833" y="167"/>
                  </a:lnTo>
                  <a:lnTo>
                    <a:pt x="836" y="166"/>
                  </a:lnTo>
                  <a:lnTo>
                    <a:pt x="839" y="164"/>
                  </a:lnTo>
                  <a:lnTo>
                    <a:pt x="843" y="161"/>
                  </a:lnTo>
                  <a:lnTo>
                    <a:pt x="848" y="158"/>
                  </a:lnTo>
                  <a:lnTo>
                    <a:pt x="853" y="155"/>
                  </a:lnTo>
                  <a:lnTo>
                    <a:pt x="861" y="152"/>
                  </a:lnTo>
                  <a:lnTo>
                    <a:pt x="867" y="147"/>
                  </a:lnTo>
                  <a:lnTo>
                    <a:pt x="869" y="147"/>
                  </a:lnTo>
                  <a:lnTo>
                    <a:pt x="870" y="145"/>
                  </a:lnTo>
                  <a:lnTo>
                    <a:pt x="872" y="144"/>
                  </a:lnTo>
                  <a:lnTo>
                    <a:pt x="873" y="144"/>
                  </a:lnTo>
                  <a:lnTo>
                    <a:pt x="876" y="142"/>
                  </a:lnTo>
                  <a:lnTo>
                    <a:pt x="879" y="139"/>
                  </a:lnTo>
                  <a:lnTo>
                    <a:pt x="884" y="136"/>
                  </a:lnTo>
                  <a:lnTo>
                    <a:pt x="890" y="133"/>
                  </a:lnTo>
                  <a:lnTo>
                    <a:pt x="895" y="130"/>
                  </a:lnTo>
                  <a:lnTo>
                    <a:pt x="898" y="128"/>
                  </a:lnTo>
                  <a:lnTo>
                    <a:pt x="900" y="128"/>
                  </a:lnTo>
                  <a:lnTo>
                    <a:pt x="900" y="127"/>
                  </a:lnTo>
                  <a:lnTo>
                    <a:pt x="905" y="125"/>
                  </a:lnTo>
                  <a:lnTo>
                    <a:pt x="906" y="123"/>
                  </a:lnTo>
                  <a:lnTo>
                    <a:pt x="908" y="123"/>
                  </a:lnTo>
                  <a:lnTo>
                    <a:pt x="912" y="120"/>
                  </a:lnTo>
                  <a:lnTo>
                    <a:pt x="917" y="117"/>
                  </a:lnTo>
                  <a:lnTo>
                    <a:pt x="920" y="116"/>
                  </a:lnTo>
                  <a:lnTo>
                    <a:pt x="930" y="111"/>
                  </a:lnTo>
                  <a:lnTo>
                    <a:pt x="931" y="109"/>
                  </a:lnTo>
                  <a:lnTo>
                    <a:pt x="933" y="109"/>
                  </a:lnTo>
                  <a:lnTo>
                    <a:pt x="936" y="106"/>
                  </a:lnTo>
                  <a:lnTo>
                    <a:pt x="937" y="106"/>
                  </a:lnTo>
                  <a:lnTo>
                    <a:pt x="944" y="102"/>
                  </a:lnTo>
                  <a:lnTo>
                    <a:pt x="950" y="98"/>
                  </a:lnTo>
                  <a:lnTo>
                    <a:pt x="953" y="97"/>
                  </a:lnTo>
                  <a:lnTo>
                    <a:pt x="956" y="94"/>
                  </a:lnTo>
                  <a:lnTo>
                    <a:pt x="959" y="92"/>
                  </a:lnTo>
                  <a:lnTo>
                    <a:pt x="964" y="91"/>
                  </a:lnTo>
                  <a:lnTo>
                    <a:pt x="967" y="87"/>
                  </a:lnTo>
                  <a:lnTo>
                    <a:pt x="970" y="86"/>
                  </a:lnTo>
                  <a:lnTo>
                    <a:pt x="972" y="86"/>
                  </a:lnTo>
                  <a:lnTo>
                    <a:pt x="973" y="84"/>
                  </a:lnTo>
                  <a:lnTo>
                    <a:pt x="975" y="84"/>
                  </a:lnTo>
                  <a:lnTo>
                    <a:pt x="976" y="83"/>
                  </a:lnTo>
                  <a:lnTo>
                    <a:pt x="981" y="80"/>
                  </a:lnTo>
                  <a:lnTo>
                    <a:pt x="984" y="78"/>
                  </a:lnTo>
                  <a:lnTo>
                    <a:pt x="987" y="76"/>
                  </a:lnTo>
                  <a:lnTo>
                    <a:pt x="991" y="75"/>
                  </a:lnTo>
                  <a:lnTo>
                    <a:pt x="992" y="73"/>
                  </a:lnTo>
                  <a:lnTo>
                    <a:pt x="995" y="72"/>
                  </a:lnTo>
                  <a:lnTo>
                    <a:pt x="997" y="70"/>
                  </a:lnTo>
                  <a:lnTo>
                    <a:pt x="998" y="70"/>
                  </a:lnTo>
                  <a:lnTo>
                    <a:pt x="1000" y="69"/>
                  </a:lnTo>
                  <a:lnTo>
                    <a:pt x="1003" y="67"/>
                  </a:lnTo>
                  <a:lnTo>
                    <a:pt x="1008" y="64"/>
                  </a:lnTo>
                  <a:lnTo>
                    <a:pt x="1014" y="61"/>
                  </a:lnTo>
                  <a:lnTo>
                    <a:pt x="1017" y="59"/>
                  </a:lnTo>
                  <a:lnTo>
                    <a:pt x="1022" y="56"/>
                  </a:lnTo>
                  <a:lnTo>
                    <a:pt x="1025" y="55"/>
                  </a:lnTo>
                  <a:lnTo>
                    <a:pt x="1027" y="53"/>
                  </a:lnTo>
                  <a:lnTo>
                    <a:pt x="1031" y="51"/>
                  </a:lnTo>
                  <a:lnTo>
                    <a:pt x="1031" y="50"/>
                  </a:lnTo>
                  <a:lnTo>
                    <a:pt x="1033" y="50"/>
                  </a:lnTo>
                  <a:lnTo>
                    <a:pt x="1036" y="48"/>
                  </a:lnTo>
                  <a:lnTo>
                    <a:pt x="1044" y="44"/>
                  </a:lnTo>
                  <a:lnTo>
                    <a:pt x="1050" y="39"/>
                  </a:lnTo>
                  <a:lnTo>
                    <a:pt x="1052" y="39"/>
                  </a:lnTo>
                  <a:lnTo>
                    <a:pt x="1055" y="37"/>
                  </a:lnTo>
                  <a:lnTo>
                    <a:pt x="1058" y="36"/>
                  </a:lnTo>
                  <a:lnTo>
                    <a:pt x="1063" y="33"/>
                  </a:lnTo>
                  <a:lnTo>
                    <a:pt x="1066" y="31"/>
                  </a:lnTo>
                  <a:lnTo>
                    <a:pt x="1074" y="26"/>
                  </a:lnTo>
                  <a:lnTo>
                    <a:pt x="1078" y="23"/>
                  </a:lnTo>
                  <a:lnTo>
                    <a:pt x="1084" y="20"/>
                  </a:lnTo>
                  <a:lnTo>
                    <a:pt x="1088" y="19"/>
                  </a:lnTo>
                  <a:lnTo>
                    <a:pt x="1091" y="17"/>
                  </a:lnTo>
                  <a:lnTo>
                    <a:pt x="1091" y="15"/>
                  </a:lnTo>
                  <a:lnTo>
                    <a:pt x="1092" y="15"/>
                  </a:lnTo>
                  <a:lnTo>
                    <a:pt x="1095" y="14"/>
                  </a:lnTo>
                  <a:lnTo>
                    <a:pt x="1097" y="12"/>
                  </a:lnTo>
                  <a:lnTo>
                    <a:pt x="1099" y="12"/>
                  </a:lnTo>
                  <a:lnTo>
                    <a:pt x="1102" y="11"/>
                  </a:lnTo>
                  <a:lnTo>
                    <a:pt x="1105" y="8"/>
                  </a:lnTo>
                  <a:lnTo>
                    <a:pt x="1106" y="8"/>
                  </a:lnTo>
                  <a:lnTo>
                    <a:pt x="1110" y="6"/>
                  </a:lnTo>
                  <a:lnTo>
                    <a:pt x="1111" y="4"/>
                  </a:lnTo>
                  <a:lnTo>
                    <a:pt x="1113" y="4"/>
                  </a:lnTo>
                  <a:lnTo>
                    <a:pt x="1113" y="3"/>
                  </a:lnTo>
                  <a:lnTo>
                    <a:pt x="1114" y="3"/>
                  </a:lnTo>
                  <a:lnTo>
                    <a:pt x="1116" y="3"/>
                  </a:lnTo>
                  <a:lnTo>
                    <a:pt x="1117" y="1"/>
                  </a:lnTo>
                  <a:lnTo>
                    <a:pt x="1119" y="0"/>
                  </a:lnTo>
                  <a:lnTo>
                    <a:pt x="1119" y="1"/>
                  </a:lnTo>
                  <a:lnTo>
                    <a:pt x="1119" y="3"/>
                  </a:lnTo>
                  <a:lnTo>
                    <a:pt x="1127" y="3"/>
                  </a:lnTo>
                  <a:lnTo>
                    <a:pt x="1130" y="4"/>
                  </a:lnTo>
                  <a:lnTo>
                    <a:pt x="1131" y="4"/>
                  </a:lnTo>
                  <a:close/>
                </a:path>
              </a:pathLst>
            </a:custGeom>
            <a:solidFill>
              <a:srgbClr val="C71B2F"/>
            </a:solidFill>
            <a:ln w="635">
              <a:solidFill>
                <a:schemeClr val="bg2">
                  <a:lumMod val="90000"/>
                </a:schemeClr>
              </a:solidFill>
              <a:round/>
              <a:headEnd/>
              <a:tailEnd/>
            </a:ln>
          </p:spPr>
          <p:txBody>
            <a:bodyPr vert="horz" wrap="square" lIns="91441" tIns="45720" rIns="91441" bIns="45720" numCol="1" anchor="t" anchorCtr="0" compatLnSpc="1">
              <a:prstTxWarp prst="textNoShape">
                <a:avLst/>
              </a:prstTxWarp>
            </a:bodyPr>
            <a:lstStyle/>
            <a:p>
              <a:endParaRPr lang="en-US"/>
            </a:p>
          </p:txBody>
        </p:sp>
        <p:sp>
          <p:nvSpPr>
            <p:cNvPr id="78" name="Freeform 50">
              <a:extLst>
                <a:ext uri="{FF2B5EF4-FFF2-40B4-BE49-F238E27FC236}">
                  <a16:creationId xmlns:a16="http://schemas.microsoft.com/office/drawing/2014/main" id="{0176C5ED-D232-D195-E49E-CD3F1D8F963F}"/>
                </a:ext>
              </a:extLst>
            </p:cNvPr>
            <p:cNvSpPr>
              <a:spLocks noEditPoints="1"/>
            </p:cNvSpPr>
            <p:nvPr/>
          </p:nvSpPr>
          <p:spPr bwMode="auto">
            <a:xfrm>
              <a:off x="6053138" y="2384425"/>
              <a:ext cx="1798638" cy="1443038"/>
            </a:xfrm>
            <a:custGeom>
              <a:avLst/>
              <a:gdLst>
                <a:gd name="T0" fmla="*/ 288 w 1133"/>
                <a:gd name="T1" fmla="*/ 7 h 909"/>
                <a:gd name="T2" fmla="*/ 390 w 1133"/>
                <a:gd name="T3" fmla="*/ 72 h 909"/>
                <a:gd name="T4" fmla="*/ 468 w 1133"/>
                <a:gd name="T5" fmla="*/ 62 h 909"/>
                <a:gd name="T6" fmla="*/ 539 w 1133"/>
                <a:gd name="T7" fmla="*/ 75 h 909"/>
                <a:gd name="T8" fmla="*/ 611 w 1133"/>
                <a:gd name="T9" fmla="*/ 100 h 909"/>
                <a:gd name="T10" fmla="*/ 673 w 1133"/>
                <a:gd name="T11" fmla="*/ 87 h 909"/>
                <a:gd name="T12" fmla="*/ 744 w 1133"/>
                <a:gd name="T13" fmla="*/ 54 h 909"/>
                <a:gd name="T14" fmla="*/ 822 w 1133"/>
                <a:gd name="T15" fmla="*/ 48 h 909"/>
                <a:gd name="T16" fmla="*/ 892 w 1133"/>
                <a:gd name="T17" fmla="*/ 75 h 909"/>
                <a:gd name="T18" fmla="*/ 927 w 1133"/>
                <a:gd name="T19" fmla="*/ 73 h 909"/>
                <a:gd name="T20" fmla="*/ 957 w 1133"/>
                <a:gd name="T21" fmla="*/ 47 h 909"/>
                <a:gd name="T22" fmla="*/ 986 w 1133"/>
                <a:gd name="T23" fmla="*/ 34 h 909"/>
                <a:gd name="T24" fmla="*/ 1019 w 1133"/>
                <a:gd name="T25" fmla="*/ 17 h 909"/>
                <a:gd name="T26" fmla="*/ 1069 w 1133"/>
                <a:gd name="T27" fmla="*/ 64 h 909"/>
                <a:gd name="T28" fmla="*/ 1086 w 1133"/>
                <a:gd name="T29" fmla="*/ 125 h 909"/>
                <a:gd name="T30" fmla="*/ 1119 w 1133"/>
                <a:gd name="T31" fmla="*/ 148 h 909"/>
                <a:gd name="T32" fmla="*/ 1130 w 1133"/>
                <a:gd name="T33" fmla="*/ 187 h 909"/>
                <a:gd name="T34" fmla="*/ 1110 w 1133"/>
                <a:gd name="T35" fmla="*/ 234 h 909"/>
                <a:gd name="T36" fmla="*/ 1057 w 1133"/>
                <a:gd name="T37" fmla="*/ 264 h 909"/>
                <a:gd name="T38" fmla="*/ 1025 w 1133"/>
                <a:gd name="T39" fmla="*/ 313 h 909"/>
                <a:gd name="T40" fmla="*/ 1002 w 1133"/>
                <a:gd name="T41" fmla="*/ 369 h 909"/>
                <a:gd name="T42" fmla="*/ 982 w 1133"/>
                <a:gd name="T43" fmla="*/ 413 h 909"/>
                <a:gd name="T44" fmla="*/ 961 w 1133"/>
                <a:gd name="T45" fmla="*/ 463 h 909"/>
                <a:gd name="T46" fmla="*/ 925 w 1133"/>
                <a:gd name="T47" fmla="*/ 501 h 909"/>
                <a:gd name="T48" fmla="*/ 900 w 1133"/>
                <a:gd name="T49" fmla="*/ 548 h 909"/>
                <a:gd name="T50" fmla="*/ 881 w 1133"/>
                <a:gd name="T51" fmla="*/ 604 h 909"/>
                <a:gd name="T52" fmla="*/ 850 w 1133"/>
                <a:gd name="T53" fmla="*/ 651 h 909"/>
                <a:gd name="T54" fmla="*/ 828 w 1133"/>
                <a:gd name="T55" fmla="*/ 688 h 909"/>
                <a:gd name="T56" fmla="*/ 786 w 1133"/>
                <a:gd name="T57" fmla="*/ 681 h 909"/>
                <a:gd name="T58" fmla="*/ 753 w 1133"/>
                <a:gd name="T59" fmla="*/ 648 h 909"/>
                <a:gd name="T60" fmla="*/ 708 w 1133"/>
                <a:gd name="T61" fmla="*/ 656 h 909"/>
                <a:gd name="T62" fmla="*/ 666 w 1133"/>
                <a:gd name="T63" fmla="*/ 688 h 909"/>
                <a:gd name="T64" fmla="*/ 630 w 1133"/>
                <a:gd name="T65" fmla="*/ 717 h 909"/>
                <a:gd name="T66" fmla="*/ 583 w 1133"/>
                <a:gd name="T67" fmla="*/ 768 h 909"/>
                <a:gd name="T68" fmla="*/ 575 w 1133"/>
                <a:gd name="T69" fmla="*/ 829 h 909"/>
                <a:gd name="T70" fmla="*/ 551 w 1133"/>
                <a:gd name="T71" fmla="*/ 868 h 909"/>
                <a:gd name="T72" fmla="*/ 543 w 1133"/>
                <a:gd name="T73" fmla="*/ 861 h 909"/>
                <a:gd name="T74" fmla="*/ 531 w 1133"/>
                <a:gd name="T75" fmla="*/ 864 h 909"/>
                <a:gd name="T76" fmla="*/ 523 w 1133"/>
                <a:gd name="T77" fmla="*/ 873 h 909"/>
                <a:gd name="T78" fmla="*/ 531 w 1133"/>
                <a:gd name="T79" fmla="*/ 879 h 909"/>
                <a:gd name="T80" fmla="*/ 506 w 1133"/>
                <a:gd name="T81" fmla="*/ 884 h 909"/>
                <a:gd name="T82" fmla="*/ 440 w 1133"/>
                <a:gd name="T83" fmla="*/ 894 h 909"/>
                <a:gd name="T84" fmla="*/ 404 w 1133"/>
                <a:gd name="T85" fmla="*/ 900 h 909"/>
                <a:gd name="T86" fmla="*/ 349 w 1133"/>
                <a:gd name="T87" fmla="*/ 906 h 909"/>
                <a:gd name="T88" fmla="*/ 296 w 1133"/>
                <a:gd name="T89" fmla="*/ 895 h 909"/>
                <a:gd name="T90" fmla="*/ 263 w 1133"/>
                <a:gd name="T91" fmla="*/ 853 h 909"/>
                <a:gd name="T92" fmla="*/ 241 w 1133"/>
                <a:gd name="T93" fmla="*/ 798 h 909"/>
                <a:gd name="T94" fmla="*/ 212 w 1133"/>
                <a:gd name="T95" fmla="*/ 749 h 909"/>
                <a:gd name="T96" fmla="*/ 160 w 1133"/>
                <a:gd name="T97" fmla="*/ 710 h 909"/>
                <a:gd name="T98" fmla="*/ 68 w 1133"/>
                <a:gd name="T99" fmla="*/ 709 h 909"/>
                <a:gd name="T100" fmla="*/ 5 w 1133"/>
                <a:gd name="T101" fmla="*/ 690 h 909"/>
                <a:gd name="T102" fmla="*/ 7 w 1133"/>
                <a:gd name="T103" fmla="*/ 626 h 909"/>
                <a:gd name="T104" fmla="*/ 2 w 1133"/>
                <a:gd name="T105" fmla="*/ 560 h 909"/>
                <a:gd name="T106" fmla="*/ 5 w 1133"/>
                <a:gd name="T107" fmla="*/ 488 h 909"/>
                <a:gd name="T108" fmla="*/ 32 w 1133"/>
                <a:gd name="T109" fmla="*/ 455 h 909"/>
                <a:gd name="T110" fmla="*/ 60 w 1133"/>
                <a:gd name="T111" fmla="*/ 400 h 909"/>
                <a:gd name="T112" fmla="*/ 90 w 1133"/>
                <a:gd name="T113" fmla="*/ 358 h 909"/>
                <a:gd name="T114" fmla="*/ 110 w 1133"/>
                <a:gd name="T115" fmla="*/ 313 h 909"/>
                <a:gd name="T116" fmla="*/ 77 w 1133"/>
                <a:gd name="T117" fmla="*/ 244 h 909"/>
                <a:gd name="T118" fmla="*/ 91 w 1133"/>
                <a:gd name="T119" fmla="*/ 147 h 909"/>
                <a:gd name="T120" fmla="*/ 137 w 1133"/>
                <a:gd name="T121" fmla="*/ 62 h 909"/>
                <a:gd name="T122" fmla="*/ 212 w 1133"/>
                <a:gd name="T123" fmla="*/ 14 h 909"/>
                <a:gd name="T124" fmla="*/ 66 w 1133"/>
                <a:gd name="T125" fmla="*/ 701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33" h="909">
                  <a:moveTo>
                    <a:pt x="536" y="878"/>
                  </a:moveTo>
                  <a:lnTo>
                    <a:pt x="534" y="878"/>
                  </a:lnTo>
                  <a:lnTo>
                    <a:pt x="534" y="879"/>
                  </a:lnTo>
                  <a:lnTo>
                    <a:pt x="532" y="879"/>
                  </a:lnTo>
                  <a:lnTo>
                    <a:pt x="532" y="878"/>
                  </a:lnTo>
                  <a:lnTo>
                    <a:pt x="531" y="878"/>
                  </a:lnTo>
                  <a:lnTo>
                    <a:pt x="532" y="878"/>
                  </a:lnTo>
                  <a:lnTo>
                    <a:pt x="532" y="876"/>
                  </a:lnTo>
                  <a:lnTo>
                    <a:pt x="532" y="875"/>
                  </a:lnTo>
                  <a:lnTo>
                    <a:pt x="534" y="875"/>
                  </a:lnTo>
                  <a:lnTo>
                    <a:pt x="534" y="876"/>
                  </a:lnTo>
                  <a:lnTo>
                    <a:pt x="536" y="878"/>
                  </a:lnTo>
                  <a:close/>
                  <a:moveTo>
                    <a:pt x="556" y="859"/>
                  </a:moveTo>
                  <a:lnTo>
                    <a:pt x="554" y="859"/>
                  </a:lnTo>
                  <a:lnTo>
                    <a:pt x="554" y="858"/>
                  </a:lnTo>
                  <a:lnTo>
                    <a:pt x="556" y="858"/>
                  </a:lnTo>
                  <a:lnTo>
                    <a:pt x="556" y="859"/>
                  </a:lnTo>
                  <a:close/>
                  <a:moveTo>
                    <a:pt x="558" y="859"/>
                  </a:moveTo>
                  <a:lnTo>
                    <a:pt x="556" y="859"/>
                  </a:lnTo>
                  <a:lnTo>
                    <a:pt x="556" y="858"/>
                  </a:lnTo>
                  <a:lnTo>
                    <a:pt x="558" y="858"/>
                  </a:lnTo>
                  <a:lnTo>
                    <a:pt x="558" y="859"/>
                  </a:lnTo>
                  <a:close/>
                  <a:moveTo>
                    <a:pt x="531" y="861"/>
                  </a:moveTo>
                  <a:lnTo>
                    <a:pt x="529" y="859"/>
                  </a:lnTo>
                  <a:lnTo>
                    <a:pt x="528" y="858"/>
                  </a:lnTo>
                  <a:lnTo>
                    <a:pt x="528" y="856"/>
                  </a:lnTo>
                  <a:lnTo>
                    <a:pt x="529" y="856"/>
                  </a:lnTo>
                  <a:lnTo>
                    <a:pt x="529" y="858"/>
                  </a:lnTo>
                  <a:lnTo>
                    <a:pt x="531" y="858"/>
                  </a:lnTo>
                  <a:lnTo>
                    <a:pt x="531" y="859"/>
                  </a:lnTo>
                  <a:lnTo>
                    <a:pt x="531" y="861"/>
                  </a:lnTo>
                  <a:close/>
                  <a:moveTo>
                    <a:pt x="268" y="0"/>
                  </a:moveTo>
                  <a:lnTo>
                    <a:pt x="270" y="0"/>
                  </a:lnTo>
                  <a:lnTo>
                    <a:pt x="271" y="1"/>
                  </a:lnTo>
                  <a:lnTo>
                    <a:pt x="274" y="1"/>
                  </a:lnTo>
                  <a:lnTo>
                    <a:pt x="276" y="3"/>
                  </a:lnTo>
                  <a:lnTo>
                    <a:pt x="277" y="3"/>
                  </a:lnTo>
                  <a:lnTo>
                    <a:pt x="279" y="4"/>
                  </a:lnTo>
                  <a:lnTo>
                    <a:pt x="281" y="4"/>
                  </a:lnTo>
                  <a:lnTo>
                    <a:pt x="282" y="6"/>
                  </a:lnTo>
                  <a:lnTo>
                    <a:pt x="284" y="6"/>
                  </a:lnTo>
                  <a:lnTo>
                    <a:pt x="285" y="6"/>
                  </a:lnTo>
                  <a:lnTo>
                    <a:pt x="287" y="7"/>
                  </a:lnTo>
                  <a:lnTo>
                    <a:pt x="288" y="7"/>
                  </a:lnTo>
                  <a:lnTo>
                    <a:pt x="290" y="9"/>
                  </a:lnTo>
                  <a:lnTo>
                    <a:pt x="291" y="9"/>
                  </a:lnTo>
                  <a:lnTo>
                    <a:pt x="293" y="9"/>
                  </a:lnTo>
                  <a:lnTo>
                    <a:pt x="296" y="10"/>
                  </a:lnTo>
                  <a:lnTo>
                    <a:pt x="299" y="12"/>
                  </a:lnTo>
                  <a:lnTo>
                    <a:pt x="301" y="12"/>
                  </a:lnTo>
                  <a:lnTo>
                    <a:pt x="302" y="14"/>
                  </a:lnTo>
                  <a:lnTo>
                    <a:pt x="304" y="14"/>
                  </a:lnTo>
                  <a:lnTo>
                    <a:pt x="306" y="14"/>
                  </a:lnTo>
                  <a:lnTo>
                    <a:pt x="307" y="15"/>
                  </a:lnTo>
                  <a:lnTo>
                    <a:pt x="312" y="17"/>
                  </a:lnTo>
                  <a:lnTo>
                    <a:pt x="315" y="17"/>
                  </a:lnTo>
                  <a:lnTo>
                    <a:pt x="318" y="18"/>
                  </a:lnTo>
                  <a:lnTo>
                    <a:pt x="320" y="18"/>
                  </a:lnTo>
                  <a:lnTo>
                    <a:pt x="321" y="20"/>
                  </a:lnTo>
                  <a:lnTo>
                    <a:pt x="327" y="23"/>
                  </a:lnTo>
                  <a:lnTo>
                    <a:pt x="329" y="21"/>
                  </a:lnTo>
                  <a:lnTo>
                    <a:pt x="334" y="20"/>
                  </a:lnTo>
                  <a:lnTo>
                    <a:pt x="338" y="20"/>
                  </a:lnTo>
                  <a:lnTo>
                    <a:pt x="342" y="20"/>
                  </a:lnTo>
                  <a:lnTo>
                    <a:pt x="345" y="21"/>
                  </a:lnTo>
                  <a:lnTo>
                    <a:pt x="356" y="28"/>
                  </a:lnTo>
                  <a:lnTo>
                    <a:pt x="359" y="31"/>
                  </a:lnTo>
                  <a:lnTo>
                    <a:pt x="368" y="40"/>
                  </a:lnTo>
                  <a:lnTo>
                    <a:pt x="370" y="43"/>
                  </a:lnTo>
                  <a:lnTo>
                    <a:pt x="371" y="43"/>
                  </a:lnTo>
                  <a:lnTo>
                    <a:pt x="373" y="45"/>
                  </a:lnTo>
                  <a:lnTo>
                    <a:pt x="373" y="47"/>
                  </a:lnTo>
                  <a:lnTo>
                    <a:pt x="376" y="48"/>
                  </a:lnTo>
                  <a:lnTo>
                    <a:pt x="376" y="50"/>
                  </a:lnTo>
                  <a:lnTo>
                    <a:pt x="378" y="50"/>
                  </a:lnTo>
                  <a:lnTo>
                    <a:pt x="378" y="51"/>
                  </a:lnTo>
                  <a:lnTo>
                    <a:pt x="379" y="53"/>
                  </a:lnTo>
                  <a:lnTo>
                    <a:pt x="381" y="54"/>
                  </a:lnTo>
                  <a:lnTo>
                    <a:pt x="381" y="56"/>
                  </a:lnTo>
                  <a:lnTo>
                    <a:pt x="382" y="57"/>
                  </a:lnTo>
                  <a:lnTo>
                    <a:pt x="382" y="59"/>
                  </a:lnTo>
                  <a:lnTo>
                    <a:pt x="384" y="62"/>
                  </a:lnTo>
                  <a:lnTo>
                    <a:pt x="385" y="64"/>
                  </a:lnTo>
                  <a:lnTo>
                    <a:pt x="387" y="65"/>
                  </a:lnTo>
                  <a:lnTo>
                    <a:pt x="387" y="67"/>
                  </a:lnTo>
                  <a:lnTo>
                    <a:pt x="388" y="68"/>
                  </a:lnTo>
                  <a:lnTo>
                    <a:pt x="388" y="70"/>
                  </a:lnTo>
                  <a:lnTo>
                    <a:pt x="390" y="72"/>
                  </a:lnTo>
                  <a:lnTo>
                    <a:pt x="392" y="73"/>
                  </a:lnTo>
                  <a:lnTo>
                    <a:pt x="392" y="75"/>
                  </a:lnTo>
                  <a:lnTo>
                    <a:pt x="398" y="79"/>
                  </a:lnTo>
                  <a:lnTo>
                    <a:pt x="398" y="81"/>
                  </a:lnTo>
                  <a:lnTo>
                    <a:pt x="399" y="83"/>
                  </a:lnTo>
                  <a:lnTo>
                    <a:pt x="401" y="84"/>
                  </a:lnTo>
                  <a:lnTo>
                    <a:pt x="403" y="84"/>
                  </a:lnTo>
                  <a:lnTo>
                    <a:pt x="404" y="84"/>
                  </a:lnTo>
                  <a:lnTo>
                    <a:pt x="406" y="84"/>
                  </a:lnTo>
                  <a:lnTo>
                    <a:pt x="409" y="84"/>
                  </a:lnTo>
                  <a:lnTo>
                    <a:pt x="410" y="84"/>
                  </a:lnTo>
                  <a:lnTo>
                    <a:pt x="412" y="84"/>
                  </a:lnTo>
                  <a:lnTo>
                    <a:pt x="414" y="84"/>
                  </a:lnTo>
                  <a:lnTo>
                    <a:pt x="418" y="83"/>
                  </a:lnTo>
                  <a:lnTo>
                    <a:pt x="420" y="81"/>
                  </a:lnTo>
                  <a:lnTo>
                    <a:pt x="421" y="81"/>
                  </a:lnTo>
                  <a:lnTo>
                    <a:pt x="421" y="79"/>
                  </a:lnTo>
                  <a:lnTo>
                    <a:pt x="423" y="79"/>
                  </a:lnTo>
                  <a:lnTo>
                    <a:pt x="423" y="78"/>
                  </a:lnTo>
                  <a:lnTo>
                    <a:pt x="424" y="78"/>
                  </a:lnTo>
                  <a:lnTo>
                    <a:pt x="424" y="76"/>
                  </a:lnTo>
                  <a:lnTo>
                    <a:pt x="426" y="75"/>
                  </a:lnTo>
                  <a:lnTo>
                    <a:pt x="426" y="73"/>
                  </a:lnTo>
                  <a:lnTo>
                    <a:pt x="428" y="73"/>
                  </a:lnTo>
                  <a:lnTo>
                    <a:pt x="429" y="72"/>
                  </a:lnTo>
                  <a:lnTo>
                    <a:pt x="431" y="72"/>
                  </a:lnTo>
                  <a:lnTo>
                    <a:pt x="432" y="73"/>
                  </a:lnTo>
                  <a:lnTo>
                    <a:pt x="434" y="73"/>
                  </a:lnTo>
                  <a:lnTo>
                    <a:pt x="435" y="73"/>
                  </a:lnTo>
                  <a:lnTo>
                    <a:pt x="439" y="75"/>
                  </a:lnTo>
                  <a:lnTo>
                    <a:pt x="443" y="75"/>
                  </a:lnTo>
                  <a:lnTo>
                    <a:pt x="446" y="75"/>
                  </a:lnTo>
                  <a:lnTo>
                    <a:pt x="448" y="73"/>
                  </a:lnTo>
                  <a:lnTo>
                    <a:pt x="451" y="72"/>
                  </a:lnTo>
                  <a:lnTo>
                    <a:pt x="453" y="70"/>
                  </a:lnTo>
                  <a:lnTo>
                    <a:pt x="454" y="70"/>
                  </a:lnTo>
                  <a:lnTo>
                    <a:pt x="456" y="70"/>
                  </a:lnTo>
                  <a:lnTo>
                    <a:pt x="456" y="68"/>
                  </a:lnTo>
                  <a:lnTo>
                    <a:pt x="462" y="65"/>
                  </a:lnTo>
                  <a:lnTo>
                    <a:pt x="464" y="65"/>
                  </a:lnTo>
                  <a:lnTo>
                    <a:pt x="464" y="64"/>
                  </a:lnTo>
                  <a:lnTo>
                    <a:pt x="465" y="64"/>
                  </a:lnTo>
                  <a:lnTo>
                    <a:pt x="467" y="62"/>
                  </a:lnTo>
                  <a:lnTo>
                    <a:pt x="468" y="62"/>
                  </a:lnTo>
                  <a:lnTo>
                    <a:pt x="468" y="61"/>
                  </a:lnTo>
                  <a:lnTo>
                    <a:pt x="470" y="61"/>
                  </a:lnTo>
                  <a:lnTo>
                    <a:pt x="473" y="57"/>
                  </a:lnTo>
                  <a:lnTo>
                    <a:pt x="475" y="57"/>
                  </a:lnTo>
                  <a:lnTo>
                    <a:pt x="476" y="57"/>
                  </a:lnTo>
                  <a:lnTo>
                    <a:pt x="478" y="56"/>
                  </a:lnTo>
                  <a:lnTo>
                    <a:pt x="479" y="56"/>
                  </a:lnTo>
                  <a:lnTo>
                    <a:pt x="479" y="54"/>
                  </a:lnTo>
                  <a:lnTo>
                    <a:pt x="481" y="53"/>
                  </a:lnTo>
                  <a:lnTo>
                    <a:pt x="484" y="53"/>
                  </a:lnTo>
                  <a:lnTo>
                    <a:pt x="486" y="51"/>
                  </a:lnTo>
                  <a:lnTo>
                    <a:pt x="487" y="51"/>
                  </a:lnTo>
                  <a:lnTo>
                    <a:pt x="489" y="53"/>
                  </a:lnTo>
                  <a:lnTo>
                    <a:pt x="490" y="53"/>
                  </a:lnTo>
                  <a:lnTo>
                    <a:pt x="492" y="53"/>
                  </a:lnTo>
                  <a:lnTo>
                    <a:pt x="498" y="53"/>
                  </a:lnTo>
                  <a:lnTo>
                    <a:pt x="501" y="54"/>
                  </a:lnTo>
                  <a:lnTo>
                    <a:pt x="503" y="54"/>
                  </a:lnTo>
                  <a:lnTo>
                    <a:pt x="504" y="54"/>
                  </a:lnTo>
                  <a:lnTo>
                    <a:pt x="506" y="54"/>
                  </a:lnTo>
                  <a:lnTo>
                    <a:pt x="507" y="54"/>
                  </a:lnTo>
                  <a:lnTo>
                    <a:pt x="509" y="54"/>
                  </a:lnTo>
                  <a:lnTo>
                    <a:pt x="509" y="56"/>
                  </a:lnTo>
                  <a:lnTo>
                    <a:pt x="511" y="56"/>
                  </a:lnTo>
                  <a:lnTo>
                    <a:pt x="511" y="54"/>
                  </a:lnTo>
                  <a:lnTo>
                    <a:pt x="512" y="56"/>
                  </a:lnTo>
                  <a:lnTo>
                    <a:pt x="515" y="57"/>
                  </a:lnTo>
                  <a:lnTo>
                    <a:pt x="517" y="57"/>
                  </a:lnTo>
                  <a:lnTo>
                    <a:pt x="517" y="59"/>
                  </a:lnTo>
                  <a:lnTo>
                    <a:pt x="518" y="59"/>
                  </a:lnTo>
                  <a:lnTo>
                    <a:pt x="518" y="61"/>
                  </a:lnTo>
                  <a:lnTo>
                    <a:pt x="520" y="62"/>
                  </a:lnTo>
                  <a:lnTo>
                    <a:pt x="522" y="62"/>
                  </a:lnTo>
                  <a:lnTo>
                    <a:pt x="523" y="62"/>
                  </a:lnTo>
                  <a:lnTo>
                    <a:pt x="525" y="64"/>
                  </a:lnTo>
                  <a:lnTo>
                    <a:pt x="526" y="64"/>
                  </a:lnTo>
                  <a:lnTo>
                    <a:pt x="528" y="67"/>
                  </a:lnTo>
                  <a:lnTo>
                    <a:pt x="529" y="67"/>
                  </a:lnTo>
                  <a:lnTo>
                    <a:pt x="531" y="68"/>
                  </a:lnTo>
                  <a:lnTo>
                    <a:pt x="532" y="70"/>
                  </a:lnTo>
                  <a:lnTo>
                    <a:pt x="534" y="72"/>
                  </a:lnTo>
                  <a:lnTo>
                    <a:pt x="536" y="73"/>
                  </a:lnTo>
                  <a:lnTo>
                    <a:pt x="537" y="73"/>
                  </a:lnTo>
                  <a:lnTo>
                    <a:pt x="539" y="75"/>
                  </a:lnTo>
                  <a:lnTo>
                    <a:pt x="540" y="76"/>
                  </a:lnTo>
                  <a:lnTo>
                    <a:pt x="540" y="78"/>
                  </a:lnTo>
                  <a:lnTo>
                    <a:pt x="542" y="78"/>
                  </a:lnTo>
                  <a:lnTo>
                    <a:pt x="543" y="78"/>
                  </a:lnTo>
                  <a:lnTo>
                    <a:pt x="545" y="78"/>
                  </a:lnTo>
                  <a:lnTo>
                    <a:pt x="547" y="78"/>
                  </a:lnTo>
                  <a:lnTo>
                    <a:pt x="548" y="78"/>
                  </a:lnTo>
                  <a:lnTo>
                    <a:pt x="550" y="78"/>
                  </a:lnTo>
                  <a:lnTo>
                    <a:pt x="551" y="78"/>
                  </a:lnTo>
                  <a:lnTo>
                    <a:pt x="553" y="78"/>
                  </a:lnTo>
                  <a:lnTo>
                    <a:pt x="554" y="79"/>
                  </a:lnTo>
                  <a:lnTo>
                    <a:pt x="556" y="79"/>
                  </a:lnTo>
                  <a:lnTo>
                    <a:pt x="558" y="81"/>
                  </a:lnTo>
                  <a:lnTo>
                    <a:pt x="559" y="83"/>
                  </a:lnTo>
                  <a:lnTo>
                    <a:pt x="561" y="84"/>
                  </a:lnTo>
                  <a:lnTo>
                    <a:pt x="562" y="86"/>
                  </a:lnTo>
                  <a:lnTo>
                    <a:pt x="562" y="87"/>
                  </a:lnTo>
                  <a:lnTo>
                    <a:pt x="564" y="87"/>
                  </a:lnTo>
                  <a:lnTo>
                    <a:pt x="564" y="89"/>
                  </a:lnTo>
                  <a:lnTo>
                    <a:pt x="564" y="90"/>
                  </a:lnTo>
                  <a:lnTo>
                    <a:pt x="565" y="90"/>
                  </a:lnTo>
                  <a:lnTo>
                    <a:pt x="567" y="90"/>
                  </a:lnTo>
                  <a:lnTo>
                    <a:pt x="568" y="92"/>
                  </a:lnTo>
                  <a:lnTo>
                    <a:pt x="570" y="92"/>
                  </a:lnTo>
                  <a:lnTo>
                    <a:pt x="572" y="92"/>
                  </a:lnTo>
                  <a:lnTo>
                    <a:pt x="573" y="92"/>
                  </a:lnTo>
                  <a:lnTo>
                    <a:pt x="573" y="93"/>
                  </a:lnTo>
                  <a:lnTo>
                    <a:pt x="575" y="93"/>
                  </a:lnTo>
                  <a:lnTo>
                    <a:pt x="576" y="93"/>
                  </a:lnTo>
                  <a:lnTo>
                    <a:pt x="579" y="95"/>
                  </a:lnTo>
                  <a:lnTo>
                    <a:pt x="581" y="95"/>
                  </a:lnTo>
                  <a:lnTo>
                    <a:pt x="584" y="97"/>
                  </a:lnTo>
                  <a:lnTo>
                    <a:pt x="586" y="97"/>
                  </a:lnTo>
                  <a:lnTo>
                    <a:pt x="590" y="98"/>
                  </a:lnTo>
                  <a:lnTo>
                    <a:pt x="594" y="98"/>
                  </a:lnTo>
                  <a:lnTo>
                    <a:pt x="594" y="100"/>
                  </a:lnTo>
                  <a:lnTo>
                    <a:pt x="595" y="100"/>
                  </a:lnTo>
                  <a:lnTo>
                    <a:pt x="595" y="98"/>
                  </a:lnTo>
                  <a:lnTo>
                    <a:pt x="597" y="98"/>
                  </a:lnTo>
                  <a:lnTo>
                    <a:pt x="598" y="98"/>
                  </a:lnTo>
                  <a:lnTo>
                    <a:pt x="601" y="100"/>
                  </a:lnTo>
                  <a:lnTo>
                    <a:pt x="604" y="100"/>
                  </a:lnTo>
                  <a:lnTo>
                    <a:pt x="606" y="100"/>
                  </a:lnTo>
                  <a:lnTo>
                    <a:pt x="611" y="100"/>
                  </a:lnTo>
                  <a:lnTo>
                    <a:pt x="612" y="100"/>
                  </a:lnTo>
                  <a:lnTo>
                    <a:pt x="614" y="100"/>
                  </a:lnTo>
                  <a:lnTo>
                    <a:pt x="615" y="100"/>
                  </a:lnTo>
                  <a:lnTo>
                    <a:pt x="617" y="100"/>
                  </a:lnTo>
                  <a:lnTo>
                    <a:pt x="619" y="100"/>
                  </a:lnTo>
                  <a:lnTo>
                    <a:pt x="620" y="100"/>
                  </a:lnTo>
                  <a:lnTo>
                    <a:pt x="622" y="101"/>
                  </a:lnTo>
                  <a:lnTo>
                    <a:pt x="623" y="101"/>
                  </a:lnTo>
                  <a:lnTo>
                    <a:pt x="625" y="101"/>
                  </a:lnTo>
                  <a:lnTo>
                    <a:pt x="626" y="101"/>
                  </a:lnTo>
                  <a:lnTo>
                    <a:pt x="630" y="101"/>
                  </a:lnTo>
                  <a:lnTo>
                    <a:pt x="631" y="101"/>
                  </a:lnTo>
                  <a:lnTo>
                    <a:pt x="633" y="101"/>
                  </a:lnTo>
                  <a:lnTo>
                    <a:pt x="634" y="100"/>
                  </a:lnTo>
                  <a:lnTo>
                    <a:pt x="637" y="101"/>
                  </a:lnTo>
                  <a:lnTo>
                    <a:pt x="642" y="101"/>
                  </a:lnTo>
                  <a:lnTo>
                    <a:pt x="644" y="101"/>
                  </a:lnTo>
                  <a:lnTo>
                    <a:pt x="645" y="101"/>
                  </a:lnTo>
                  <a:lnTo>
                    <a:pt x="647" y="101"/>
                  </a:lnTo>
                  <a:lnTo>
                    <a:pt x="648" y="101"/>
                  </a:lnTo>
                  <a:lnTo>
                    <a:pt x="650" y="101"/>
                  </a:lnTo>
                  <a:lnTo>
                    <a:pt x="651" y="101"/>
                  </a:lnTo>
                  <a:lnTo>
                    <a:pt x="653" y="101"/>
                  </a:lnTo>
                  <a:lnTo>
                    <a:pt x="655" y="103"/>
                  </a:lnTo>
                  <a:lnTo>
                    <a:pt x="655" y="101"/>
                  </a:lnTo>
                  <a:lnTo>
                    <a:pt x="655" y="103"/>
                  </a:lnTo>
                  <a:lnTo>
                    <a:pt x="656" y="103"/>
                  </a:lnTo>
                  <a:lnTo>
                    <a:pt x="658" y="103"/>
                  </a:lnTo>
                  <a:lnTo>
                    <a:pt x="659" y="103"/>
                  </a:lnTo>
                  <a:lnTo>
                    <a:pt x="659" y="101"/>
                  </a:lnTo>
                  <a:lnTo>
                    <a:pt x="662" y="100"/>
                  </a:lnTo>
                  <a:lnTo>
                    <a:pt x="662" y="98"/>
                  </a:lnTo>
                  <a:lnTo>
                    <a:pt x="664" y="97"/>
                  </a:lnTo>
                  <a:lnTo>
                    <a:pt x="666" y="97"/>
                  </a:lnTo>
                  <a:lnTo>
                    <a:pt x="666" y="95"/>
                  </a:lnTo>
                  <a:lnTo>
                    <a:pt x="667" y="95"/>
                  </a:lnTo>
                  <a:lnTo>
                    <a:pt x="667" y="93"/>
                  </a:lnTo>
                  <a:lnTo>
                    <a:pt x="669" y="93"/>
                  </a:lnTo>
                  <a:lnTo>
                    <a:pt x="669" y="92"/>
                  </a:lnTo>
                  <a:lnTo>
                    <a:pt x="670" y="92"/>
                  </a:lnTo>
                  <a:lnTo>
                    <a:pt x="670" y="90"/>
                  </a:lnTo>
                  <a:lnTo>
                    <a:pt x="672" y="90"/>
                  </a:lnTo>
                  <a:lnTo>
                    <a:pt x="672" y="89"/>
                  </a:lnTo>
                  <a:lnTo>
                    <a:pt x="673" y="87"/>
                  </a:lnTo>
                  <a:lnTo>
                    <a:pt x="675" y="87"/>
                  </a:lnTo>
                  <a:lnTo>
                    <a:pt x="675" y="86"/>
                  </a:lnTo>
                  <a:lnTo>
                    <a:pt x="675" y="84"/>
                  </a:lnTo>
                  <a:lnTo>
                    <a:pt x="676" y="83"/>
                  </a:lnTo>
                  <a:lnTo>
                    <a:pt x="676" y="81"/>
                  </a:lnTo>
                  <a:lnTo>
                    <a:pt x="678" y="81"/>
                  </a:lnTo>
                  <a:lnTo>
                    <a:pt x="678" y="79"/>
                  </a:lnTo>
                  <a:lnTo>
                    <a:pt x="683" y="78"/>
                  </a:lnTo>
                  <a:lnTo>
                    <a:pt x="683" y="76"/>
                  </a:lnTo>
                  <a:lnTo>
                    <a:pt x="684" y="76"/>
                  </a:lnTo>
                  <a:lnTo>
                    <a:pt x="684" y="75"/>
                  </a:lnTo>
                  <a:lnTo>
                    <a:pt x="686" y="75"/>
                  </a:lnTo>
                  <a:lnTo>
                    <a:pt x="687" y="73"/>
                  </a:lnTo>
                  <a:lnTo>
                    <a:pt x="687" y="72"/>
                  </a:lnTo>
                  <a:lnTo>
                    <a:pt x="689" y="72"/>
                  </a:lnTo>
                  <a:lnTo>
                    <a:pt x="689" y="70"/>
                  </a:lnTo>
                  <a:lnTo>
                    <a:pt x="691" y="68"/>
                  </a:lnTo>
                  <a:lnTo>
                    <a:pt x="692" y="68"/>
                  </a:lnTo>
                  <a:lnTo>
                    <a:pt x="694" y="67"/>
                  </a:lnTo>
                  <a:lnTo>
                    <a:pt x="695" y="67"/>
                  </a:lnTo>
                  <a:lnTo>
                    <a:pt x="695" y="65"/>
                  </a:lnTo>
                  <a:lnTo>
                    <a:pt x="697" y="65"/>
                  </a:lnTo>
                  <a:lnTo>
                    <a:pt x="697" y="64"/>
                  </a:lnTo>
                  <a:lnTo>
                    <a:pt x="703" y="62"/>
                  </a:lnTo>
                  <a:lnTo>
                    <a:pt x="705" y="62"/>
                  </a:lnTo>
                  <a:lnTo>
                    <a:pt x="705" y="61"/>
                  </a:lnTo>
                  <a:lnTo>
                    <a:pt x="708" y="59"/>
                  </a:lnTo>
                  <a:lnTo>
                    <a:pt x="711" y="59"/>
                  </a:lnTo>
                  <a:lnTo>
                    <a:pt x="714" y="59"/>
                  </a:lnTo>
                  <a:lnTo>
                    <a:pt x="716" y="57"/>
                  </a:lnTo>
                  <a:lnTo>
                    <a:pt x="717" y="57"/>
                  </a:lnTo>
                  <a:lnTo>
                    <a:pt x="719" y="57"/>
                  </a:lnTo>
                  <a:lnTo>
                    <a:pt x="725" y="57"/>
                  </a:lnTo>
                  <a:lnTo>
                    <a:pt x="727" y="57"/>
                  </a:lnTo>
                  <a:lnTo>
                    <a:pt x="728" y="57"/>
                  </a:lnTo>
                  <a:lnTo>
                    <a:pt x="730" y="57"/>
                  </a:lnTo>
                  <a:lnTo>
                    <a:pt x="733" y="57"/>
                  </a:lnTo>
                  <a:lnTo>
                    <a:pt x="734" y="57"/>
                  </a:lnTo>
                  <a:lnTo>
                    <a:pt x="736" y="57"/>
                  </a:lnTo>
                  <a:lnTo>
                    <a:pt x="737" y="56"/>
                  </a:lnTo>
                  <a:lnTo>
                    <a:pt x="739" y="56"/>
                  </a:lnTo>
                  <a:lnTo>
                    <a:pt x="741" y="54"/>
                  </a:lnTo>
                  <a:lnTo>
                    <a:pt x="742" y="54"/>
                  </a:lnTo>
                  <a:lnTo>
                    <a:pt x="744" y="54"/>
                  </a:lnTo>
                  <a:lnTo>
                    <a:pt x="745" y="53"/>
                  </a:lnTo>
                  <a:lnTo>
                    <a:pt x="747" y="53"/>
                  </a:lnTo>
                  <a:lnTo>
                    <a:pt x="748" y="53"/>
                  </a:lnTo>
                  <a:lnTo>
                    <a:pt x="748" y="51"/>
                  </a:lnTo>
                  <a:lnTo>
                    <a:pt x="750" y="51"/>
                  </a:lnTo>
                  <a:lnTo>
                    <a:pt x="752" y="51"/>
                  </a:lnTo>
                  <a:lnTo>
                    <a:pt x="753" y="50"/>
                  </a:lnTo>
                  <a:lnTo>
                    <a:pt x="755" y="50"/>
                  </a:lnTo>
                  <a:lnTo>
                    <a:pt x="756" y="50"/>
                  </a:lnTo>
                  <a:lnTo>
                    <a:pt x="758" y="50"/>
                  </a:lnTo>
                  <a:lnTo>
                    <a:pt x="759" y="50"/>
                  </a:lnTo>
                  <a:lnTo>
                    <a:pt x="761" y="50"/>
                  </a:lnTo>
                  <a:lnTo>
                    <a:pt x="763" y="50"/>
                  </a:lnTo>
                  <a:lnTo>
                    <a:pt x="764" y="50"/>
                  </a:lnTo>
                  <a:lnTo>
                    <a:pt x="766" y="50"/>
                  </a:lnTo>
                  <a:lnTo>
                    <a:pt x="767" y="50"/>
                  </a:lnTo>
                  <a:lnTo>
                    <a:pt x="769" y="50"/>
                  </a:lnTo>
                  <a:lnTo>
                    <a:pt x="769" y="48"/>
                  </a:lnTo>
                  <a:lnTo>
                    <a:pt x="770" y="50"/>
                  </a:lnTo>
                  <a:lnTo>
                    <a:pt x="772" y="50"/>
                  </a:lnTo>
                  <a:lnTo>
                    <a:pt x="773" y="50"/>
                  </a:lnTo>
                  <a:lnTo>
                    <a:pt x="773" y="48"/>
                  </a:lnTo>
                  <a:lnTo>
                    <a:pt x="775" y="48"/>
                  </a:lnTo>
                  <a:lnTo>
                    <a:pt x="777" y="48"/>
                  </a:lnTo>
                  <a:lnTo>
                    <a:pt x="778" y="48"/>
                  </a:lnTo>
                  <a:lnTo>
                    <a:pt x="780" y="48"/>
                  </a:lnTo>
                  <a:lnTo>
                    <a:pt x="783" y="48"/>
                  </a:lnTo>
                  <a:lnTo>
                    <a:pt x="784" y="48"/>
                  </a:lnTo>
                  <a:lnTo>
                    <a:pt x="788" y="48"/>
                  </a:lnTo>
                  <a:lnTo>
                    <a:pt x="789" y="48"/>
                  </a:lnTo>
                  <a:lnTo>
                    <a:pt x="791" y="48"/>
                  </a:lnTo>
                  <a:lnTo>
                    <a:pt x="792" y="48"/>
                  </a:lnTo>
                  <a:lnTo>
                    <a:pt x="794" y="48"/>
                  </a:lnTo>
                  <a:lnTo>
                    <a:pt x="797" y="48"/>
                  </a:lnTo>
                  <a:lnTo>
                    <a:pt x="799" y="48"/>
                  </a:lnTo>
                  <a:lnTo>
                    <a:pt x="800" y="48"/>
                  </a:lnTo>
                  <a:lnTo>
                    <a:pt x="803" y="48"/>
                  </a:lnTo>
                  <a:lnTo>
                    <a:pt x="806" y="48"/>
                  </a:lnTo>
                  <a:lnTo>
                    <a:pt x="811" y="48"/>
                  </a:lnTo>
                  <a:lnTo>
                    <a:pt x="813" y="48"/>
                  </a:lnTo>
                  <a:lnTo>
                    <a:pt x="814" y="48"/>
                  </a:lnTo>
                  <a:lnTo>
                    <a:pt x="819" y="48"/>
                  </a:lnTo>
                  <a:lnTo>
                    <a:pt x="820" y="48"/>
                  </a:lnTo>
                  <a:lnTo>
                    <a:pt x="822" y="48"/>
                  </a:lnTo>
                  <a:lnTo>
                    <a:pt x="824" y="48"/>
                  </a:lnTo>
                  <a:lnTo>
                    <a:pt x="825" y="50"/>
                  </a:lnTo>
                  <a:lnTo>
                    <a:pt x="827" y="50"/>
                  </a:lnTo>
                  <a:lnTo>
                    <a:pt x="828" y="50"/>
                  </a:lnTo>
                  <a:lnTo>
                    <a:pt x="830" y="50"/>
                  </a:lnTo>
                  <a:lnTo>
                    <a:pt x="831" y="50"/>
                  </a:lnTo>
                  <a:lnTo>
                    <a:pt x="835" y="50"/>
                  </a:lnTo>
                  <a:lnTo>
                    <a:pt x="836" y="50"/>
                  </a:lnTo>
                  <a:lnTo>
                    <a:pt x="838" y="51"/>
                  </a:lnTo>
                  <a:lnTo>
                    <a:pt x="839" y="51"/>
                  </a:lnTo>
                  <a:lnTo>
                    <a:pt x="841" y="53"/>
                  </a:lnTo>
                  <a:lnTo>
                    <a:pt x="842" y="53"/>
                  </a:lnTo>
                  <a:lnTo>
                    <a:pt x="844" y="54"/>
                  </a:lnTo>
                  <a:lnTo>
                    <a:pt x="847" y="54"/>
                  </a:lnTo>
                  <a:lnTo>
                    <a:pt x="849" y="56"/>
                  </a:lnTo>
                  <a:lnTo>
                    <a:pt x="850" y="56"/>
                  </a:lnTo>
                  <a:lnTo>
                    <a:pt x="853" y="57"/>
                  </a:lnTo>
                  <a:lnTo>
                    <a:pt x="855" y="57"/>
                  </a:lnTo>
                  <a:lnTo>
                    <a:pt x="856" y="57"/>
                  </a:lnTo>
                  <a:lnTo>
                    <a:pt x="858" y="57"/>
                  </a:lnTo>
                  <a:lnTo>
                    <a:pt x="860" y="57"/>
                  </a:lnTo>
                  <a:lnTo>
                    <a:pt x="860" y="59"/>
                  </a:lnTo>
                  <a:lnTo>
                    <a:pt x="861" y="59"/>
                  </a:lnTo>
                  <a:lnTo>
                    <a:pt x="863" y="59"/>
                  </a:lnTo>
                  <a:lnTo>
                    <a:pt x="864" y="59"/>
                  </a:lnTo>
                  <a:lnTo>
                    <a:pt x="867" y="61"/>
                  </a:lnTo>
                  <a:lnTo>
                    <a:pt x="869" y="61"/>
                  </a:lnTo>
                  <a:lnTo>
                    <a:pt x="871" y="61"/>
                  </a:lnTo>
                  <a:lnTo>
                    <a:pt x="872" y="62"/>
                  </a:lnTo>
                  <a:lnTo>
                    <a:pt x="874" y="62"/>
                  </a:lnTo>
                  <a:lnTo>
                    <a:pt x="877" y="65"/>
                  </a:lnTo>
                  <a:lnTo>
                    <a:pt x="878" y="67"/>
                  </a:lnTo>
                  <a:lnTo>
                    <a:pt x="880" y="67"/>
                  </a:lnTo>
                  <a:lnTo>
                    <a:pt x="881" y="68"/>
                  </a:lnTo>
                  <a:lnTo>
                    <a:pt x="881" y="70"/>
                  </a:lnTo>
                  <a:lnTo>
                    <a:pt x="883" y="70"/>
                  </a:lnTo>
                  <a:lnTo>
                    <a:pt x="883" y="72"/>
                  </a:lnTo>
                  <a:lnTo>
                    <a:pt x="885" y="72"/>
                  </a:lnTo>
                  <a:lnTo>
                    <a:pt x="886" y="72"/>
                  </a:lnTo>
                  <a:lnTo>
                    <a:pt x="886" y="73"/>
                  </a:lnTo>
                  <a:lnTo>
                    <a:pt x="888" y="73"/>
                  </a:lnTo>
                  <a:lnTo>
                    <a:pt x="889" y="73"/>
                  </a:lnTo>
                  <a:lnTo>
                    <a:pt x="891" y="73"/>
                  </a:lnTo>
                  <a:lnTo>
                    <a:pt x="892" y="75"/>
                  </a:lnTo>
                  <a:lnTo>
                    <a:pt x="894" y="73"/>
                  </a:lnTo>
                  <a:lnTo>
                    <a:pt x="894" y="75"/>
                  </a:lnTo>
                  <a:lnTo>
                    <a:pt x="896" y="75"/>
                  </a:lnTo>
                  <a:lnTo>
                    <a:pt x="894" y="73"/>
                  </a:lnTo>
                  <a:lnTo>
                    <a:pt x="896" y="73"/>
                  </a:lnTo>
                  <a:lnTo>
                    <a:pt x="896" y="75"/>
                  </a:lnTo>
                  <a:lnTo>
                    <a:pt x="897" y="73"/>
                  </a:lnTo>
                  <a:lnTo>
                    <a:pt x="897" y="75"/>
                  </a:lnTo>
                  <a:lnTo>
                    <a:pt x="897" y="73"/>
                  </a:lnTo>
                  <a:lnTo>
                    <a:pt x="899" y="73"/>
                  </a:lnTo>
                  <a:lnTo>
                    <a:pt x="897" y="73"/>
                  </a:lnTo>
                  <a:lnTo>
                    <a:pt x="897" y="72"/>
                  </a:lnTo>
                  <a:lnTo>
                    <a:pt x="899" y="72"/>
                  </a:lnTo>
                  <a:lnTo>
                    <a:pt x="900" y="72"/>
                  </a:lnTo>
                  <a:lnTo>
                    <a:pt x="900" y="73"/>
                  </a:lnTo>
                  <a:lnTo>
                    <a:pt x="902" y="73"/>
                  </a:lnTo>
                  <a:lnTo>
                    <a:pt x="903" y="73"/>
                  </a:lnTo>
                  <a:lnTo>
                    <a:pt x="905" y="73"/>
                  </a:lnTo>
                  <a:lnTo>
                    <a:pt x="907" y="73"/>
                  </a:lnTo>
                  <a:lnTo>
                    <a:pt x="907" y="75"/>
                  </a:lnTo>
                  <a:lnTo>
                    <a:pt x="907" y="76"/>
                  </a:lnTo>
                  <a:lnTo>
                    <a:pt x="908" y="76"/>
                  </a:lnTo>
                  <a:lnTo>
                    <a:pt x="907" y="76"/>
                  </a:lnTo>
                  <a:lnTo>
                    <a:pt x="908" y="75"/>
                  </a:lnTo>
                  <a:lnTo>
                    <a:pt x="910" y="75"/>
                  </a:lnTo>
                  <a:lnTo>
                    <a:pt x="911" y="75"/>
                  </a:lnTo>
                  <a:lnTo>
                    <a:pt x="911" y="76"/>
                  </a:lnTo>
                  <a:lnTo>
                    <a:pt x="913" y="76"/>
                  </a:lnTo>
                  <a:lnTo>
                    <a:pt x="914" y="76"/>
                  </a:lnTo>
                  <a:lnTo>
                    <a:pt x="914" y="75"/>
                  </a:lnTo>
                  <a:lnTo>
                    <a:pt x="916" y="76"/>
                  </a:lnTo>
                  <a:lnTo>
                    <a:pt x="917" y="76"/>
                  </a:lnTo>
                  <a:lnTo>
                    <a:pt x="919" y="76"/>
                  </a:lnTo>
                  <a:lnTo>
                    <a:pt x="921" y="76"/>
                  </a:lnTo>
                  <a:lnTo>
                    <a:pt x="922" y="76"/>
                  </a:lnTo>
                  <a:lnTo>
                    <a:pt x="924" y="76"/>
                  </a:lnTo>
                  <a:lnTo>
                    <a:pt x="924" y="78"/>
                  </a:lnTo>
                  <a:lnTo>
                    <a:pt x="925" y="78"/>
                  </a:lnTo>
                  <a:lnTo>
                    <a:pt x="927" y="78"/>
                  </a:lnTo>
                  <a:lnTo>
                    <a:pt x="927" y="76"/>
                  </a:lnTo>
                  <a:lnTo>
                    <a:pt x="925" y="76"/>
                  </a:lnTo>
                  <a:lnTo>
                    <a:pt x="927" y="76"/>
                  </a:lnTo>
                  <a:lnTo>
                    <a:pt x="927" y="75"/>
                  </a:lnTo>
                  <a:lnTo>
                    <a:pt x="927" y="73"/>
                  </a:lnTo>
                  <a:lnTo>
                    <a:pt x="927" y="72"/>
                  </a:lnTo>
                  <a:lnTo>
                    <a:pt x="928" y="72"/>
                  </a:lnTo>
                  <a:lnTo>
                    <a:pt x="928" y="70"/>
                  </a:lnTo>
                  <a:lnTo>
                    <a:pt x="930" y="70"/>
                  </a:lnTo>
                  <a:lnTo>
                    <a:pt x="932" y="70"/>
                  </a:lnTo>
                  <a:lnTo>
                    <a:pt x="933" y="68"/>
                  </a:lnTo>
                  <a:lnTo>
                    <a:pt x="933" y="67"/>
                  </a:lnTo>
                  <a:lnTo>
                    <a:pt x="933" y="65"/>
                  </a:lnTo>
                  <a:lnTo>
                    <a:pt x="935" y="65"/>
                  </a:lnTo>
                  <a:lnTo>
                    <a:pt x="933" y="65"/>
                  </a:lnTo>
                  <a:lnTo>
                    <a:pt x="932" y="65"/>
                  </a:lnTo>
                  <a:lnTo>
                    <a:pt x="932" y="64"/>
                  </a:lnTo>
                  <a:lnTo>
                    <a:pt x="932" y="65"/>
                  </a:lnTo>
                  <a:lnTo>
                    <a:pt x="933" y="65"/>
                  </a:lnTo>
                  <a:lnTo>
                    <a:pt x="933" y="64"/>
                  </a:lnTo>
                  <a:lnTo>
                    <a:pt x="933" y="62"/>
                  </a:lnTo>
                  <a:lnTo>
                    <a:pt x="935" y="62"/>
                  </a:lnTo>
                  <a:lnTo>
                    <a:pt x="935" y="61"/>
                  </a:lnTo>
                  <a:lnTo>
                    <a:pt x="935" y="59"/>
                  </a:lnTo>
                  <a:lnTo>
                    <a:pt x="935" y="57"/>
                  </a:lnTo>
                  <a:lnTo>
                    <a:pt x="936" y="57"/>
                  </a:lnTo>
                  <a:lnTo>
                    <a:pt x="936" y="59"/>
                  </a:lnTo>
                  <a:lnTo>
                    <a:pt x="936" y="57"/>
                  </a:lnTo>
                  <a:lnTo>
                    <a:pt x="938" y="57"/>
                  </a:lnTo>
                  <a:lnTo>
                    <a:pt x="939" y="57"/>
                  </a:lnTo>
                  <a:lnTo>
                    <a:pt x="941" y="57"/>
                  </a:lnTo>
                  <a:lnTo>
                    <a:pt x="941" y="56"/>
                  </a:lnTo>
                  <a:lnTo>
                    <a:pt x="943" y="56"/>
                  </a:lnTo>
                  <a:lnTo>
                    <a:pt x="943" y="57"/>
                  </a:lnTo>
                  <a:lnTo>
                    <a:pt x="943" y="56"/>
                  </a:lnTo>
                  <a:lnTo>
                    <a:pt x="944" y="57"/>
                  </a:lnTo>
                  <a:lnTo>
                    <a:pt x="946" y="57"/>
                  </a:lnTo>
                  <a:lnTo>
                    <a:pt x="946" y="56"/>
                  </a:lnTo>
                  <a:lnTo>
                    <a:pt x="946" y="54"/>
                  </a:lnTo>
                  <a:lnTo>
                    <a:pt x="947" y="54"/>
                  </a:lnTo>
                  <a:lnTo>
                    <a:pt x="949" y="54"/>
                  </a:lnTo>
                  <a:lnTo>
                    <a:pt x="950" y="53"/>
                  </a:lnTo>
                  <a:lnTo>
                    <a:pt x="950" y="51"/>
                  </a:lnTo>
                  <a:lnTo>
                    <a:pt x="952" y="50"/>
                  </a:lnTo>
                  <a:lnTo>
                    <a:pt x="953" y="50"/>
                  </a:lnTo>
                  <a:lnTo>
                    <a:pt x="955" y="50"/>
                  </a:lnTo>
                  <a:lnTo>
                    <a:pt x="955" y="48"/>
                  </a:lnTo>
                  <a:lnTo>
                    <a:pt x="957" y="48"/>
                  </a:lnTo>
                  <a:lnTo>
                    <a:pt x="957" y="47"/>
                  </a:lnTo>
                  <a:lnTo>
                    <a:pt x="958" y="47"/>
                  </a:lnTo>
                  <a:lnTo>
                    <a:pt x="958" y="45"/>
                  </a:lnTo>
                  <a:lnTo>
                    <a:pt x="958" y="47"/>
                  </a:lnTo>
                  <a:lnTo>
                    <a:pt x="960" y="47"/>
                  </a:lnTo>
                  <a:lnTo>
                    <a:pt x="960" y="45"/>
                  </a:lnTo>
                  <a:lnTo>
                    <a:pt x="960" y="43"/>
                  </a:lnTo>
                  <a:lnTo>
                    <a:pt x="958" y="43"/>
                  </a:lnTo>
                  <a:lnTo>
                    <a:pt x="960" y="43"/>
                  </a:lnTo>
                  <a:lnTo>
                    <a:pt x="960" y="42"/>
                  </a:lnTo>
                  <a:lnTo>
                    <a:pt x="961" y="42"/>
                  </a:lnTo>
                  <a:lnTo>
                    <a:pt x="963" y="42"/>
                  </a:lnTo>
                  <a:lnTo>
                    <a:pt x="961" y="42"/>
                  </a:lnTo>
                  <a:lnTo>
                    <a:pt x="961" y="40"/>
                  </a:lnTo>
                  <a:lnTo>
                    <a:pt x="961" y="39"/>
                  </a:lnTo>
                  <a:lnTo>
                    <a:pt x="963" y="39"/>
                  </a:lnTo>
                  <a:lnTo>
                    <a:pt x="964" y="39"/>
                  </a:lnTo>
                  <a:lnTo>
                    <a:pt x="963" y="39"/>
                  </a:lnTo>
                  <a:lnTo>
                    <a:pt x="963" y="37"/>
                  </a:lnTo>
                  <a:lnTo>
                    <a:pt x="964" y="37"/>
                  </a:lnTo>
                  <a:lnTo>
                    <a:pt x="966" y="37"/>
                  </a:lnTo>
                  <a:lnTo>
                    <a:pt x="966" y="39"/>
                  </a:lnTo>
                  <a:lnTo>
                    <a:pt x="968" y="39"/>
                  </a:lnTo>
                  <a:lnTo>
                    <a:pt x="969" y="37"/>
                  </a:lnTo>
                  <a:lnTo>
                    <a:pt x="969" y="36"/>
                  </a:lnTo>
                  <a:lnTo>
                    <a:pt x="971" y="36"/>
                  </a:lnTo>
                  <a:lnTo>
                    <a:pt x="971" y="37"/>
                  </a:lnTo>
                  <a:lnTo>
                    <a:pt x="972" y="36"/>
                  </a:lnTo>
                  <a:lnTo>
                    <a:pt x="974" y="36"/>
                  </a:lnTo>
                  <a:lnTo>
                    <a:pt x="975" y="36"/>
                  </a:lnTo>
                  <a:lnTo>
                    <a:pt x="977" y="36"/>
                  </a:lnTo>
                  <a:lnTo>
                    <a:pt x="977" y="34"/>
                  </a:lnTo>
                  <a:lnTo>
                    <a:pt x="979" y="34"/>
                  </a:lnTo>
                  <a:lnTo>
                    <a:pt x="980" y="34"/>
                  </a:lnTo>
                  <a:lnTo>
                    <a:pt x="980" y="32"/>
                  </a:lnTo>
                  <a:lnTo>
                    <a:pt x="982" y="32"/>
                  </a:lnTo>
                  <a:lnTo>
                    <a:pt x="983" y="32"/>
                  </a:lnTo>
                  <a:lnTo>
                    <a:pt x="982" y="32"/>
                  </a:lnTo>
                  <a:lnTo>
                    <a:pt x="982" y="34"/>
                  </a:lnTo>
                  <a:lnTo>
                    <a:pt x="983" y="34"/>
                  </a:lnTo>
                  <a:lnTo>
                    <a:pt x="983" y="36"/>
                  </a:lnTo>
                  <a:lnTo>
                    <a:pt x="985" y="34"/>
                  </a:lnTo>
                  <a:lnTo>
                    <a:pt x="985" y="32"/>
                  </a:lnTo>
                  <a:lnTo>
                    <a:pt x="985" y="34"/>
                  </a:lnTo>
                  <a:lnTo>
                    <a:pt x="986" y="34"/>
                  </a:lnTo>
                  <a:lnTo>
                    <a:pt x="986" y="32"/>
                  </a:lnTo>
                  <a:lnTo>
                    <a:pt x="988" y="32"/>
                  </a:lnTo>
                  <a:lnTo>
                    <a:pt x="989" y="32"/>
                  </a:lnTo>
                  <a:lnTo>
                    <a:pt x="989" y="34"/>
                  </a:lnTo>
                  <a:lnTo>
                    <a:pt x="988" y="34"/>
                  </a:lnTo>
                  <a:lnTo>
                    <a:pt x="989" y="36"/>
                  </a:lnTo>
                  <a:lnTo>
                    <a:pt x="989" y="34"/>
                  </a:lnTo>
                  <a:lnTo>
                    <a:pt x="991" y="34"/>
                  </a:lnTo>
                  <a:lnTo>
                    <a:pt x="993" y="34"/>
                  </a:lnTo>
                  <a:lnTo>
                    <a:pt x="993" y="36"/>
                  </a:lnTo>
                  <a:lnTo>
                    <a:pt x="994" y="36"/>
                  </a:lnTo>
                  <a:lnTo>
                    <a:pt x="994" y="34"/>
                  </a:lnTo>
                  <a:lnTo>
                    <a:pt x="994" y="32"/>
                  </a:lnTo>
                  <a:lnTo>
                    <a:pt x="996" y="32"/>
                  </a:lnTo>
                  <a:lnTo>
                    <a:pt x="996" y="31"/>
                  </a:lnTo>
                  <a:lnTo>
                    <a:pt x="996" y="32"/>
                  </a:lnTo>
                  <a:lnTo>
                    <a:pt x="996" y="31"/>
                  </a:lnTo>
                  <a:lnTo>
                    <a:pt x="997" y="31"/>
                  </a:lnTo>
                  <a:lnTo>
                    <a:pt x="997" y="29"/>
                  </a:lnTo>
                  <a:lnTo>
                    <a:pt x="997" y="28"/>
                  </a:lnTo>
                  <a:lnTo>
                    <a:pt x="999" y="28"/>
                  </a:lnTo>
                  <a:lnTo>
                    <a:pt x="999" y="29"/>
                  </a:lnTo>
                  <a:lnTo>
                    <a:pt x="999" y="28"/>
                  </a:lnTo>
                  <a:lnTo>
                    <a:pt x="1000" y="28"/>
                  </a:lnTo>
                  <a:lnTo>
                    <a:pt x="999" y="28"/>
                  </a:lnTo>
                  <a:lnTo>
                    <a:pt x="999" y="26"/>
                  </a:lnTo>
                  <a:lnTo>
                    <a:pt x="999" y="25"/>
                  </a:lnTo>
                  <a:lnTo>
                    <a:pt x="1000" y="25"/>
                  </a:lnTo>
                  <a:lnTo>
                    <a:pt x="1000" y="23"/>
                  </a:lnTo>
                  <a:lnTo>
                    <a:pt x="1002" y="21"/>
                  </a:lnTo>
                  <a:lnTo>
                    <a:pt x="1004" y="21"/>
                  </a:lnTo>
                  <a:lnTo>
                    <a:pt x="1004" y="20"/>
                  </a:lnTo>
                  <a:lnTo>
                    <a:pt x="1005" y="20"/>
                  </a:lnTo>
                  <a:lnTo>
                    <a:pt x="1005" y="18"/>
                  </a:lnTo>
                  <a:lnTo>
                    <a:pt x="1007" y="18"/>
                  </a:lnTo>
                  <a:lnTo>
                    <a:pt x="1007" y="17"/>
                  </a:lnTo>
                  <a:lnTo>
                    <a:pt x="1008" y="17"/>
                  </a:lnTo>
                  <a:lnTo>
                    <a:pt x="1010" y="17"/>
                  </a:lnTo>
                  <a:lnTo>
                    <a:pt x="1011" y="17"/>
                  </a:lnTo>
                  <a:lnTo>
                    <a:pt x="1013" y="17"/>
                  </a:lnTo>
                  <a:lnTo>
                    <a:pt x="1015" y="17"/>
                  </a:lnTo>
                  <a:lnTo>
                    <a:pt x="1016" y="17"/>
                  </a:lnTo>
                  <a:lnTo>
                    <a:pt x="1018" y="17"/>
                  </a:lnTo>
                  <a:lnTo>
                    <a:pt x="1019" y="17"/>
                  </a:lnTo>
                  <a:lnTo>
                    <a:pt x="1021" y="17"/>
                  </a:lnTo>
                  <a:lnTo>
                    <a:pt x="1025" y="17"/>
                  </a:lnTo>
                  <a:lnTo>
                    <a:pt x="1027" y="17"/>
                  </a:lnTo>
                  <a:lnTo>
                    <a:pt x="1032" y="17"/>
                  </a:lnTo>
                  <a:lnTo>
                    <a:pt x="1033" y="17"/>
                  </a:lnTo>
                  <a:lnTo>
                    <a:pt x="1035" y="17"/>
                  </a:lnTo>
                  <a:lnTo>
                    <a:pt x="1036" y="17"/>
                  </a:lnTo>
                  <a:lnTo>
                    <a:pt x="1036" y="18"/>
                  </a:lnTo>
                  <a:lnTo>
                    <a:pt x="1038" y="20"/>
                  </a:lnTo>
                  <a:lnTo>
                    <a:pt x="1038" y="21"/>
                  </a:lnTo>
                  <a:lnTo>
                    <a:pt x="1040" y="21"/>
                  </a:lnTo>
                  <a:lnTo>
                    <a:pt x="1040" y="23"/>
                  </a:lnTo>
                  <a:lnTo>
                    <a:pt x="1041" y="25"/>
                  </a:lnTo>
                  <a:lnTo>
                    <a:pt x="1041" y="26"/>
                  </a:lnTo>
                  <a:lnTo>
                    <a:pt x="1043" y="26"/>
                  </a:lnTo>
                  <a:lnTo>
                    <a:pt x="1043" y="28"/>
                  </a:lnTo>
                  <a:lnTo>
                    <a:pt x="1044" y="28"/>
                  </a:lnTo>
                  <a:lnTo>
                    <a:pt x="1044" y="31"/>
                  </a:lnTo>
                  <a:lnTo>
                    <a:pt x="1046" y="32"/>
                  </a:lnTo>
                  <a:lnTo>
                    <a:pt x="1047" y="34"/>
                  </a:lnTo>
                  <a:lnTo>
                    <a:pt x="1049" y="36"/>
                  </a:lnTo>
                  <a:lnTo>
                    <a:pt x="1049" y="37"/>
                  </a:lnTo>
                  <a:lnTo>
                    <a:pt x="1050" y="37"/>
                  </a:lnTo>
                  <a:lnTo>
                    <a:pt x="1050" y="39"/>
                  </a:lnTo>
                  <a:lnTo>
                    <a:pt x="1052" y="39"/>
                  </a:lnTo>
                  <a:lnTo>
                    <a:pt x="1052" y="40"/>
                  </a:lnTo>
                  <a:lnTo>
                    <a:pt x="1054" y="42"/>
                  </a:lnTo>
                  <a:lnTo>
                    <a:pt x="1054" y="43"/>
                  </a:lnTo>
                  <a:lnTo>
                    <a:pt x="1055" y="45"/>
                  </a:lnTo>
                  <a:lnTo>
                    <a:pt x="1055" y="47"/>
                  </a:lnTo>
                  <a:lnTo>
                    <a:pt x="1057" y="47"/>
                  </a:lnTo>
                  <a:lnTo>
                    <a:pt x="1057" y="48"/>
                  </a:lnTo>
                  <a:lnTo>
                    <a:pt x="1058" y="50"/>
                  </a:lnTo>
                  <a:lnTo>
                    <a:pt x="1060" y="51"/>
                  </a:lnTo>
                  <a:lnTo>
                    <a:pt x="1061" y="53"/>
                  </a:lnTo>
                  <a:lnTo>
                    <a:pt x="1063" y="56"/>
                  </a:lnTo>
                  <a:lnTo>
                    <a:pt x="1063" y="57"/>
                  </a:lnTo>
                  <a:lnTo>
                    <a:pt x="1065" y="57"/>
                  </a:lnTo>
                  <a:lnTo>
                    <a:pt x="1065" y="59"/>
                  </a:lnTo>
                  <a:lnTo>
                    <a:pt x="1066" y="59"/>
                  </a:lnTo>
                  <a:lnTo>
                    <a:pt x="1066" y="61"/>
                  </a:lnTo>
                  <a:lnTo>
                    <a:pt x="1068" y="62"/>
                  </a:lnTo>
                  <a:lnTo>
                    <a:pt x="1068" y="64"/>
                  </a:lnTo>
                  <a:lnTo>
                    <a:pt x="1069" y="64"/>
                  </a:lnTo>
                  <a:lnTo>
                    <a:pt x="1069" y="65"/>
                  </a:lnTo>
                  <a:lnTo>
                    <a:pt x="1071" y="65"/>
                  </a:lnTo>
                  <a:lnTo>
                    <a:pt x="1071" y="67"/>
                  </a:lnTo>
                  <a:lnTo>
                    <a:pt x="1072" y="68"/>
                  </a:lnTo>
                  <a:lnTo>
                    <a:pt x="1072" y="70"/>
                  </a:lnTo>
                  <a:lnTo>
                    <a:pt x="1074" y="70"/>
                  </a:lnTo>
                  <a:lnTo>
                    <a:pt x="1074" y="72"/>
                  </a:lnTo>
                  <a:lnTo>
                    <a:pt x="1076" y="73"/>
                  </a:lnTo>
                  <a:lnTo>
                    <a:pt x="1076" y="75"/>
                  </a:lnTo>
                  <a:lnTo>
                    <a:pt x="1077" y="75"/>
                  </a:lnTo>
                  <a:lnTo>
                    <a:pt x="1077" y="76"/>
                  </a:lnTo>
                  <a:lnTo>
                    <a:pt x="1079" y="76"/>
                  </a:lnTo>
                  <a:lnTo>
                    <a:pt x="1079" y="78"/>
                  </a:lnTo>
                  <a:lnTo>
                    <a:pt x="1079" y="79"/>
                  </a:lnTo>
                  <a:lnTo>
                    <a:pt x="1079" y="81"/>
                  </a:lnTo>
                  <a:lnTo>
                    <a:pt x="1079" y="83"/>
                  </a:lnTo>
                  <a:lnTo>
                    <a:pt x="1079" y="84"/>
                  </a:lnTo>
                  <a:lnTo>
                    <a:pt x="1080" y="86"/>
                  </a:lnTo>
                  <a:lnTo>
                    <a:pt x="1080" y="87"/>
                  </a:lnTo>
                  <a:lnTo>
                    <a:pt x="1080" y="89"/>
                  </a:lnTo>
                  <a:lnTo>
                    <a:pt x="1080" y="90"/>
                  </a:lnTo>
                  <a:lnTo>
                    <a:pt x="1080" y="92"/>
                  </a:lnTo>
                  <a:lnTo>
                    <a:pt x="1080" y="93"/>
                  </a:lnTo>
                  <a:lnTo>
                    <a:pt x="1082" y="95"/>
                  </a:lnTo>
                  <a:lnTo>
                    <a:pt x="1082" y="97"/>
                  </a:lnTo>
                  <a:lnTo>
                    <a:pt x="1082" y="98"/>
                  </a:lnTo>
                  <a:lnTo>
                    <a:pt x="1082" y="100"/>
                  </a:lnTo>
                  <a:lnTo>
                    <a:pt x="1082" y="101"/>
                  </a:lnTo>
                  <a:lnTo>
                    <a:pt x="1083" y="101"/>
                  </a:lnTo>
                  <a:lnTo>
                    <a:pt x="1083" y="103"/>
                  </a:lnTo>
                  <a:lnTo>
                    <a:pt x="1083" y="104"/>
                  </a:lnTo>
                  <a:lnTo>
                    <a:pt x="1083" y="106"/>
                  </a:lnTo>
                  <a:lnTo>
                    <a:pt x="1083" y="108"/>
                  </a:lnTo>
                  <a:lnTo>
                    <a:pt x="1083" y="109"/>
                  </a:lnTo>
                  <a:lnTo>
                    <a:pt x="1083" y="111"/>
                  </a:lnTo>
                  <a:lnTo>
                    <a:pt x="1083" y="112"/>
                  </a:lnTo>
                  <a:lnTo>
                    <a:pt x="1085" y="112"/>
                  </a:lnTo>
                  <a:lnTo>
                    <a:pt x="1085" y="114"/>
                  </a:lnTo>
                  <a:lnTo>
                    <a:pt x="1085" y="115"/>
                  </a:lnTo>
                  <a:lnTo>
                    <a:pt x="1085" y="117"/>
                  </a:lnTo>
                  <a:lnTo>
                    <a:pt x="1085" y="119"/>
                  </a:lnTo>
                  <a:lnTo>
                    <a:pt x="1085" y="120"/>
                  </a:lnTo>
                  <a:lnTo>
                    <a:pt x="1086" y="122"/>
                  </a:lnTo>
                  <a:lnTo>
                    <a:pt x="1086" y="125"/>
                  </a:lnTo>
                  <a:lnTo>
                    <a:pt x="1086" y="126"/>
                  </a:lnTo>
                  <a:lnTo>
                    <a:pt x="1086" y="128"/>
                  </a:lnTo>
                  <a:lnTo>
                    <a:pt x="1088" y="129"/>
                  </a:lnTo>
                  <a:lnTo>
                    <a:pt x="1088" y="131"/>
                  </a:lnTo>
                  <a:lnTo>
                    <a:pt x="1088" y="133"/>
                  </a:lnTo>
                  <a:lnTo>
                    <a:pt x="1086" y="133"/>
                  </a:lnTo>
                  <a:lnTo>
                    <a:pt x="1086" y="134"/>
                  </a:lnTo>
                  <a:lnTo>
                    <a:pt x="1086" y="136"/>
                  </a:lnTo>
                  <a:lnTo>
                    <a:pt x="1088" y="136"/>
                  </a:lnTo>
                  <a:lnTo>
                    <a:pt x="1088" y="137"/>
                  </a:lnTo>
                  <a:lnTo>
                    <a:pt x="1086" y="137"/>
                  </a:lnTo>
                  <a:lnTo>
                    <a:pt x="1086" y="139"/>
                  </a:lnTo>
                  <a:lnTo>
                    <a:pt x="1086" y="140"/>
                  </a:lnTo>
                  <a:lnTo>
                    <a:pt x="1088" y="140"/>
                  </a:lnTo>
                  <a:lnTo>
                    <a:pt x="1088" y="142"/>
                  </a:lnTo>
                  <a:lnTo>
                    <a:pt x="1090" y="142"/>
                  </a:lnTo>
                  <a:lnTo>
                    <a:pt x="1090" y="144"/>
                  </a:lnTo>
                  <a:lnTo>
                    <a:pt x="1091" y="144"/>
                  </a:lnTo>
                  <a:lnTo>
                    <a:pt x="1093" y="144"/>
                  </a:lnTo>
                  <a:lnTo>
                    <a:pt x="1094" y="144"/>
                  </a:lnTo>
                  <a:lnTo>
                    <a:pt x="1096" y="144"/>
                  </a:lnTo>
                  <a:lnTo>
                    <a:pt x="1097" y="145"/>
                  </a:lnTo>
                  <a:lnTo>
                    <a:pt x="1097" y="144"/>
                  </a:lnTo>
                  <a:lnTo>
                    <a:pt x="1097" y="145"/>
                  </a:lnTo>
                  <a:lnTo>
                    <a:pt x="1099" y="145"/>
                  </a:lnTo>
                  <a:lnTo>
                    <a:pt x="1099" y="144"/>
                  </a:lnTo>
                  <a:lnTo>
                    <a:pt x="1101" y="144"/>
                  </a:lnTo>
                  <a:lnTo>
                    <a:pt x="1102" y="144"/>
                  </a:lnTo>
                  <a:lnTo>
                    <a:pt x="1104" y="145"/>
                  </a:lnTo>
                  <a:lnTo>
                    <a:pt x="1104" y="144"/>
                  </a:lnTo>
                  <a:lnTo>
                    <a:pt x="1105" y="145"/>
                  </a:lnTo>
                  <a:lnTo>
                    <a:pt x="1107" y="145"/>
                  </a:lnTo>
                  <a:lnTo>
                    <a:pt x="1107" y="144"/>
                  </a:lnTo>
                  <a:lnTo>
                    <a:pt x="1108" y="144"/>
                  </a:lnTo>
                  <a:lnTo>
                    <a:pt x="1110" y="145"/>
                  </a:lnTo>
                  <a:lnTo>
                    <a:pt x="1110" y="144"/>
                  </a:lnTo>
                  <a:lnTo>
                    <a:pt x="1112" y="144"/>
                  </a:lnTo>
                  <a:lnTo>
                    <a:pt x="1112" y="145"/>
                  </a:lnTo>
                  <a:lnTo>
                    <a:pt x="1113" y="145"/>
                  </a:lnTo>
                  <a:lnTo>
                    <a:pt x="1115" y="145"/>
                  </a:lnTo>
                  <a:lnTo>
                    <a:pt x="1116" y="145"/>
                  </a:lnTo>
                  <a:lnTo>
                    <a:pt x="1116" y="147"/>
                  </a:lnTo>
                  <a:lnTo>
                    <a:pt x="1118" y="147"/>
                  </a:lnTo>
                  <a:lnTo>
                    <a:pt x="1119" y="148"/>
                  </a:lnTo>
                  <a:lnTo>
                    <a:pt x="1118" y="148"/>
                  </a:lnTo>
                  <a:lnTo>
                    <a:pt x="1118" y="150"/>
                  </a:lnTo>
                  <a:lnTo>
                    <a:pt x="1119" y="150"/>
                  </a:lnTo>
                  <a:lnTo>
                    <a:pt x="1119" y="151"/>
                  </a:lnTo>
                  <a:lnTo>
                    <a:pt x="1121" y="151"/>
                  </a:lnTo>
                  <a:lnTo>
                    <a:pt x="1121" y="153"/>
                  </a:lnTo>
                  <a:lnTo>
                    <a:pt x="1121" y="155"/>
                  </a:lnTo>
                  <a:lnTo>
                    <a:pt x="1122" y="155"/>
                  </a:lnTo>
                  <a:lnTo>
                    <a:pt x="1122" y="156"/>
                  </a:lnTo>
                  <a:lnTo>
                    <a:pt x="1121" y="156"/>
                  </a:lnTo>
                  <a:lnTo>
                    <a:pt x="1122" y="156"/>
                  </a:lnTo>
                  <a:lnTo>
                    <a:pt x="1124" y="156"/>
                  </a:lnTo>
                  <a:lnTo>
                    <a:pt x="1124" y="158"/>
                  </a:lnTo>
                  <a:lnTo>
                    <a:pt x="1126" y="158"/>
                  </a:lnTo>
                  <a:lnTo>
                    <a:pt x="1127" y="159"/>
                  </a:lnTo>
                  <a:lnTo>
                    <a:pt x="1127" y="161"/>
                  </a:lnTo>
                  <a:lnTo>
                    <a:pt x="1129" y="161"/>
                  </a:lnTo>
                  <a:lnTo>
                    <a:pt x="1130" y="161"/>
                  </a:lnTo>
                  <a:lnTo>
                    <a:pt x="1132" y="161"/>
                  </a:lnTo>
                  <a:lnTo>
                    <a:pt x="1132" y="159"/>
                  </a:lnTo>
                  <a:lnTo>
                    <a:pt x="1132" y="161"/>
                  </a:lnTo>
                  <a:lnTo>
                    <a:pt x="1133" y="162"/>
                  </a:lnTo>
                  <a:lnTo>
                    <a:pt x="1133" y="164"/>
                  </a:lnTo>
                  <a:lnTo>
                    <a:pt x="1132" y="165"/>
                  </a:lnTo>
                  <a:lnTo>
                    <a:pt x="1132" y="167"/>
                  </a:lnTo>
                  <a:lnTo>
                    <a:pt x="1132" y="169"/>
                  </a:lnTo>
                  <a:lnTo>
                    <a:pt x="1130" y="169"/>
                  </a:lnTo>
                  <a:lnTo>
                    <a:pt x="1130" y="170"/>
                  </a:lnTo>
                  <a:lnTo>
                    <a:pt x="1132" y="172"/>
                  </a:lnTo>
                  <a:lnTo>
                    <a:pt x="1132" y="173"/>
                  </a:lnTo>
                  <a:lnTo>
                    <a:pt x="1130" y="173"/>
                  </a:lnTo>
                  <a:lnTo>
                    <a:pt x="1129" y="173"/>
                  </a:lnTo>
                  <a:lnTo>
                    <a:pt x="1129" y="175"/>
                  </a:lnTo>
                  <a:lnTo>
                    <a:pt x="1129" y="176"/>
                  </a:lnTo>
                  <a:lnTo>
                    <a:pt x="1129" y="178"/>
                  </a:lnTo>
                  <a:lnTo>
                    <a:pt x="1130" y="178"/>
                  </a:lnTo>
                  <a:lnTo>
                    <a:pt x="1130" y="180"/>
                  </a:lnTo>
                  <a:lnTo>
                    <a:pt x="1130" y="181"/>
                  </a:lnTo>
                  <a:lnTo>
                    <a:pt x="1132" y="181"/>
                  </a:lnTo>
                  <a:lnTo>
                    <a:pt x="1132" y="183"/>
                  </a:lnTo>
                  <a:lnTo>
                    <a:pt x="1130" y="183"/>
                  </a:lnTo>
                  <a:lnTo>
                    <a:pt x="1130" y="184"/>
                  </a:lnTo>
                  <a:lnTo>
                    <a:pt x="1130" y="186"/>
                  </a:lnTo>
                  <a:lnTo>
                    <a:pt x="1130" y="187"/>
                  </a:lnTo>
                  <a:lnTo>
                    <a:pt x="1129" y="187"/>
                  </a:lnTo>
                  <a:lnTo>
                    <a:pt x="1129" y="189"/>
                  </a:lnTo>
                  <a:lnTo>
                    <a:pt x="1127" y="191"/>
                  </a:lnTo>
                  <a:lnTo>
                    <a:pt x="1127" y="192"/>
                  </a:lnTo>
                  <a:lnTo>
                    <a:pt x="1127" y="194"/>
                  </a:lnTo>
                  <a:lnTo>
                    <a:pt x="1127" y="195"/>
                  </a:lnTo>
                  <a:lnTo>
                    <a:pt x="1127" y="197"/>
                  </a:lnTo>
                  <a:lnTo>
                    <a:pt x="1127" y="198"/>
                  </a:lnTo>
                  <a:lnTo>
                    <a:pt x="1127" y="200"/>
                  </a:lnTo>
                  <a:lnTo>
                    <a:pt x="1126" y="202"/>
                  </a:lnTo>
                  <a:lnTo>
                    <a:pt x="1124" y="202"/>
                  </a:lnTo>
                  <a:lnTo>
                    <a:pt x="1124" y="203"/>
                  </a:lnTo>
                  <a:lnTo>
                    <a:pt x="1122" y="203"/>
                  </a:lnTo>
                  <a:lnTo>
                    <a:pt x="1122" y="205"/>
                  </a:lnTo>
                  <a:lnTo>
                    <a:pt x="1122" y="206"/>
                  </a:lnTo>
                  <a:lnTo>
                    <a:pt x="1124" y="208"/>
                  </a:lnTo>
                  <a:lnTo>
                    <a:pt x="1126" y="208"/>
                  </a:lnTo>
                  <a:lnTo>
                    <a:pt x="1127" y="209"/>
                  </a:lnTo>
                  <a:lnTo>
                    <a:pt x="1127" y="211"/>
                  </a:lnTo>
                  <a:lnTo>
                    <a:pt x="1129" y="211"/>
                  </a:lnTo>
                  <a:lnTo>
                    <a:pt x="1130" y="212"/>
                  </a:lnTo>
                  <a:lnTo>
                    <a:pt x="1130" y="214"/>
                  </a:lnTo>
                  <a:lnTo>
                    <a:pt x="1130" y="216"/>
                  </a:lnTo>
                  <a:lnTo>
                    <a:pt x="1130" y="217"/>
                  </a:lnTo>
                  <a:lnTo>
                    <a:pt x="1130" y="219"/>
                  </a:lnTo>
                  <a:lnTo>
                    <a:pt x="1130" y="220"/>
                  </a:lnTo>
                  <a:lnTo>
                    <a:pt x="1130" y="222"/>
                  </a:lnTo>
                  <a:lnTo>
                    <a:pt x="1130" y="223"/>
                  </a:lnTo>
                  <a:lnTo>
                    <a:pt x="1129" y="223"/>
                  </a:lnTo>
                  <a:lnTo>
                    <a:pt x="1129" y="225"/>
                  </a:lnTo>
                  <a:lnTo>
                    <a:pt x="1127" y="225"/>
                  </a:lnTo>
                  <a:lnTo>
                    <a:pt x="1126" y="225"/>
                  </a:lnTo>
                  <a:lnTo>
                    <a:pt x="1124" y="225"/>
                  </a:lnTo>
                  <a:lnTo>
                    <a:pt x="1122" y="227"/>
                  </a:lnTo>
                  <a:lnTo>
                    <a:pt x="1119" y="228"/>
                  </a:lnTo>
                  <a:lnTo>
                    <a:pt x="1118" y="228"/>
                  </a:lnTo>
                  <a:lnTo>
                    <a:pt x="1116" y="228"/>
                  </a:lnTo>
                  <a:lnTo>
                    <a:pt x="1113" y="228"/>
                  </a:lnTo>
                  <a:lnTo>
                    <a:pt x="1113" y="230"/>
                  </a:lnTo>
                  <a:lnTo>
                    <a:pt x="1112" y="230"/>
                  </a:lnTo>
                  <a:lnTo>
                    <a:pt x="1112" y="231"/>
                  </a:lnTo>
                  <a:lnTo>
                    <a:pt x="1112" y="233"/>
                  </a:lnTo>
                  <a:lnTo>
                    <a:pt x="1110" y="233"/>
                  </a:lnTo>
                  <a:lnTo>
                    <a:pt x="1110" y="234"/>
                  </a:lnTo>
                  <a:lnTo>
                    <a:pt x="1108" y="234"/>
                  </a:lnTo>
                  <a:lnTo>
                    <a:pt x="1107" y="234"/>
                  </a:lnTo>
                  <a:lnTo>
                    <a:pt x="1105" y="236"/>
                  </a:lnTo>
                  <a:lnTo>
                    <a:pt x="1104" y="236"/>
                  </a:lnTo>
                  <a:lnTo>
                    <a:pt x="1102" y="238"/>
                  </a:lnTo>
                  <a:lnTo>
                    <a:pt x="1101" y="238"/>
                  </a:lnTo>
                  <a:lnTo>
                    <a:pt x="1099" y="239"/>
                  </a:lnTo>
                  <a:lnTo>
                    <a:pt x="1097" y="239"/>
                  </a:lnTo>
                  <a:lnTo>
                    <a:pt x="1094" y="241"/>
                  </a:lnTo>
                  <a:lnTo>
                    <a:pt x="1093" y="241"/>
                  </a:lnTo>
                  <a:lnTo>
                    <a:pt x="1093" y="242"/>
                  </a:lnTo>
                  <a:lnTo>
                    <a:pt x="1091" y="244"/>
                  </a:lnTo>
                  <a:lnTo>
                    <a:pt x="1090" y="245"/>
                  </a:lnTo>
                  <a:lnTo>
                    <a:pt x="1088" y="247"/>
                  </a:lnTo>
                  <a:lnTo>
                    <a:pt x="1086" y="247"/>
                  </a:lnTo>
                  <a:lnTo>
                    <a:pt x="1085" y="248"/>
                  </a:lnTo>
                  <a:lnTo>
                    <a:pt x="1083" y="248"/>
                  </a:lnTo>
                  <a:lnTo>
                    <a:pt x="1082" y="248"/>
                  </a:lnTo>
                  <a:lnTo>
                    <a:pt x="1080" y="248"/>
                  </a:lnTo>
                  <a:lnTo>
                    <a:pt x="1079" y="248"/>
                  </a:lnTo>
                  <a:lnTo>
                    <a:pt x="1077" y="248"/>
                  </a:lnTo>
                  <a:lnTo>
                    <a:pt x="1077" y="247"/>
                  </a:lnTo>
                  <a:lnTo>
                    <a:pt x="1076" y="247"/>
                  </a:lnTo>
                  <a:lnTo>
                    <a:pt x="1076" y="245"/>
                  </a:lnTo>
                  <a:lnTo>
                    <a:pt x="1074" y="245"/>
                  </a:lnTo>
                  <a:lnTo>
                    <a:pt x="1072" y="245"/>
                  </a:lnTo>
                  <a:lnTo>
                    <a:pt x="1071" y="245"/>
                  </a:lnTo>
                  <a:lnTo>
                    <a:pt x="1069" y="244"/>
                  </a:lnTo>
                  <a:lnTo>
                    <a:pt x="1068" y="244"/>
                  </a:lnTo>
                  <a:lnTo>
                    <a:pt x="1066" y="245"/>
                  </a:lnTo>
                  <a:lnTo>
                    <a:pt x="1066" y="247"/>
                  </a:lnTo>
                  <a:lnTo>
                    <a:pt x="1066" y="248"/>
                  </a:lnTo>
                  <a:lnTo>
                    <a:pt x="1065" y="250"/>
                  </a:lnTo>
                  <a:lnTo>
                    <a:pt x="1063" y="252"/>
                  </a:lnTo>
                  <a:lnTo>
                    <a:pt x="1063" y="253"/>
                  </a:lnTo>
                  <a:lnTo>
                    <a:pt x="1063" y="255"/>
                  </a:lnTo>
                  <a:lnTo>
                    <a:pt x="1061" y="255"/>
                  </a:lnTo>
                  <a:lnTo>
                    <a:pt x="1061" y="256"/>
                  </a:lnTo>
                  <a:lnTo>
                    <a:pt x="1060" y="258"/>
                  </a:lnTo>
                  <a:lnTo>
                    <a:pt x="1058" y="258"/>
                  </a:lnTo>
                  <a:lnTo>
                    <a:pt x="1058" y="259"/>
                  </a:lnTo>
                  <a:lnTo>
                    <a:pt x="1058" y="261"/>
                  </a:lnTo>
                  <a:lnTo>
                    <a:pt x="1057" y="263"/>
                  </a:lnTo>
                  <a:lnTo>
                    <a:pt x="1057" y="264"/>
                  </a:lnTo>
                  <a:lnTo>
                    <a:pt x="1055" y="264"/>
                  </a:lnTo>
                  <a:lnTo>
                    <a:pt x="1055" y="266"/>
                  </a:lnTo>
                  <a:lnTo>
                    <a:pt x="1054" y="266"/>
                  </a:lnTo>
                  <a:lnTo>
                    <a:pt x="1054" y="267"/>
                  </a:lnTo>
                  <a:lnTo>
                    <a:pt x="1052" y="267"/>
                  </a:lnTo>
                  <a:lnTo>
                    <a:pt x="1052" y="269"/>
                  </a:lnTo>
                  <a:lnTo>
                    <a:pt x="1050" y="270"/>
                  </a:lnTo>
                  <a:lnTo>
                    <a:pt x="1050" y="272"/>
                  </a:lnTo>
                  <a:lnTo>
                    <a:pt x="1049" y="272"/>
                  </a:lnTo>
                  <a:lnTo>
                    <a:pt x="1047" y="272"/>
                  </a:lnTo>
                  <a:lnTo>
                    <a:pt x="1046" y="274"/>
                  </a:lnTo>
                  <a:lnTo>
                    <a:pt x="1044" y="275"/>
                  </a:lnTo>
                  <a:lnTo>
                    <a:pt x="1043" y="275"/>
                  </a:lnTo>
                  <a:lnTo>
                    <a:pt x="1041" y="275"/>
                  </a:lnTo>
                  <a:lnTo>
                    <a:pt x="1041" y="277"/>
                  </a:lnTo>
                  <a:lnTo>
                    <a:pt x="1041" y="278"/>
                  </a:lnTo>
                  <a:lnTo>
                    <a:pt x="1041" y="280"/>
                  </a:lnTo>
                  <a:lnTo>
                    <a:pt x="1041" y="281"/>
                  </a:lnTo>
                  <a:lnTo>
                    <a:pt x="1040" y="281"/>
                  </a:lnTo>
                  <a:lnTo>
                    <a:pt x="1040" y="283"/>
                  </a:lnTo>
                  <a:lnTo>
                    <a:pt x="1040" y="284"/>
                  </a:lnTo>
                  <a:lnTo>
                    <a:pt x="1040" y="286"/>
                  </a:lnTo>
                  <a:lnTo>
                    <a:pt x="1038" y="286"/>
                  </a:lnTo>
                  <a:lnTo>
                    <a:pt x="1038" y="288"/>
                  </a:lnTo>
                  <a:lnTo>
                    <a:pt x="1038" y="289"/>
                  </a:lnTo>
                  <a:lnTo>
                    <a:pt x="1036" y="289"/>
                  </a:lnTo>
                  <a:lnTo>
                    <a:pt x="1035" y="291"/>
                  </a:lnTo>
                  <a:lnTo>
                    <a:pt x="1035" y="292"/>
                  </a:lnTo>
                  <a:lnTo>
                    <a:pt x="1033" y="294"/>
                  </a:lnTo>
                  <a:lnTo>
                    <a:pt x="1033" y="295"/>
                  </a:lnTo>
                  <a:lnTo>
                    <a:pt x="1032" y="295"/>
                  </a:lnTo>
                  <a:lnTo>
                    <a:pt x="1032" y="297"/>
                  </a:lnTo>
                  <a:lnTo>
                    <a:pt x="1032" y="299"/>
                  </a:lnTo>
                  <a:lnTo>
                    <a:pt x="1032" y="300"/>
                  </a:lnTo>
                  <a:lnTo>
                    <a:pt x="1032" y="302"/>
                  </a:lnTo>
                  <a:lnTo>
                    <a:pt x="1030" y="302"/>
                  </a:lnTo>
                  <a:lnTo>
                    <a:pt x="1030" y="303"/>
                  </a:lnTo>
                  <a:lnTo>
                    <a:pt x="1029" y="305"/>
                  </a:lnTo>
                  <a:lnTo>
                    <a:pt x="1027" y="305"/>
                  </a:lnTo>
                  <a:lnTo>
                    <a:pt x="1027" y="306"/>
                  </a:lnTo>
                  <a:lnTo>
                    <a:pt x="1025" y="306"/>
                  </a:lnTo>
                  <a:lnTo>
                    <a:pt x="1025" y="310"/>
                  </a:lnTo>
                  <a:lnTo>
                    <a:pt x="1025" y="311"/>
                  </a:lnTo>
                  <a:lnTo>
                    <a:pt x="1025" y="313"/>
                  </a:lnTo>
                  <a:lnTo>
                    <a:pt x="1025" y="314"/>
                  </a:lnTo>
                  <a:lnTo>
                    <a:pt x="1025" y="316"/>
                  </a:lnTo>
                  <a:lnTo>
                    <a:pt x="1027" y="317"/>
                  </a:lnTo>
                  <a:lnTo>
                    <a:pt x="1027" y="319"/>
                  </a:lnTo>
                  <a:lnTo>
                    <a:pt x="1027" y="320"/>
                  </a:lnTo>
                  <a:lnTo>
                    <a:pt x="1027" y="322"/>
                  </a:lnTo>
                  <a:lnTo>
                    <a:pt x="1025" y="324"/>
                  </a:lnTo>
                  <a:lnTo>
                    <a:pt x="1024" y="325"/>
                  </a:lnTo>
                  <a:lnTo>
                    <a:pt x="1024" y="327"/>
                  </a:lnTo>
                  <a:lnTo>
                    <a:pt x="1024" y="328"/>
                  </a:lnTo>
                  <a:lnTo>
                    <a:pt x="1024" y="330"/>
                  </a:lnTo>
                  <a:lnTo>
                    <a:pt x="1024" y="331"/>
                  </a:lnTo>
                  <a:lnTo>
                    <a:pt x="1024" y="333"/>
                  </a:lnTo>
                  <a:lnTo>
                    <a:pt x="1022" y="335"/>
                  </a:lnTo>
                  <a:lnTo>
                    <a:pt x="1024" y="336"/>
                  </a:lnTo>
                  <a:lnTo>
                    <a:pt x="1024" y="338"/>
                  </a:lnTo>
                  <a:lnTo>
                    <a:pt x="1022" y="339"/>
                  </a:lnTo>
                  <a:lnTo>
                    <a:pt x="1022" y="341"/>
                  </a:lnTo>
                  <a:lnTo>
                    <a:pt x="1022" y="344"/>
                  </a:lnTo>
                  <a:lnTo>
                    <a:pt x="1021" y="347"/>
                  </a:lnTo>
                  <a:lnTo>
                    <a:pt x="1019" y="347"/>
                  </a:lnTo>
                  <a:lnTo>
                    <a:pt x="1019" y="349"/>
                  </a:lnTo>
                  <a:lnTo>
                    <a:pt x="1019" y="350"/>
                  </a:lnTo>
                  <a:lnTo>
                    <a:pt x="1018" y="350"/>
                  </a:lnTo>
                  <a:lnTo>
                    <a:pt x="1018" y="352"/>
                  </a:lnTo>
                  <a:lnTo>
                    <a:pt x="1016" y="353"/>
                  </a:lnTo>
                  <a:lnTo>
                    <a:pt x="1016" y="355"/>
                  </a:lnTo>
                  <a:lnTo>
                    <a:pt x="1016" y="357"/>
                  </a:lnTo>
                  <a:lnTo>
                    <a:pt x="1015" y="357"/>
                  </a:lnTo>
                  <a:lnTo>
                    <a:pt x="1013" y="357"/>
                  </a:lnTo>
                  <a:lnTo>
                    <a:pt x="1011" y="357"/>
                  </a:lnTo>
                  <a:lnTo>
                    <a:pt x="1010" y="357"/>
                  </a:lnTo>
                  <a:lnTo>
                    <a:pt x="1008" y="357"/>
                  </a:lnTo>
                  <a:lnTo>
                    <a:pt x="1007" y="357"/>
                  </a:lnTo>
                  <a:lnTo>
                    <a:pt x="1005" y="358"/>
                  </a:lnTo>
                  <a:lnTo>
                    <a:pt x="1002" y="361"/>
                  </a:lnTo>
                  <a:lnTo>
                    <a:pt x="1002" y="363"/>
                  </a:lnTo>
                  <a:lnTo>
                    <a:pt x="1000" y="363"/>
                  </a:lnTo>
                  <a:lnTo>
                    <a:pt x="999" y="364"/>
                  </a:lnTo>
                  <a:lnTo>
                    <a:pt x="999" y="366"/>
                  </a:lnTo>
                  <a:lnTo>
                    <a:pt x="999" y="367"/>
                  </a:lnTo>
                  <a:lnTo>
                    <a:pt x="1000" y="367"/>
                  </a:lnTo>
                  <a:lnTo>
                    <a:pt x="1000" y="369"/>
                  </a:lnTo>
                  <a:lnTo>
                    <a:pt x="1002" y="369"/>
                  </a:lnTo>
                  <a:lnTo>
                    <a:pt x="1002" y="371"/>
                  </a:lnTo>
                  <a:lnTo>
                    <a:pt x="1002" y="372"/>
                  </a:lnTo>
                  <a:lnTo>
                    <a:pt x="1000" y="374"/>
                  </a:lnTo>
                  <a:lnTo>
                    <a:pt x="1000" y="375"/>
                  </a:lnTo>
                  <a:lnTo>
                    <a:pt x="999" y="375"/>
                  </a:lnTo>
                  <a:lnTo>
                    <a:pt x="997" y="375"/>
                  </a:lnTo>
                  <a:lnTo>
                    <a:pt x="997" y="377"/>
                  </a:lnTo>
                  <a:lnTo>
                    <a:pt x="996" y="378"/>
                  </a:lnTo>
                  <a:lnTo>
                    <a:pt x="997" y="378"/>
                  </a:lnTo>
                  <a:lnTo>
                    <a:pt x="997" y="380"/>
                  </a:lnTo>
                  <a:lnTo>
                    <a:pt x="997" y="382"/>
                  </a:lnTo>
                  <a:lnTo>
                    <a:pt x="999" y="383"/>
                  </a:lnTo>
                  <a:lnTo>
                    <a:pt x="1000" y="383"/>
                  </a:lnTo>
                  <a:lnTo>
                    <a:pt x="1002" y="385"/>
                  </a:lnTo>
                  <a:lnTo>
                    <a:pt x="1004" y="386"/>
                  </a:lnTo>
                  <a:lnTo>
                    <a:pt x="1002" y="388"/>
                  </a:lnTo>
                  <a:lnTo>
                    <a:pt x="1002" y="389"/>
                  </a:lnTo>
                  <a:lnTo>
                    <a:pt x="1000" y="389"/>
                  </a:lnTo>
                  <a:lnTo>
                    <a:pt x="1000" y="391"/>
                  </a:lnTo>
                  <a:lnTo>
                    <a:pt x="1000" y="393"/>
                  </a:lnTo>
                  <a:lnTo>
                    <a:pt x="1000" y="394"/>
                  </a:lnTo>
                  <a:lnTo>
                    <a:pt x="999" y="396"/>
                  </a:lnTo>
                  <a:lnTo>
                    <a:pt x="999" y="397"/>
                  </a:lnTo>
                  <a:lnTo>
                    <a:pt x="999" y="399"/>
                  </a:lnTo>
                  <a:lnTo>
                    <a:pt x="997" y="400"/>
                  </a:lnTo>
                  <a:lnTo>
                    <a:pt x="999" y="402"/>
                  </a:lnTo>
                  <a:lnTo>
                    <a:pt x="997" y="402"/>
                  </a:lnTo>
                  <a:lnTo>
                    <a:pt x="997" y="403"/>
                  </a:lnTo>
                  <a:lnTo>
                    <a:pt x="999" y="405"/>
                  </a:lnTo>
                  <a:lnTo>
                    <a:pt x="997" y="407"/>
                  </a:lnTo>
                  <a:lnTo>
                    <a:pt x="997" y="408"/>
                  </a:lnTo>
                  <a:lnTo>
                    <a:pt x="997" y="410"/>
                  </a:lnTo>
                  <a:lnTo>
                    <a:pt x="996" y="410"/>
                  </a:lnTo>
                  <a:lnTo>
                    <a:pt x="996" y="411"/>
                  </a:lnTo>
                  <a:lnTo>
                    <a:pt x="994" y="411"/>
                  </a:lnTo>
                  <a:lnTo>
                    <a:pt x="993" y="411"/>
                  </a:lnTo>
                  <a:lnTo>
                    <a:pt x="993" y="413"/>
                  </a:lnTo>
                  <a:lnTo>
                    <a:pt x="991" y="413"/>
                  </a:lnTo>
                  <a:lnTo>
                    <a:pt x="989" y="413"/>
                  </a:lnTo>
                  <a:lnTo>
                    <a:pt x="988" y="413"/>
                  </a:lnTo>
                  <a:lnTo>
                    <a:pt x="986" y="413"/>
                  </a:lnTo>
                  <a:lnTo>
                    <a:pt x="985" y="413"/>
                  </a:lnTo>
                  <a:lnTo>
                    <a:pt x="983" y="413"/>
                  </a:lnTo>
                  <a:lnTo>
                    <a:pt x="982" y="413"/>
                  </a:lnTo>
                  <a:lnTo>
                    <a:pt x="980" y="414"/>
                  </a:lnTo>
                  <a:lnTo>
                    <a:pt x="979" y="414"/>
                  </a:lnTo>
                  <a:lnTo>
                    <a:pt x="977" y="414"/>
                  </a:lnTo>
                  <a:lnTo>
                    <a:pt x="977" y="416"/>
                  </a:lnTo>
                  <a:lnTo>
                    <a:pt x="975" y="418"/>
                  </a:lnTo>
                  <a:lnTo>
                    <a:pt x="974" y="418"/>
                  </a:lnTo>
                  <a:lnTo>
                    <a:pt x="972" y="418"/>
                  </a:lnTo>
                  <a:lnTo>
                    <a:pt x="971" y="419"/>
                  </a:lnTo>
                  <a:lnTo>
                    <a:pt x="969" y="421"/>
                  </a:lnTo>
                  <a:lnTo>
                    <a:pt x="968" y="422"/>
                  </a:lnTo>
                  <a:lnTo>
                    <a:pt x="966" y="424"/>
                  </a:lnTo>
                  <a:lnTo>
                    <a:pt x="964" y="424"/>
                  </a:lnTo>
                  <a:lnTo>
                    <a:pt x="963" y="424"/>
                  </a:lnTo>
                  <a:lnTo>
                    <a:pt x="963" y="425"/>
                  </a:lnTo>
                  <a:lnTo>
                    <a:pt x="961" y="425"/>
                  </a:lnTo>
                  <a:lnTo>
                    <a:pt x="961" y="427"/>
                  </a:lnTo>
                  <a:lnTo>
                    <a:pt x="961" y="429"/>
                  </a:lnTo>
                  <a:lnTo>
                    <a:pt x="963" y="429"/>
                  </a:lnTo>
                  <a:lnTo>
                    <a:pt x="964" y="429"/>
                  </a:lnTo>
                  <a:lnTo>
                    <a:pt x="966" y="429"/>
                  </a:lnTo>
                  <a:lnTo>
                    <a:pt x="966" y="430"/>
                  </a:lnTo>
                  <a:lnTo>
                    <a:pt x="966" y="432"/>
                  </a:lnTo>
                  <a:lnTo>
                    <a:pt x="966" y="433"/>
                  </a:lnTo>
                  <a:lnTo>
                    <a:pt x="966" y="435"/>
                  </a:lnTo>
                  <a:lnTo>
                    <a:pt x="966" y="436"/>
                  </a:lnTo>
                  <a:lnTo>
                    <a:pt x="966" y="438"/>
                  </a:lnTo>
                  <a:lnTo>
                    <a:pt x="966" y="439"/>
                  </a:lnTo>
                  <a:lnTo>
                    <a:pt x="964" y="441"/>
                  </a:lnTo>
                  <a:lnTo>
                    <a:pt x="964" y="443"/>
                  </a:lnTo>
                  <a:lnTo>
                    <a:pt x="964" y="444"/>
                  </a:lnTo>
                  <a:lnTo>
                    <a:pt x="964" y="446"/>
                  </a:lnTo>
                  <a:lnTo>
                    <a:pt x="964" y="447"/>
                  </a:lnTo>
                  <a:lnTo>
                    <a:pt x="964" y="449"/>
                  </a:lnTo>
                  <a:lnTo>
                    <a:pt x="964" y="450"/>
                  </a:lnTo>
                  <a:lnTo>
                    <a:pt x="964" y="452"/>
                  </a:lnTo>
                  <a:lnTo>
                    <a:pt x="964" y="454"/>
                  </a:lnTo>
                  <a:lnTo>
                    <a:pt x="964" y="455"/>
                  </a:lnTo>
                  <a:lnTo>
                    <a:pt x="963" y="455"/>
                  </a:lnTo>
                  <a:lnTo>
                    <a:pt x="963" y="457"/>
                  </a:lnTo>
                  <a:lnTo>
                    <a:pt x="963" y="458"/>
                  </a:lnTo>
                  <a:lnTo>
                    <a:pt x="964" y="458"/>
                  </a:lnTo>
                  <a:lnTo>
                    <a:pt x="963" y="460"/>
                  </a:lnTo>
                  <a:lnTo>
                    <a:pt x="963" y="461"/>
                  </a:lnTo>
                  <a:lnTo>
                    <a:pt x="961" y="463"/>
                  </a:lnTo>
                  <a:lnTo>
                    <a:pt x="961" y="465"/>
                  </a:lnTo>
                  <a:lnTo>
                    <a:pt x="960" y="466"/>
                  </a:lnTo>
                  <a:lnTo>
                    <a:pt x="958" y="466"/>
                  </a:lnTo>
                  <a:lnTo>
                    <a:pt x="958" y="468"/>
                  </a:lnTo>
                  <a:lnTo>
                    <a:pt x="957" y="468"/>
                  </a:lnTo>
                  <a:lnTo>
                    <a:pt x="957" y="469"/>
                  </a:lnTo>
                  <a:lnTo>
                    <a:pt x="955" y="469"/>
                  </a:lnTo>
                  <a:lnTo>
                    <a:pt x="955" y="471"/>
                  </a:lnTo>
                  <a:lnTo>
                    <a:pt x="955" y="472"/>
                  </a:lnTo>
                  <a:lnTo>
                    <a:pt x="957" y="472"/>
                  </a:lnTo>
                  <a:lnTo>
                    <a:pt x="957" y="474"/>
                  </a:lnTo>
                  <a:lnTo>
                    <a:pt x="955" y="476"/>
                  </a:lnTo>
                  <a:lnTo>
                    <a:pt x="955" y="477"/>
                  </a:lnTo>
                  <a:lnTo>
                    <a:pt x="957" y="479"/>
                  </a:lnTo>
                  <a:lnTo>
                    <a:pt x="957" y="480"/>
                  </a:lnTo>
                  <a:lnTo>
                    <a:pt x="957" y="482"/>
                  </a:lnTo>
                  <a:lnTo>
                    <a:pt x="957" y="483"/>
                  </a:lnTo>
                  <a:lnTo>
                    <a:pt x="955" y="485"/>
                  </a:lnTo>
                  <a:lnTo>
                    <a:pt x="953" y="485"/>
                  </a:lnTo>
                  <a:lnTo>
                    <a:pt x="952" y="485"/>
                  </a:lnTo>
                  <a:lnTo>
                    <a:pt x="950" y="485"/>
                  </a:lnTo>
                  <a:lnTo>
                    <a:pt x="949" y="485"/>
                  </a:lnTo>
                  <a:lnTo>
                    <a:pt x="949" y="486"/>
                  </a:lnTo>
                  <a:lnTo>
                    <a:pt x="949" y="488"/>
                  </a:lnTo>
                  <a:lnTo>
                    <a:pt x="949" y="490"/>
                  </a:lnTo>
                  <a:lnTo>
                    <a:pt x="949" y="491"/>
                  </a:lnTo>
                  <a:lnTo>
                    <a:pt x="947" y="491"/>
                  </a:lnTo>
                  <a:lnTo>
                    <a:pt x="947" y="493"/>
                  </a:lnTo>
                  <a:lnTo>
                    <a:pt x="946" y="493"/>
                  </a:lnTo>
                  <a:lnTo>
                    <a:pt x="946" y="494"/>
                  </a:lnTo>
                  <a:lnTo>
                    <a:pt x="944" y="496"/>
                  </a:lnTo>
                  <a:lnTo>
                    <a:pt x="943" y="496"/>
                  </a:lnTo>
                  <a:lnTo>
                    <a:pt x="941" y="496"/>
                  </a:lnTo>
                  <a:lnTo>
                    <a:pt x="939" y="497"/>
                  </a:lnTo>
                  <a:lnTo>
                    <a:pt x="938" y="499"/>
                  </a:lnTo>
                  <a:lnTo>
                    <a:pt x="936" y="501"/>
                  </a:lnTo>
                  <a:lnTo>
                    <a:pt x="935" y="501"/>
                  </a:lnTo>
                  <a:lnTo>
                    <a:pt x="933" y="499"/>
                  </a:lnTo>
                  <a:lnTo>
                    <a:pt x="932" y="499"/>
                  </a:lnTo>
                  <a:lnTo>
                    <a:pt x="930" y="499"/>
                  </a:lnTo>
                  <a:lnTo>
                    <a:pt x="927" y="497"/>
                  </a:lnTo>
                  <a:lnTo>
                    <a:pt x="925" y="497"/>
                  </a:lnTo>
                  <a:lnTo>
                    <a:pt x="925" y="499"/>
                  </a:lnTo>
                  <a:lnTo>
                    <a:pt x="925" y="501"/>
                  </a:lnTo>
                  <a:lnTo>
                    <a:pt x="925" y="502"/>
                  </a:lnTo>
                  <a:lnTo>
                    <a:pt x="924" y="502"/>
                  </a:lnTo>
                  <a:lnTo>
                    <a:pt x="924" y="504"/>
                  </a:lnTo>
                  <a:lnTo>
                    <a:pt x="922" y="504"/>
                  </a:lnTo>
                  <a:lnTo>
                    <a:pt x="922" y="505"/>
                  </a:lnTo>
                  <a:lnTo>
                    <a:pt x="922" y="507"/>
                  </a:lnTo>
                  <a:lnTo>
                    <a:pt x="922" y="508"/>
                  </a:lnTo>
                  <a:lnTo>
                    <a:pt x="921" y="508"/>
                  </a:lnTo>
                  <a:lnTo>
                    <a:pt x="921" y="510"/>
                  </a:lnTo>
                  <a:lnTo>
                    <a:pt x="919" y="512"/>
                  </a:lnTo>
                  <a:lnTo>
                    <a:pt x="917" y="512"/>
                  </a:lnTo>
                  <a:lnTo>
                    <a:pt x="916" y="512"/>
                  </a:lnTo>
                  <a:lnTo>
                    <a:pt x="914" y="512"/>
                  </a:lnTo>
                  <a:lnTo>
                    <a:pt x="914" y="513"/>
                  </a:lnTo>
                  <a:lnTo>
                    <a:pt x="913" y="513"/>
                  </a:lnTo>
                  <a:lnTo>
                    <a:pt x="911" y="513"/>
                  </a:lnTo>
                  <a:lnTo>
                    <a:pt x="910" y="513"/>
                  </a:lnTo>
                  <a:lnTo>
                    <a:pt x="908" y="513"/>
                  </a:lnTo>
                  <a:lnTo>
                    <a:pt x="908" y="515"/>
                  </a:lnTo>
                  <a:lnTo>
                    <a:pt x="907" y="515"/>
                  </a:lnTo>
                  <a:lnTo>
                    <a:pt x="905" y="515"/>
                  </a:lnTo>
                  <a:lnTo>
                    <a:pt x="903" y="515"/>
                  </a:lnTo>
                  <a:lnTo>
                    <a:pt x="903" y="516"/>
                  </a:lnTo>
                  <a:lnTo>
                    <a:pt x="902" y="518"/>
                  </a:lnTo>
                  <a:lnTo>
                    <a:pt x="902" y="519"/>
                  </a:lnTo>
                  <a:lnTo>
                    <a:pt x="902" y="521"/>
                  </a:lnTo>
                  <a:lnTo>
                    <a:pt x="902" y="522"/>
                  </a:lnTo>
                  <a:lnTo>
                    <a:pt x="902" y="524"/>
                  </a:lnTo>
                  <a:lnTo>
                    <a:pt x="903" y="526"/>
                  </a:lnTo>
                  <a:lnTo>
                    <a:pt x="903" y="527"/>
                  </a:lnTo>
                  <a:lnTo>
                    <a:pt x="903" y="529"/>
                  </a:lnTo>
                  <a:lnTo>
                    <a:pt x="903" y="530"/>
                  </a:lnTo>
                  <a:lnTo>
                    <a:pt x="905" y="532"/>
                  </a:lnTo>
                  <a:lnTo>
                    <a:pt x="905" y="533"/>
                  </a:lnTo>
                  <a:lnTo>
                    <a:pt x="905" y="535"/>
                  </a:lnTo>
                  <a:lnTo>
                    <a:pt x="905" y="538"/>
                  </a:lnTo>
                  <a:lnTo>
                    <a:pt x="905" y="540"/>
                  </a:lnTo>
                  <a:lnTo>
                    <a:pt x="905" y="541"/>
                  </a:lnTo>
                  <a:lnTo>
                    <a:pt x="903" y="541"/>
                  </a:lnTo>
                  <a:lnTo>
                    <a:pt x="903" y="543"/>
                  </a:lnTo>
                  <a:lnTo>
                    <a:pt x="902" y="544"/>
                  </a:lnTo>
                  <a:lnTo>
                    <a:pt x="902" y="546"/>
                  </a:lnTo>
                  <a:lnTo>
                    <a:pt x="900" y="546"/>
                  </a:lnTo>
                  <a:lnTo>
                    <a:pt x="900" y="548"/>
                  </a:lnTo>
                  <a:lnTo>
                    <a:pt x="900" y="549"/>
                  </a:lnTo>
                  <a:lnTo>
                    <a:pt x="900" y="551"/>
                  </a:lnTo>
                  <a:lnTo>
                    <a:pt x="900" y="552"/>
                  </a:lnTo>
                  <a:lnTo>
                    <a:pt x="900" y="554"/>
                  </a:lnTo>
                  <a:lnTo>
                    <a:pt x="900" y="555"/>
                  </a:lnTo>
                  <a:lnTo>
                    <a:pt x="902" y="555"/>
                  </a:lnTo>
                  <a:lnTo>
                    <a:pt x="902" y="557"/>
                  </a:lnTo>
                  <a:lnTo>
                    <a:pt x="902" y="558"/>
                  </a:lnTo>
                  <a:lnTo>
                    <a:pt x="900" y="558"/>
                  </a:lnTo>
                  <a:lnTo>
                    <a:pt x="900" y="560"/>
                  </a:lnTo>
                  <a:lnTo>
                    <a:pt x="899" y="560"/>
                  </a:lnTo>
                  <a:lnTo>
                    <a:pt x="899" y="562"/>
                  </a:lnTo>
                  <a:lnTo>
                    <a:pt x="899" y="563"/>
                  </a:lnTo>
                  <a:lnTo>
                    <a:pt x="897" y="563"/>
                  </a:lnTo>
                  <a:lnTo>
                    <a:pt x="897" y="565"/>
                  </a:lnTo>
                  <a:lnTo>
                    <a:pt x="896" y="565"/>
                  </a:lnTo>
                  <a:lnTo>
                    <a:pt x="896" y="566"/>
                  </a:lnTo>
                  <a:lnTo>
                    <a:pt x="896" y="568"/>
                  </a:lnTo>
                  <a:lnTo>
                    <a:pt x="894" y="568"/>
                  </a:lnTo>
                  <a:lnTo>
                    <a:pt x="894" y="569"/>
                  </a:lnTo>
                  <a:lnTo>
                    <a:pt x="892" y="569"/>
                  </a:lnTo>
                  <a:lnTo>
                    <a:pt x="891" y="571"/>
                  </a:lnTo>
                  <a:lnTo>
                    <a:pt x="889" y="573"/>
                  </a:lnTo>
                  <a:lnTo>
                    <a:pt x="889" y="574"/>
                  </a:lnTo>
                  <a:lnTo>
                    <a:pt x="888" y="576"/>
                  </a:lnTo>
                  <a:lnTo>
                    <a:pt x="886" y="577"/>
                  </a:lnTo>
                  <a:lnTo>
                    <a:pt x="886" y="579"/>
                  </a:lnTo>
                  <a:lnTo>
                    <a:pt x="886" y="580"/>
                  </a:lnTo>
                  <a:lnTo>
                    <a:pt x="885" y="580"/>
                  </a:lnTo>
                  <a:lnTo>
                    <a:pt x="885" y="582"/>
                  </a:lnTo>
                  <a:lnTo>
                    <a:pt x="885" y="585"/>
                  </a:lnTo>
                  <a:lnTo>
                    <a:pt x="885" y="587"/>
                  </a:lnTo>
                  <a:lnTo>
                    <a:pt x="883" y="588"/>
                  </a:lnTo>
                  <a:lnTo>
                    <a:pt x="883" y="590"/>
                  </a:lnTo>
                  <a:lnTo>
                    <a:pt x="883" y="591"/>
                  </a:lnTo>
                  <a:lnTo>
                    <a:pt x="883" y="594"/>
                  </a:lnTo>
                  <a:lnTo>
                    <a:pt x="883" y="596"/>
                  </a:lnTo>
                  <a:lnTo>
                    <a:pt x="883" y="598"/>
                  </a:lnTo>
                  <a:lnTo>
                    <a:pt x="883" y="599"/>
                  </a:lnTo>
                  <a:lnTo>
                    <a:pt x="883" y="601"/>
                  </a:lnTo>
                  <a:lnTo>
                    <a:pt x="885" y="601"/>
                  </a:lnTo>
                  <a:lnTo>
                    <a:pt x="885" y="602"/>
                  </a:lnTo>
                  <a:lnTo>
                    <a:pt x="883" y="602"/>
                  </a:lnTo>
                  <a:lnTo>
                    <a:pt x="881" y="604"/>
                  </a:lnTo>
                  <a:lnTo>
                    <a:pt x="880" y="604"/>
                  </a:lnTo>
                  <a:lnTo>
                    <a:pt x="878" y="604"/>
                  </a:lnTo>
                  <a:lnTo>
                    <a:pt x="877" y="604"/>
                  </a:lnTo>
                  <a:lnTo>
                    <a:pt x="877" y="605"/>
                  </a:lnTo>
                  <a:lnTo>
                    <a:pt x="875" y="605"/>
                  </a:lnTo>
                  <a:lnTo>
                    <a:pt x="874" y="609"/>
                  </a:lnTo>
                  <a:lnTo>
                    <a:pt x="872" y="610"/>
                  </a:lnTo>
                  <a:lnTo>
                    <a:pt x="871" y="610"/>
                  </a:lnTo>
                  <a:lnTo>
                    <a:pt x="871" y="612"/>
                  </a:lnTo>
                  <a:lnTo>
                    <a:pt x="869" y="613"/>
                  </a:lnTo>
                  <a:lnTo>
                    <a:pt x="867" y="613"/>
                  </a:lnTo>
                  <a:lnTo>
                    <a:pt x="867" y="615"/>
                  </a:lnTo>
                  <a:lnTo>
                    <a:pt x="866" y="616"/>
                  </a:lnTo>
                  <a:lnTo>
                    <a:pt x="866" y="618"/>
                  </a:lnTo>
                  <a:lnTo>
                    <a:pt x="864" y="618"/>
                  </a:lnTo>
                  <a:lnTo>
                    <a:pt x="864" y="620"/>
                  </a:lnTo>
                  <a:lnTo>
                    <a:pt x="864" y="621"/>
                  </a:lnTo>
                  <a:lnTo>
                    <a:pt x="863" y="621"/>
                  </a:lnTo>
                  <a:lnTo>
                    <a:pt x="863" y="623"/>
                  </a:lnTo>
                  <a:lnTo>
                    <a:pt x="863" y="624"/>
                  </a:lnTo>
                  <a:lnTo>
                    <a:pt x="861" y="627"/>
                  </a:lnTo>
                  <a:lnTo>
                    <a:pt x="863" y="629"/>
                  </a:lnTo>
                  <a:lnTo>
                    <a:pt x="863" y="631"/>
                  </a:lnTo>
                  <a:lnTo>
                    <a:pt x="863" y="632"/>
                  </a:lnTo>
                  <a:lnTo>
                    <a:pt x="863" y="634"/>
                  </a:lnTo>
                  <a:lnTo>
                    <a:pt x="863" y="635"/>
                  </a:lnTo>
                  <a:lnTo>
                    <a:pt x="863" y="637"/>
                  </a:lnTo>
                  <a:lnTo>
                    <a:pt x="864" y="638"/>
                  </a:lnTo>
                  <a:lnTo>
                    <a:pt x="866" y="641"/>
                  </a:lnTo>
                  <a:lnTo>
                    <a:pt x="866" y="643"/>
                  </a:lnTo>
                  <a:lnTo>
                    <a:pt x="866" y="645"/>
                  </a:lnTo>
                  <a:lnTo>
                    <a:pt x="864" y="645"/>
                  </a:lnTo>
                  <a:lnTo>
                    <a:pt x="864" y="646"/>
                  </a:lnTo>
                  <a:lnTo>
                    <a:pt x="863" y="646"/>
                  </a:lnTo>
                  <a:lnTo>
                    <a:pt x="860" y="645"/>
                  </a:lnTo>
                  <a:lnTo>
                    <a:pt x="858" y="645"/>
                  </a:lnTo>
                  <a:lnTo>
                    <a:pt x="856" y="646"/>
                  </a:lnTo>
                  <a:lnTo>
                    <a:pt x="856" y="645"/>
                  </a:lnTo>
                  <a:lnTo>
                    <a:pt x="855" y="646"/>
                  </a:lnTo>
                  <a:lnTo>
                    <a:pt x="853" y="646"/>
                  </a:lnTo>
                  <a:lnTo>
                    <a:pt x="853" y="648"/>
                  </a:lnTo>
                  <a:lnTo>
                    <a:pt x="852" y="648"/>
                  </a:lnTo>
                  <a:lnTo>
                    <a:pt x="852" y="649"/>
                  </a:lnTo>
                  <a:lnTo>
                    <a:pt x="850" y="651"/>
                  </a:lnTo>
                  <a:lnTo>
                    <a:pt x="849" y="651"/>
                  </a:lnTo>
                  <a:lnTo>
                    <a:pt x="849" y="652"/>
                  </a:lnTo>
                  <a:lnTo>
                    <a:pt x="847" y="652"/>
                  </a:lnTo>
                  <a:lnTo>
                    <a:pt x="845" y="652"/>
                  </a:lnTo>
                  <a:lnTo>
                    <a:pt x="845" y="654"/>
                  </a:lnTo>
                  <a:lnTo>
                    <a:pt x="845" y="656"/>
                  </a:lnTo>
                  <a:lnTo>
                    <a:pt x="844" y="657"/>
                  </a:lnTo>
                  <a:lnTo>
                    <a:pt x="844" y="659"/>
                  </a:lnTo>
                  <a:lnTo>
                    <a:pt x="842" y="660"/>
                  </a:lnTo>
                  <a:lnTo>
                    <a:pt x="841" y="660"/>
                  </a:lnTo>
                  <a:lnTo>
                    <a:pt x="841" y="662"/>
                  </a:lnTo>
                  <a:lnTo>
                    <a:pt x="839" y="663"/>
                  </a:lnTo>
                  <a:lnTo>
                    <a:pt x="839" y="665"/>
                  </a:lnTo>
                  <a:lnTo>
                    <a:pt x="841" y="665"/>
                  </a:lnTo>
                  <a:lnTo>
                    <a:pt x="841" y="667"/>
                  </a:lnTo>
                  <a:lnTo>
                    <a:pt x="841" y="668"/>
                  </a:lnTo>
                  <a:lnTo>
                    <a:pt x="842" y="668"/>
                  </a:lnTo>
                  <a:lnTo>
                    <a:pt x="842" y="670"/>
                  </a:lnTo>
                  <a:lnTo>
                    <a:pt x="842" y="671"/>
                  </a:lnTo>
                  <a:lnTo>
                    <a:pt x="841" y="671"/>
                  </a:lnTo>
                  <a:lnTo>
                    <a:pt x="841" y="673"/>
                  </a:lnTo>
                  <a:lnTo>
                    <a:pt x="841" y="674"/>
                  </a:lnTo>
                  <a:lnTo>
                    <a:pt x="842" y="674"/>
                  </a:lnTo>
                  <a:lnTo>
                    <a:pt x="842" y="676"/>
                  </a:lnTo>
                  <a:lnTo>
                    <a:pt x="841" y="676"/>
                  </a:lnTo>
                  <a:lnTo>
                    <a:pt x="841" y="677"/>
                  </a:lnTo>
                  <a:lnTo>
                    <a:pt x="839" y="677"/>
                  </a:lnTo>
                  <a:lnTo>
                    <a:pt x="839" y="679"/>
                  </a:lnTo>
                  <a:lnTo>
                    <a:pt x="838" y="681"/>
                  </a:lnTo>
                  <a:lnTo>
                    <a:pt x="839" y="681"/>
                  </a:lnTo>
                  <a:lnTo>
                    <a:pt x="839" y="682"/>
                  </a:lnTo>
                  <a:lnTo>
                    <a:pt x="839" y="684"/>
                  </a:lnTo>
                  <a:lnTo>
                    <a:pt x="838" y="684"/>
                  </a:lnTo>
                  <a:lnTo>
                    <a:pt x="836" y="684"/>
                  </a:lnTo>
                  <a:lnTo>
                    <a:pt x="836" y="685"/>
                  </a:lnTo>
                  <a:lnTo>
                    <a:pt x="836" y="687"/>
                  </a:lnTo>
                  <a:lnTo>
                    <a:pt x="836" y="688"/>
                  </a:lnTo>
                  <a:lnTo>
                    <a:pt x="835" y="688"/>
                  </a:lnTo>
                  <a:lnTo>
                    <a:pt x="833" y="688"/>
                  </a:lnTo>
                  <a:lnTo>
                    <a:pt x="833" y="690"/>
                  </a:lnTo>
                  <a:lnTo>
                    <a:pt x="831" y="690"/>
                  </a:lnTo>
                  <a:lnTo>
                    <a:pt x="831" y="688"/>
                  </a:lnTo>
                  <a:lnTo>
                    <a:pt x="830" y="688"/>
                  </a:lnTo>
                  <a:lnTo>
                    <a:pt x="828" y="688"/>
                  </a:lnTo>
                  <a:lnTo>
                    <a:pt x="827" y="688"/>
                  </a:lnTo>
                  <a:lnTo>
                    <a:pt x="827" y="690"/>
                  </a:lnTo>
                  <a:lnTo>
                    <a:pt x="827" y="692"/>
                  </a:lnTo>
                  <a:lnTo>
                    <a:pt x="827" y="693"/>
                  </a:lnTo>
                  <a:lnTo>
                    <a:pt x="827" y="695"/>
                  </a:lnTo>
                  <a:lnTo>
                    <a:pt x="827" y="696"/>
                  </a:lnTo>
                  <a:lnTo>
                    <a:pt x="824" y="696"/>
                  </a:lnTo>
                  <a:lnTo>
                    <a:pt x="822" y="696"/>
                  </a:lnTo>
                  <a:lnTo>
                    <a:pt x="820" y="696"/>
                  </a:lnTo>
                  <a:lnTo>
                    <a:pt x="819" y="696"/>
                  </a:lnTo>
                  <a:lnTo>
                    <a:pt x="819" y="698"/>
                  </a:lnTo>
                  <a:lnTo>
                    <a:pt x="817" y="698"/>
                  </a:lnTo>
                  <a:lnTo>
                    <a:pt x="816" y="698"/>
                  </a:lnTo>
                  <a:lnTo>
                    <a:pt x="816" y="696"/>
                  </a:lnTo>
                  <a:lnTo>
                    <a:pt x="814" y="696"/>
                  </a:lnTo>
                  <a:lnTo>
                    <a:pt x="814" y="695"/>
                  </a:lnTo>
                  <a:lnTo>
                    <a:pt x="813" y="695"/>
                  </a:lnTo>
                  <a:lnTo>
                    <a:pt x="811" y="695"/>
                  </a:lnTo>
                  <a:lnTo>
                    <a:pt x="811" y="696"/>
                  </a:lnTo>
                  <a:lnTo>
                    <a:pt x="809" y="696"/>
                  </a:lnTo>
                  <a:lnTo>
                    <a:pt x="808" y="695"/>
                  </a:lnTo>
                  <a:lnTo>
                    <a:pt x="806" y="695"/>
                  </a:lnTo>
                  <a:lnTo>
                    <a:pt x="805" y="695"/>
                  </a:lnTo>
                  <a:lnTo>
                    <a:pt x="803" y="695"/>
                  </a:lnTo>
                  <a:lnTo>
                    <a:pt x="802" y="693"/>
                  </a:lnTo>
                  <a:lnTo>
                    <a:pt x="800" y="693"/>
                  </a:lnTo>
                  <a:lnTo>
                    <a:pt x="800" y="695"/>
                  </a:lnTo>
                  <a:lnTo>
                    <a:pt x="799" y="695"/>
                  </a:lnTo>
                  <a:lnTo>
                    <a:pt x="795" y="695"/>
                  </a:lnTo>
                  <a:lnTo>
                    <a:pt x="795" y="693"/>
                  </a:lnTo>
                  <a:lnTo>
                    <a:pt x="795" y="692"/>
                  </a:lnTo>
                  <a:lnTo>
                    <a:pt x="795" y="688"/>
                  </a:lnTo>
                  <a:lnTo>
                    <a:pt x="795" y="685"/>
                  </a:lnTo>
                  <a:lnTo>
                    <a:pt x="795" y="684"/>
                  </a:lnTo>
                  <a:lnTo>
                    <a:pt x="795" y="682"/>
                  </a:lnTo>
                  <a:lnTo>
                    <a:pt x="795" y="681"/>
                  </a:lnTo>
                  <a:lnTo>
                    <a:pt x="794" y="679"/>
                  </a:lnTo>
                  <a:lnTo>
                    <a:pt x="792" y="679"/>
                  </a:lnTo>
                  <a:lnTo>
                    <a:pt x="791" y="679"/>
                  </a:lnTo>
                  <a:lnTo>
                    <a:pt x="791" y="677"/>
                  </a:lnTo>
                  <a:lnTo>
                    <a:pt x="789" y="677"/>
                  </a:lnTo>
                  <a:lnTo>
                    <a:pt x="789" y="679"/>
                  </a:lnTo>
                  <a:lnTo>
                    <a:pt x="788" y="681"/>
                  </a:lnTo>
                  <a:lnTo>
                    <a:pt x="786" y="681"/>
                  </a:lnTo>
                  <a:lnTo>
                    <a:pt x="784" y="681"/>
                  </a:lnTo>
                  <a:lnTo>
                    <a:pt x="783" y="681"/>
                  </a:lnTo>
                  <a:lnTo>
                    <a:pt x="781" y="681"/>
                  </a:lnTo>
                  <a:lnTo>
                    <a:pt x="780" y="679"/>
                  </a:lnTo>
                  <a:lnTo>
                    <a:pt x="778" y="679"/>
                  </a:lnTo>
                  <a:lnTo>
                    <a:pt x="778" y="677"/>
                  </a:lnTo>
                  <a:lnTo>
                    <a:pt x="778" y="676"/>
                  </a:lnTo>
                  <a:lnTo>
                    <a:pt x="778" y="674"/>
                  </a:lnTo>
                  <a:lnTo>
                    <a:pt x="778" y="673"/>
                  </a:lnTo>
                  <a:lnTo>
                    <a:pt x="777" y="673"/>
                  </a:lnTo>
                  <a:lnTo>
                    <a:pt x="777" y="674"/>
                  </a:lnTo>
                  <a:lnTo>
                    <a:pt x="775" y="673"/>
                  </a:lnTo>
                  <a:lnTo>
                    <a:pt x="775" y="671"/>
                  </a:lnTo>
                  <a:lnTo>
                    <a:pt x="773" y="670"/>
                  </a:lnTo>
                  <a:lnTo>
                    <a:pt x="772" y="670"/>
                  </a:lnTo>
                  <a:lnTo>
                    <a:pt x="770" y="670"/>
                  </a:lnTo>
                  <a:lnTo>
                    <a:pt x="770" y="668"/>
                  </a:lnTo>
                  <a:lnTo>
                    <a:pt x="769" y="668"/>
                  </a:lnTo>
                  <a:lnTo>
                    <a:pt x="769" y="667"/>
                  </a:lnTo>
                  <a:lnTo>
                    <a:pt x="769" y="665"/>
                  </a:lnTo>
                  <a:lnTo>
                    <a:pt x="769" y="663"/>
                  </a:lnTo>
                  <a:lnTo>
                    <a:pt x="769" y="662"/>
                  </a:lnTo>
                  <a:lnTo>
                    <a:pt x="770" y="662"/>
                  </a:lnTo>
                  <a:lnTo>
                    <a:pt x="770" y="660"/>
                  </a:lnTo>
                  <a:lnTo>
                    <a:pt x="770" y="659"/>
                  </a:lnTo>
                  <a:lnTo>
                    <a:pt x="770" y="657"/>
                  </a:lnTo>
                  <a:lnTo>
                    <a:pt x="769" y="657"/>
                  </a:lnTo>
                  <a:lnTo>
                    <a:pt x="769" y="656"/>
                  </a:lnTo>
                  <a:lnTo>
                    <a:pt x="767" y="656"/>
                  </a:lnTo>
                  <a:lnTo>
                    <a:pt x="766" y="656"/>
                  </a:lnTo>
                  <a:lnTo>
                    <a:pt x="766" y="654"/>
                  </a:lnTo>
                  <a:lnTo>
                    <a:pt x="764" y="656"/>
                  </a:lnTo>
                  <a:lnTo>
                    <a:pt x="763" y="654"/>
                  </a:lnTo>
                  <a:lnTo>
                    <a:pt x="763" y="652"/>
                  </a:lnTo>
                  <a:lnTo>
                    <a:pt x="761" y="652"/>
                  </a:lnTo>
                  <a:lnTo>
                    <a:pt x="759" y="652"/>
                  </a:lnTo>
                  <a:lnTo>
                    <a:pt x="759" y="651"/>
                  </a:lnTo>
                  <a:lnTo>
                    <a:pt x="758" y="651"/>
                  </a:lnTo>
                  <a:lnTo>
                    <a:pt x="758" y="649"/>
                  </a:lnTo>
                  <a:lnTo>
                    <a:pt x="756" y="649"/>
                  </a:lnTo>
                  <a:lnTo>
                    <a:pt x="756" y="648"/>
                  </a:lnTo>
                  <a:lnTo>
                    <a:pt x="755" y="646"/>
                  </a:lnTo>
                  <a:lnTo>
                    <a:pt x="753" y="646"/>
                  </a:lnTo>
                  <a:lnTo>
                    <a:pt x="753" y="648"/>
                  </a:lnTo>
                  <a:lnTo>
                    <a:pt x="752" y="646"/>
                  </a:lnTo>
                  <a:lnTo>
                    <a:pt x="750" y="646"/>
                  </a:lnTo>
                  <a:lnTo>
                    <a:pt x="748" y="645"/>
                  </a:lnTo>
                  <a:lnTo>
                    <a:pt x="748" y="643"/>
                  </a:lnTo>
                  <a:lnTo>
                    <a:pt x="748" y="641"/>
                  </a:lnTo>
                  <a:lnTo>
                    <a:pt x="748" y="640"/>
                  </a:lnTo>
                  <a:lnTo>
                    <a:pt x="748" y="638"/>
                  </a:lnTo>
                  <a:lnTo>
                    <a:pt x="748" y="637"/>
                  </a:lnTo>
                  <a:lnTo>
                    <a:pt x="747" y="637"/>
                  </a:lnTo>
                  <a:lnTo>
                    <a:pt x="745" y="637"/>
                  </a:lnTo>
                  <a:lnTo>
                    <a:pt x="745" y="638"/>
                  </a:lnTo>
                  <a:lnTo>
                    <a:pt x="745" y="640"/>
                  </a:lnTo>
                  <a:lnTo>
                    <a:pt x="745" y="643"/>
                  </a:lnTo>
                  <a:lnTo>
                    <a:pt x="745" y="645"/>
                  </a:lnTo>
                  <a:lnTo>
                    <a:pt x="745" y="646"/>
                  </a:lnTo>
                  <a:lnTo>
                    <a:pt x="745" y="648"/>
                  </a:lnTo>
                  <a:lnTo>
                    <a:pt x="744" y="649"/>
                  </a:lnTo>
                  <a:lnTo>
                    <a:pt x="744" y="651"/>
                  </a:lnTo>
                  <a:lnTo>
                    <a:pt x="744" y="652"/>
                  </a:lnTo>
                  <a:lnTo>
                    <a:pt x="744" y="654"/>
                  </a:lnTo>
                  <a:lnTo>
                    <a:pt x="742" y="654"/>
                  </a:lnTo>
                  <a:lnTo>
                    <a:pt x="742" y="657"/>
                  </a:lnTo>
                  <a:lnTo>
                    <a:pt x="742" y="659"/>
                  </a:lnTo>
                  <a:lnTo>
                    <a:pt x="741" y="659"/>
                  </a:lnTo>
                  <a:lnTo>
                    <a:pt x="739" y="659"/>
                  </a:lnTo>
                  <a:lnTo>
                    <a:pt x="739" y="660"/>
                  </a:lnTo>
                  <a:lnTo>
                    <a:pt x="737" y="660"/>
                  </a:lnTo>
                  <a:lnTo>
                    <a:pt x="736" y="660"/>
                  </a:lnTo>
                  <a:lnTo>
                    <a:pt x="736" y="659"/>
                  </a:lnTo>
                  <a:lnTo>
                    <a:pt x="734" y="659"/>
                  </a:lnTo>
                  <a:lnTo>
                    <a:pt x="733" y="660"/>
                  </a:lnTo>
                  <a:lnTo>
                    <a:pt x="731" y="660"/>
                  </a:lnTo>
                  <a:lnTo>
                    <a:pt x="730" y="660"/>
                  </a:lnTo>
                  <a:lnTo>
                    <a:pt x="728" y="660"/>
                  </a:lnTo>
                  <a:lnTo>
                    <a:pt x="727" y="660"/>
                  </a:lnTo>
                  <a:lnTo>
                    <a:pt x="725" y="660"/>
                  </a:lnTo>
                  <a:lnTo>
                    <a:pt x="722" y="660"/>
                  </a:lnTo>
                  <a:lnTo>
                    <a:pt x="720" y="660"/>
                  </a:lnTo>
                  <a:lnTo>
                    <a:pt x="717" y="662"/>
                  </a:lnTo>
                  <a:lnTo>
                    <a:pt x="712" y="662"/>
                  </a:lnTo>
                  <a:lnTo>
                    <a:pt x="711" y="662"/>
                  </a:lnTo>
                  <a:lnTo>
                    <a:pt x="709" y="659"/>
                  </a:lnTo>
                  <a:lnTo>
                    <a:pt x="708" y="657"/>
                  </a:lnTo>
                  <a:lnTo>
                    <a:pt x="708" y="656"/>
                  </a:lnTo>
                  <a:lnTo>
                    <a:pt x="709" y="654"/>
                  </a:lnTo>
                  <a:lnTo>
                    <a:pt x="709" y="652"/>
                  </a:lnTo>
                  <a:lnTo>
                    <a:pt x="708" y="652"/>
                  </a:lnTo>
                  <a:lnTo>
                    <a:pt x="708" y="651"/>
                  </a:lnTo>
                  <a:lnTo>
                    <a:pt x="708" y="649"/>
                  </a:lnTo>
                  <a:lnTo>
                    <a:pt x="708" y="648"/>
                  </a:lnTo>
                  <a:lnTo>
                    <a:pt x="706" y="648"/>
                  </a:lnTo>
                  <a:lnTo>
                    <a:pt x="705" y="649"/>
                  </a:lnTo>
                  <a:lnTo>
                    <a:pt x="703" y="651"/>
                  </a:lnTo>
                  <a:lnTo>
                    <a:pt x="700" y="654"/>
                  </a:lnTo>
                  <a:lnTo>
                    <a:pt x="698" y="654"/>
                  </a:lnTo>
                  <a:lnTo>
                    <a:pt x="698" y="656"/>
                  </a:lnTo>
                  <a:lnTo>
                    <a:pt x="697" y="656"/>
                  </a:lnTo>
                  <a:lnTo>
                    <a:pt x="695" y="657"/>
                  </a:lnTo>
                  <a:lnTo>
                    <a:pt x="694" y="659"/>
                  </a:lnTo>
                  <a:lnTo>
                    <a:pt x="692" y="660"/>
                  </a:lnTo>
                  <a:lnTo>
                    <a:pt x="691" y="662"/>
                  </a:lnTo>
                  <a:lnTo>
                    <a:pt x="689" y="663"/>
                  </a:lnTo>
                  <a:lnTo>
                    <a:pt x="687" y="665"/>
                  </a:lnTo>
                  <a:lnTo>
                    <a:pt x="687" y="667"/>
                  </a:lnTo>
                  <a:lnTo>
                    <a:pt x="686" y="667"/>
                  </a:lnTo>
                  <a:lnTo>
                    <a:pt x="684" y="668"/>
                  </a:lnTo>
                  <a:lnTo>
                    <a:pt x="683" y="671"/>
                  </a:lnTo>
                  <a:lnTo>
                    <a:pt x="681" y="671"/>
                  </a:lnTo>
                  <a:lnTo>
                    <a:pt x="681" y="673"/>
                  </a:lnTo>
                  <a:lnTo>
                    <a:pt x="680" y="673"/>
                  </a:lnTo>
                  <a:lnTo>
                    <a:pt x="678" y="673"/>
                  </a:lnTo>
                  <a:lnTo>
                    <a:pt x="678" y="671"/>
                  </a:lnTo>
                  <a:lnTo>
                    <a:pt x="675" y="671"/>
                  </a:lnTo>
                  <a:lnTo>
                    <a:pt x="673" y="671"/>
                  </a:lnTo>
                  <a:lnTo>
                    <a:pt x="672" y="671"/>
                  </a:lnTo>
                  <a:lnTo>
                    <a:pt x="670" y="671"/>
                  </a:lnTo>
                  <a:lnTo>
                    <a:pt x="670" y="673"/>
                  </a:lnTo>
                  <a:lnTo>
                    <a:pt x="670" y="674"/>
                  </a:lnTo>
                  <a:lnTo>
                    <a:pt x="669" y="676"/>
                  </a:lnTo>
                  <a:lnTo>
                    <a:pt x="669" y="677"/>
                  </a:lnTo>
                  <a:lnTo>
                    <a:pt x="669" y="679"/>
                  </a:lnTo>
                  <a:lnTo>
                    <a:pt x="669" y="681"/>
                  </a:lnTo>
                  <a:lnTo>
                    <a:pt x="669" y="682"/>
                  </a:lnTo>
                  <a:lnTo>
                    <a:pt x="669" y="684"/>
                  </a:lnTo>
                  <a:lnTo>
                    <a:pt x="667" y="684"/>
                  </a:lnTo>
                  <a:lnTo>
                    <a:pt x="667" y="685"/>
                  </a:lnTo>
                  <a:lnTo>
                    <a:pt x="667" y="687"/>
                  </a:lnTo>
                  <a:lnTo>
                    <a:pt x="666" y="688"/>
                  </a:lnTo>
                  <a:lnTo>
                    <a:pt x="666" y="690"/>
                  </a:lnTo>
                  <a:lnTo>
                    <a:pt x="666" y="692"/>
                  </a:lnTo>
                  <a:lnTo>
                    <a:pt x="666" y="693"/>
                  </a:lnTo>
                  <a:lnTo>
                    <a:pt x="664" y="696"/>
                  </a:lnTo>
                  <a:lnTo>
                    <a:pt x="664" y="698"/>
                  </a:lnTo>
                  <a:lnTo>
                    <a:pt x="662" y="698"/>
                  </a:lnTo>
                  <a:lnTo>
                    <a:pt x="661" y="698"/>
                  </a:lnTo>
                  <a:lnTo>
                    <a:pt x="659" y="698"/>
                  </a:lnTo>
                  <a:lnTo>
                    <a:pt x="659" y="696"/>
                  </a:lnTo>
                  <a:lnTo>
                    <a:pt x="658" y="696"/>
                  </a:lnTo>
                  <a:lnTo>
                    <a:pt x="656" y="696"/>
                  </a:lnTo>
                  <a:lnTo>
                    <a:pt x="655" y="696"/>
                  </a:lnTo>
                  <a:lnTo>
                    <a:pt x="653" y="696"/>
                  </a:lnTo>
                  <a:lnTo>
                    <a:pt x="653" y="698"/>
                  </a:lnTo>
                  <a:lnTo>
                    <a:pt x="653" y="699"/>
                  </a:lnTo>
                  <a:lnTo>
                    <a:pt x="653" y="701"/>
                  </a:lnTo>
                  <a:lnTo>
                    <a:pt x="651" y="701"/>
                  </a:lnTo>
                  <a:lnTo>
                    <a:pt x="651" y="703"/>
                  </a:lnTo>
                  <a:lnTo>
                    <a:pt x="650" y="703"/>
                  </a:lnTo>
                  <a:lnTo>
                    <a:pt x="648" y="704"/>
                  </a:lnTo>
                  <a:lnTo>
                    <a:pt x="647" y="704"/>
                  </a:lnTo>
                  <a:lnTo>
                    <a:pt x="645" y="704"/>
                  </a:lnTo>
                  <a:lnTo>
                    <a:pt x="644" y="704"/>
                  </a:lnTo>
                  <a:lnTo>
                    <a:pt x="642" y="703"/>
                  </a:lnTo>
                  <a:lnTo>
                    <a:pt x="640" y="703"/>
                  </a:lnTo>
                  <a:lnTo>
                    <a:pt x="640" y="704"/>
                  </a:lnTo>
                  <a:lnTo>
                    <a:pt x="640" y="706"/>
                  </a:lnTo>
                  <a:lnTo>
                    <a:pt x="640" y="707"/>
                  </a:lnTo>
                  <a:lnTo>
                    <a:pt x="639" y="707"/>
                  </a:lnTo>
                  <a:lnTo>
                    <a:pt x="639" y="709"/>
                  </a:lnTo>
                  <a:lnTo>
                    <a:pt x="639" y="710"/>
                  </a:lnTo>
                  <a:lnTo>
                    <a:pt x="639" y="712"/>
                  </a:lnTo>
                  <a:lnTo>
                    <a:pt x="639" y="713"/>
                  </a:lnTo>
                  <a:lnTo>
                    <a:pt x="637" y="713"/>
                  </a:lnTo>
                  <a:lnTo>
                    <a:pt x="637" y="715"/>
                  </a:lnTo>
                  <a:lnTo>
                    <a:pt x="636" y="715"/>
                  </a:lnTo>
                  <a:lnTo>
                    <a:pt x="636" y="717"/>
                  </a:lnTo>
                  <a:lnTo>
                    <a:pt x="634" y="717"/>
                  </a:lnTo>
                  <a:lnTo>
                    <a:pt x="634" y="715"/>
                  </a:lnTo>
                  <a:lnTo>
                    <a:pt x="633" y="715"/>
                  </a:lnTo>
                  <a:lnTo>
                    <a:pt x="631" y="713"/>
                  </a:lnTo>
                  <a:lnTo>
                    <a:pt x="630" y="713"/>
                  </a:lnTo>
                  <a:lnTo>
                    <a:pt x="630" y="715"/>
                  </a:lnTo>
                  <a:lnTo>
                    <a:pt x="630" y="717"/>
                  </a:lnTo>
                  <a:lnTo>
                    <a:pt x="630" y="718"/>
                  </a:lnTo>
                  <a:lnTo>
                    <a:pt x="630" y="720"/>
                  </a:lnTo>
                  <a:lnTo>
                    <a:pt x="628" y="720"/>
                  </a:lnTo>
                  <a:lnTo>
                    <a:pt x="628" y="721"/>
                  </a:lnTo>
                  <a:lnTo>
                    <a:pt x="628" y="723"/>
                  </a:lnTo>
                  <a:lnTo>
                    <a:pt x="626" y="724"/>
                  </a:lnTo>
                  <a:lnTo>
                    <a:pt x="626" y="726"/>
                  </a:lnTo>
                  <a:lnTo>
                    <a:pt x="625" y="726"/>
                  </a:lnTo>
                  <a:lnTo>
                    <a:pt x="625" y="728"/>
                  </a:lnTo>
                  <a:lnTo>
                    <a:pt x="625" y="729"/>
                  </a:lnTo>
                  <a:lnTo>
                    <a:pt x="623" y="729"/>
                  </a:lnTo>
                  <a:lnTo>
                    <a:pt x="623" y="731"/>
                  </a:lnTo>
                  <a:lnTo>
                    <a:pt x="622" y="731"/>
                  </a:lnTo>
                  <a:lnTo>
                    <a:pt x="622" y="732"/>
                  </a:lnTo>
                  <a:lnTo>
                    <a:pt x="620" y="732"/>
                  </a:lnTo>
                  <a:lnTo>
                    <a:pt x="619" y="734"/>
                  </a:lnTo>
                  <a:lnTo>
                    <a:pt x="617" y="734"/>
                  </a:lnTo>
                  <a:lnTo>
                    <a:pt x="615" y="735"/>
                  </a:lnTo>
                  <a:lnTo>
                    <a:pt x="614" y="735"/>
                  </a:lnTo>
                  <a:lnTo>
                    <a:pt x="612" y="735"/>
                  </a:lnTo>
                  <a:lnTo>
                    <a:pt x="612" y="737"/>
                  </a:lnTo>
                  <a:lnTo>
                    <a:pt x="611" y="737"/>
                  </a:lnTo>
                  <a:lnTo>
                    <a:pt x="609" y="739"/>
                  </a:lnTo>
                  <a:lnTo>
                    <a:pt x="608" y="742"/>
                  </a:lnTo>
                  <a:lnTo>
                    <a:pt x="606" y="742"/>
                  </a:lnTo>
                  <a:lnTo>
                    <a:pt x="604" y="743"/>
                  </a:lnTo>
                  <a:lnTo>
                    <a:pt x="603" y="745"/>
                  </a:lnTo>
                  <a:lnTo>
                    <a:pt x="601" y="746"/>
                  </a:lnTo>
                  <a:lnTo>
                    <a:pt x="600" y="746"/>
                  </a:lnTo>
                  <a:lnTo>
                    <a:pt x="597" y="749"/>
                  </a:lnTo>
                  <a:lnTo>
                    <a:pt x="597" y="751"/>
                  </a:lnTo>
                  <a:lnTo>
                    <a:pt x="595" y="751"/>
                  </a:lnTo>
                  <a:lnTo>
                    <a:pt x="594" y="753"/>
                  </a:lnTo>
                  <a:lnTo>
                    <a:pt x="592" y="754"/>
                  </a:lnTo>
                  <a:lnTo>
                    <a:pt x="590" y="754"/>
                  </a:lnTo>
                  <a:lnTo>
                    <a:pt x="589" y="756"/>
                  </a:lnTo>
                  <a:lnTo>
                    <a:pt x="586" y="759"/>
                  </a:lnTo>
                  <a:lnTo>
                    <a:pt x="584" y="760"/>
                  </a:lnTo>
                  <a:lnTo>
                    <a:pt x="583" y="762"/>
                  </a:lnTo>
                  <a:lnTo>
                    <a:pt x="583" y="764"/>
                  </a:lnTo>
                  <a:lnTo>
                    <a:pt x="584" y="765"/>
                  </a:lnTo>
                  <a:lnTo>
                    <a:pt x="584" y="767"/>
                  </a:lnTo>
                  <a:lnTo>
                    <a:pt x="583" y="767"/>
                  </a:lnTo>
                  <a:lnTo>
                    <a:pt x="583" y="768"/>
                  </a:lnTo>
                  <a:lnTo>
                    <a:pt x="584" y="768"/>
                  </a:lnTo>
                  <a:lnTo>
                    <a:pt x="584" y="770"/>
                  </a:lnTo>
                  <a:lnTo>
                    <a:pt x="583" y="770"/>
                  </a:lnTo>
                  <a:lnTo>
                    <a:pt x="581" y="773"/>
                  </a:lnTo>
                  <a:lnTo>
                    <a:pt x="579" y="773"/>
                  </a:lnTo>
                  <a:lnTo>
                    <a:pt x="579" y="775"/>
                  </a:lnTo>
                  <a:lnTo>
                    <a:pt x="581" y="776"/>
                  </a:lnTo>
                  <a:lnTo>
                    <a:pt x="583" y="778"/>
                  </a:lnTo>
                  <a:lnTo>
                    <a:pt x="584" y="779"/>
                  </a:lnTo>
                  <a:lnTo>
                    <a:pt x="586" y="781"/>
                  </a:lnTo>
                  <a:lnTo>
                    <a:pt x="587" y="782"/>
                  </a:lnTo>
                  <a:lnTo>
                    <a:pt x="587" y="784"/>
                  </a:lnTo>
                  <a:lnTo>
                    <a:pt x="589" y="786"/>
                  </a:lnTo>
                  <a:lnTo>
                    <a:pt x="587" y="787"/>
                  </a:lnTo>
                  <a:lnTo>
                    <a:pt x="587" y="789"/>
                  </a:lnTo>
                  <a:lnTo>
                    <a:pt x="586" y="790"/>
                  </a:lnTo>
                  <a:lnTo>
                    <a:pt x="584" y="792"/>
                  </a:lnTo>
                  <a:lnTo>
                    <a:pt x="584" y="793"/>
                  </a:lnTo>
                  <a:lnTo>
                    <a:pt x="584" y="795"/>
                  </a:lnTo>
                  <a:lnTo>
                    <a:pt x="584" y="796"/>
                  </a:lnTo>
                  <a:lnTo>
                    <a:pt x="583" y="798"/>
                  </a:lnTo>
                  <a:lnTo>
                    <a:pt x="581" y="798"/>
                  </a:lnTo>
                  <a:lnTo>
                    <a:pt x="581" y="800"/>
                  </a:lnTo>
                  <a:lnTo>
                    <a:pt x="583" y="800"/>
                  </a:lnTo>
                  <a:lnTo>
                    <a:pt x="583" y="801"/>
                  </a:lnTo>
                  <a:lnTo>
                    <a:pt x="581" y="803"/>
                  </a:lnTo>
                  <a:lnTo>
                    <a:pt x="583" y="803"/>
                  </a:lnTo>
                  <a:lnTo>
                    <a:pt x="583" y="804"/>
                  </a:lnTo>
                  <a:lnTo>
                    <a:pt x="581" y="804"/>
                  </a:lnTo>
                  <a:lnTo>
                    <a:pt x="581" y="806"/>
                  </a:lnTo>
                  <a:lnTo>
                    <a:pt x="581" y="809"/>
                  </a:lnTo>
                  <a:lnTo>
                    <a:pt x="579" y="811"/>
                  </a:lnTo>
                  <a:lnTo>
                    <a:pt x="579" y="812"/>
                  </a:lnTo>
                  <a:lnTo>
                    <a:pt x="579" y="815"/>
                  </a:lnTo>
                  <a:lnTo>
                    <a:pt x="579" y="817"/>
                  </a:lnTo>
                  <a:lnTo>
                    <a:pt x="579" y="818"/>
                  </a:lnTo>
                  <a:lnTo>
                    <a:pt x="579" y="820"/>
                  </a:lnTo>
                  <a:lnTo>
                    <a:pt x="579" y="822"/>
                  </a:lnTo>
                  <a:lnTo>
                    <a:pt x="579" y="823"/>
                  </a:lnTo>
                  <a:lnTo>
                    <a:pt x="578" y="825"/>
                  </a:lnTo>
                  <a:lnTo>
                    <a:pt x="578" y="826"/>
                  </a:lnTo>
                  <a:lnTo>
                    <a:pt x="576" y="828"/>
                  </a:lnTo>
                  <a:lnTo>
                    <a:pt x="576" y="829"/>
                  </a:lnTo>
                  <a:lnTo>
                    <a:pt x="575" y="829"/>
                  </a:lnTo>
                  <a:lnTo>
                    <a:pt x="573" y="831"/>
                  </a:lnTo>
                  <a:lnTo>
                    <a:pt x="573" y="832"/>
                  </a:lnTo>
                  <a:lnTo>
                    <a:pt x="572" y="832"/>
                  </a:lnTo>
                  <a:lnTo>
                    <a:pt x="570" y="834"/>
                  </a:lnTo>
                  <a:lnTo>
                    <a:pt x="570" y="836"/>
                  </a:lnTo>
                  <a:lnTo>
                    <a:pt x="570" y="837"/>
                  </a:lnTo>
                  <a:lnTo>
                    <a:pt x="568" y="837"/>
                  </a:lnTo>
                  <a:lnTo>
                    <a:pt x="568" y="839"/>
                  </a:lnTo>
                  <a:lnTo>
                    <a:pt x="567" y="840"/>
                  </a:lnTo>
                  <a:lnTo>
                    <a:pt x="568" y="840"/>
                  </a:lnTo>
                  <a:lnTo>
                    <a:pt x="568" y="842"/>
                  </a:lnTo>
                  <a:lnTo>
                    <a:pt x="567" y="842"/>
                  </a:lnTo>
                  <a:lnTo>
                    <a:pt x="567" y="843"/>
                  </a:lnTo>
                  <a:lnTo>
                    <a:pt x="565" y="843"/>
                  </a:lnTo>
                  <a:lnTo>
                    <a:pt x="565" y="845"/>
                  </a:lnTo>
                  <a:lnTo>
                    <a:pt x="564" y="845"/>
                  </a:lnTo>
                  <a:lnTo>
                    <a:pt x="564" y="847"/>
                  </a:lnTo>
                  <a:lnTo>
                    <a:pt x="564" y="848"/>
                  </a:lnTo>
                  <a:lnTo>
                    <a:pt x="562" y="850"/>
                  </a:lnTo>
                  <a:lnTo>
                    <a:pt x="561" y="850"/>
                  </a:lnTo>
                  <a:lnTo>
                    <a:pt x="561" y="851"/>
                  </a:lnTo>
                  <a:lnTo>
                    <a:pt x="559" y="851"/>
                  </a:lnTo>
                  <a:lnTo>
                    <a:pt x="559" y="853"/>
                  </a:lnTo>
                  <a:lnTo>
                    <a:pt x="561" y="853"/>
                  </a:lnTo>
                  <a:lnTo>
                    <a:pt x="561" y="854"/>
                  </a:lnTo>
                  <a:lnTo>
                    <a:pt x="562" y="856"/>
                  </a:lnTo>
                  <a:lnTo>
                    <a:pt x="562" y="858"/>
                  </a:lnTo>
                  <a:lnTo>
                    <a:pt x="561" y="858"/>
                  </a:lnTo>
                  <a:lnTo>
                    <a:pt x="559" y="858"/>
                  </a:lnTo>
                  <a:lnTo>
                    <a:pt x="559" y="859"/>
                  </a:lnTo>
                  <a:lnTo>
                    <a:pt x="558" y="859"/>
                  </a:lnTo>
                  <a:lnTo>
                    <a:pt x="558" y="858"/>
                  </a:lnTo>
                  <a:lnTo>
                    <a:pt x="556" y="858"/>
                  </a:lnTo>
                  <a:lnTo>
                    <a:pt x="554" y="858"/>
                  </a:lnTo>
                  <a:lnTo>
                    <a:pt x="554" y="859"/>
                  </a:lnTo>
                  <a:lnTo>
                    <a:pt x="553" y="859"/>
                  </a:lnTo>
                  <a:lnTo>
                    <a:pt x="553" y="861"/>
                  </a:lnTo>
                  <a:lnTo>
                    <a:pt x="553" y="862"/>
                  </a:lnTo>
                  <a:lnTo>
                    <a:pt x="551" y="862"/>
                  </a:lnTo>
                  <a:lnTo>
                    <a:pt x="551" y="864"/>
                  </a:lnTo>
                  <a:lnTo>
                    <a:pt x="551" y="865"/>
                  </a:lnTo>
                  <a:lnTo>
                    <a:pt x="553" y="867"/>
                  </a:lnTo>
                  <a:lnTo>
                    <a:pt x="553" y="868"/>
                  </a:lnTo>
                  <a:lnTo>
                    <a:pt x="551" y="868"/>
                  </a:lnTo>
                  <a:lnTo>
                    <a:pt x="550" y="868"/>
                  </a:lnTo>
                  <a:lnTo>
                    <a:pt x="550" y="867"/>
                  </a:lnTo>
                  <a:lnTo>
                    <a:pt x="550" y="868"/>
                  </a:lnTo>
                  <a:lnTo>
                    <a:pt x="551" y="870"/>
                  </a:lnTo>
                  <a:lnTo>
                    <a:pt x="550" y="870"/>
                  </a:lnTo>
                  <a:lnTo>
                    <a:pt x="548" y="870"/>
                  </a:lnTo>
                  <a:lnTo>
                    <a:pt x="547" y="870"/>
                  </a:lnTo>
                  <a:lnTo>
                    <a:pt x="547" y="868"/>
                  </a:lnTo>
                  <a:lnTo>
                    <a:pt x="545" y="868"/>
                  </a:lnTo>
                  <a:lnTo>
                    <a:pt x="547" y="867"/>
                  </a:lnTo>
                  <a:lnTo>
                    <a:pt x="547" y="865"/>
                  </a:lnTo>
                  <a:lnTo>
                    <a:pt x="547" y="867"/>
                  </a:lnTo>
                  <a:lnTo>
                    <a:pt x="548" y="865"/>
                  </a:lnTo>
                  <a:lnTo>
                    <a:pt x="548" y="867"/>
                  </a:lnTo>
                  <a:lnTo>
                    <a:pt x="548" y="865"/>
                  </a:lnTo>
                  <a:lnTo>
                    <a:pt x="550" y="865"/>
                  </a:lnTo>
                  <a:lnTo>
                    <a:pt x="550" y="864"/>
                  </a:lnTo>
                  <a:lnTo>
                    <a:pt x="550" y="862"/>
                  </a:lnTo>
                  <a:lnTo>
                    <a:pt x="550" y="864"/>
                  </a:lnTo>
                  <a:lnTo>
                    <a:pt x="550" y="865"/>
                  </a:lnTo>
                  <a:lnTo>
                    <a:pt x="548" y="865"/>
                  </a:lnTo>
                  <a:lnTo>
                    <a:pt x="547" y="865"/>
                  </a:lnTo>
                  <a:lnTo>
                    <a:pt x="547" y="864"/>
                  </a:lnTo>
                  <a:lnTo>
                    <a:pt x="547" y="862"/>
                  </a:lnTo>
                  <a:lnTo>
                    <a:pt x="547" y="861"/>
                  </a:lnTo>
                  <a:lnTo>
                    <a:pt x="548" y="861"/>
                  </a:lnTo>
                  <a:lnTo>
                    <a:pt x="547" y="861"/>
                  </a:lnTo>
                  <a:lnTo>
                    <a:pt x="547" y="862"/>
                  </a:lnTo>
                  <a:lnTo>
                    <a:pt x="547" y="864"/>
                  </a:lnTo>
                  <a:lnTo>
                    <a:pt x="545" y="864"/>
                  </a:lnTo>
                  <a:lnTo>
                    <a:pt x="545" y="865"/>
                  </a:lnTo>
                  <a:lnTo>
                    <a:pt x="543" y="865"/>
                  </a:lnTo>
                  <a:lnTo>
                    <a:pt x="542" y="867"/>
                  </a:lnTo>
                  <a:lnTo>
                    <a:pt x="542" y="865"/>
                  </a:lnTo>
                  <a:lnTo>
                    <a:pt x="540" y="865"/>
                  </a:lnTo>
                  <a:lnTo>
                    <a:pt x="540" y="864"/>
                  </a:lnTo>
                  <a:lnTo>
                    <a:pt x="540" y="865"/>
                  </a:lnTo>
                  <a:lnTo>
                    <a:pt x="539" y="865"/>
                  </a:lnTo>
                  <a:lnTo>
                    <a:pt x="539" y="864"/>
                  </a:lnTo>
                  <a:lnTo>
                    <a:pt x="540" y="864"/>
                  </a:lnTo>
                  <a:lnTo>
                    <a:pt x="540" y="862"/>
                  </a:lnTo>
                  <a:lnTo>
                    <a:pt x="542" y="862"/>
                  </a:lnTo>
                  <a:lnTo>
                    <a:pt x="543" y="862"/>
                  </a:lnTo>
                  <a:lnTo>
                    <a:pt x="543" y="861"/>
                  </a:lnTo>
                  <a:lnTo>
                    <a:pt x="543" y="862"/>
                  </a:lnTo>
                  <a:lnTo>
                    <a:pt x="542" y="862"/>
                  </a:lnTo>
                  <a:lnTo>
                    <a:pt x="542" y="861"/>
                  </a:lnTo>
                  <a:lnTo>
                    <a:pt x="540" y="862"/>
                  </a:lnTo>
                  <a:lnTo>
                    <a:pt x="542" y="862"/>
                  </a:lnTo>
                  <a:lnTo>
                    <a:pt x="540" y="862"/>
                  </a:lnTo>
                  <a:lnTo>
                    <a:pt x="540" y="861"/>
                  </a:lnTo>
                  <a:lnTo>
                    <a:pt x="540" y="859"/>
                  </a:lnTo>
                  <a:lnTo>
                    <a:pt x="542" y="859"/>
                  </a:lnTo>
                  <a:lnTo>
                    <a:pt x="542" y="858"/>
                  </a:lnTo>
                  <a:lnTo>
                    <a:pt x="542" y="856"/>
                  </a:lnTo>
                  <a:lnTo>
                    <a:pt x="540" y="856"/>
                  </a:lnTo>
                  <a:lnTo>
                    <a:pt x="540" y="858"/>
                  </a:lnTo>
                  <a:lnTo>
                    <a:pt x="540" y="859"/>
                  </a:lnTo>
                  <a:lnTo>
                    <a:pt x="540" y="861"/>
                  </a:lnTo>
                  <a:lnTo>
                    <a:pt x="539" y="861"/>
                  </a:lnTo>
                  <a:lnTo>
                    <a:pt x="539" y="862"/>
                  </a:lnTo>
                  <a:lnTo>
                    <a:pt x="537" y="862"/>
                  </a:lnTo>
                  <a:lnTo>
                    <a:pt x="537" y="861"/>
                  </a:lnTo>
                  <a:lnTo>
                    <a:pt x="536" y="861"/>
                  </a:lnTo>
                  <a:lnTo>
                    <a:pt x="536" y="859"/>
                  </a:lnTo>
                  <a:lnTo>
                    <a:pt x="534" y="859"/>
                  </a:lnTo>
                  <a:lnTo>
                    <a:pt x="534" y="858"/>
                  </a:lnTo>
                  <a:lnTo>
                    <a:pt x="536" y="858"/>
                  </a:lnTo>
                  <a:lnTo>
                    <a:pt x="536" y="856"/>
                  </a:lnTo>
                  <a:lnTo>
                    <a:pt x="537" y="856"/>
                  </a:lnTo>
                  <a:lnTo>
                    <a:pt x="536" y="856"/>
                  </a:lnTo>
                  <a:lnTo>
                    <a:pt x="536" y="858"/>
                  </a:lnTo>
                  <a:lnTo>
                    <a:pt x="534" y="856"/>
                  </a:lnTo>
                  <a:lnTo>
                    <a:pt x="534" y="858"/>
                  </a:lnTo>
                  <a:lnTo>
                    <a:pt x="532" y="858"/>
                  </a:lnTo>
                  <a:lnTo>
                    <a:pt x="532" y="856"/>
                  </a:lnTo>
                  <a:lnTo>
                    <a:pt x="531" y="856"/>
                  </a:lnTo>
                  <a:lnTo>
                    <a:pt x="529" y="856"/>
                  </a:lnTo>
                  <a:lnTo>
                    <a:pt x="528" y="856"/>
                  </a:lnTo>
                  <a:lnTo>
                    <a:pt x="528" y="858"/>
                  </a:lnTo>
                  <a:lnTo>
                    <a:pt x="526" y="858"/>
                  </a:lnTo>
                  <a:lnTo>
                    <a:pt x="526" y="859"/>
                  </a:lnTo>
                  <a:lnTo>
                    <a:pt x="528" y="859"/>
                  </a:lnTo>
                  <a:lnTo>
                    <a:pt x="528" y="861"/>
                  </a:lnTo>
                  <a:lnTo>
                    <a:pt x="529" y="861"/>
                  </a:lnTo>
                  <a:lnTo>
                    <a:pt x="529" y="862"/>
                  </a:lnTo>
                  <a:lnTo>
                    <a:pt x="531" y="862"/>
                  </a:lnTo>
                  <a:lnTo>
                    <a:pt x="531" y="864"/>
                  </a:lnTo>
                  <a:lnTo>
                    <a:pt x="532" y="864"/>
                  </a:lnTo>
                  <a:lnTo>
                    <a:pt x="532" y="865"/>
                  </a:lnTo>
                  <a:lnTo>
                    <a:pt x="532" y="867"/>
                  </a:lnTo>
                  <a:lnTo>
                    <a:pt x="531" y="867"/>
                  </a:lnTo>
                  <a:lnTo>
                    <a:pt x="531" y="865"/>
                  </a:lnTo>
                  <a:lnTo>
                    <a:pt x="531" y="864"/>
                  </a:lnTo>
                  <a:lnTo>
                    <a:pt x="531" y="865"/>
                  </a:lnTo>
                  <a:lnTo>
                    <a:pt x="531" y="867"/>
                  </a:lnTo>
                  <a:lnTo>
                    <a:pt x="532" y="867"/>
                  </a:lnTo>
                  <a:lnTo>
                    <a:pt x="531" y="867"/>
                  </a:lnTo>
                  <a:lnTo>
                    <a:pt x="531" y="868"/>
                  </a:lnTo>
                  <a:lnTo>
                    <a:pt x="529" y="868"/>
                  </a:lnTo>
                  <a:lnTo>
                    <a:pt x="529" y="867"/>
                  </a:lnTo>
                  <a:lnTo>
                    <a:pt x="529" y="868"/>
                  </a:lnTo>
                  <a:lnTo>
                    <a:pt x="529" y="867"/>
                  </a:lnTo>
                  <a:lnTo>
                    <a:pt x="529" y="868"/>
                  </a:lnTo>
                  <a:lnTo>
                    <a:pt x="531" y="868"/>
                  </a:lnTo>
                  <a:lnTo>
                    <a:pt x="531" y="867"/>
                  </a:lnTo>
                  <a:lnTo>
                    <a:pt x="532" y="867"/>
                  </a:lnTo>
                  <a:lnTo>
                    <a:pt x="532" y="868"/>
                  </a:lnTo>
                  <a:lnTo>
                    <a:pt x="532" y="870"/>
                  </a:lnTo>
                  <a:lnTo>
                    <a:pt x="532" y="872"/>
                  </a:lnTo>
                  <a:lnTo>
                    <a:pt x="532" y="873"/>
                  </a:lnTo>
                  <a:lnTo>
                    <a:pt x="532" y="872"/>
                  </a:lnTo>
                  <a:lnTo>
                    <a:pt x="531" y="870"/>
                  </a:lnTo>
                  <a:lnTo>
                    <a:pt x="529" y="870"/>
                  </a:lnTo>
                  <a:lnTo>
                    <a:pt x="528" y="870"/>
                  </a:lnTo>
                  <a:lnTo>
                    <a:pt x="526" y="870"/>
                  </a:lnTo>
                  <a:lnTo>
                    <a:pt x="526" y="872"/>
                  </a:lnTo>
                  <a:lnTo>
                    <a:pt x="525" y="872"/>
                  </a:lnTo>
                  <a:lnTo>
                    <a:pt x="523" y="872"/>
                  </a:lnTo>
                  <a:lnTo>
                    <a:pt x="525" y="872"/>
                  </a:lnTo>
                  <a:lnTo>
                    <a:pt x="525" y="870"/>
                  </a:lnTo>
                  <a:lnTo>
                    <a:pt x="523" y="870"/>
                  </a:lnTo>
                  <a:lnTo>
                    <a:pt x="523" y="872"/>
                  </a:lnTo>
                  <a:lnTo>
                    <a:pt x="523" y="870"/>
                  </a:lnTo>
                  <a:lnTo>
                    <a:pt x="522" y="870"/>
                  </a:lnTo>
                  <a:lnTo>
                    <a:pt x="523" y="870"/>
                  </a:lnTo>
                  <a:lnTo>
                    <a:pt x="523" y="872"/>
                  </a:lnTo>
                  <a:lnTo>
                    <a:pt x="522" y="872"/>
                  </a:lnTo>
                  <a:lnTo>
                    <a:pt x="523" y="872"/>
                  </a:lnTo>
                  <a:lnTo>
                    <a:pt x="525" y="872"/>
                  </a:lnTo>
                  <a:lnTo>
                    <a:pt x="523" y="872"/>
                  </a:lnTo>
                  <a:lnTo>
                    <a:pt x="523" y="873"/>
                  </a:lnTo>
                  <a:lnTo>
                    <a:pt x="523" y="875"/>
                  </a:lnTo>
                  <a:lnTo>
                    <a:pt x="525" y="875"/>
                  </a:lnTo>
                  <a:lnTo>
                    <a:pt x="525" y="873"/>
                  </a:lnTo>
                  <a:lnTo>
                    <a:pt x="523" y="873"/>
                  </a:lnTo>
                  <a:lnTo>
                    <a:pt x="525" y="873"/>
                  </a:lnTo>
                  <a:lnTo>
                    <a:pt x="526" y="872"/>
                  </a:lnTo>
                  <a:lnTo>
                    <a:pt x="526" y="870"/>
                  </a:lnTo>
                  <a:lnTo>
                    <a:pt x="528" y="870"/>
                  </a:lnTo>
                  <a:lnTo>
                    <a:pt x="528" y="872"/>
                  </a:lnTo>
                  <a:lnTo>
                    <a:pt x="528" y="870"/>
                  </a:lnTo>
                  <a:lnTo>
                    <a:pt x="529" y="870"/>
                  </a:lnTo>
                  <a:lnTo>
                    <a:pt x="531" y="870"/>
                  </a:lnTo>
                  <a:lnTo>
                    <a:pt x="531" y="872"/>
                  </a:lnTo>
                  <a:lnTo>
                    <a:pt x="529" y="872"/>
                  </a:lnTo>
                  <a:lnTo>
                    <a:pt x="529" y="873"/>
                  </a:lnTo>
                  <a:lnTo>
                    <a:pt x="529" y="872"/>
                  </a:lnTo>
                  <a:lnTo>
                    <a:pt x="528" y="873"/>
                  </a:lnTo>
                  <a:lnTo>
                    <a:pt x="529" y="873"/>
                  </a:lnTo>
                  <a:lnTo>
                    <a:pt x="528" y="873"/>
                  </a:lnTo>
                  <a:lnTo>
                    <a:pt x="529" y="873"/>
                  </a:lnTo>
                  <a:lnTo>
                    <a:pt x="528" y="873"/>
                  </a:lnTo>
                  <a:lnTo>
                    <a:pt x="529" y="873"/>
                  </a:lnTo>
                  <a:lnTo>
                    <a:pt x="529" y="872"/>
                  </a:lnTo>
                  <a:lnTo>
                    <a:pt x="531" y="872"/>
                  </a:lnTo>
                  <a:lnTo>
                    <a:pt x="531" y="870"/>
                  </a:lnTo>
                  <a:lnTo>
                    <a:pt x="531" y="872"/>
                  </a:lnTo>
                  <a:lnTo>
                    <a:pt x="531" y="873"/>
                  </a:lnTo>
                  <a:lnTo>
                    <a:pt x="532" y="873"/>
                  </a:lnTo>
                  <a:lnTo>
                    <a:pt x="534" y="875"/>
                  </a:lnTo>
                  <a:lnTo>
                    <a:pt x="532" y="875"/>
                  </a:lnTo>
                  <a:lnTo>
                    <a:pt x="532" y="876"/>
                  </a:lnTo>
                  <a:lnTo>
                    <a:pt x="531" y="876"/>
                  </a:lnTo>
                  <a:lnTo>
                    <a:pt x="531" y="878"/>
                  </a:lnTo>
                  <a:lnTo>
                    <a:pt x="531" y="876"/>
                  </a:lnTo>
                  <a:lnTo>
                    <a:pt x="531" y="878"/>
                  </a:lnTo>
                  <a:lnTo>
                    <a:pt x="529" y="878"/>
                  </a:lnTo>
                  <a:lnTo>
                    <a:pt x="529" y="876"/>
                  </a:lnTo>
                  <a:lnTo>
                    <a:pt x="529" y="878"/>
                  </a:lnTo>
                  <a:lnTo>
                    <a:pt x="531" y="878"/>
                  </a:lnTo>
                  <a:lnTo>
                    <a:pt x="531" y="876"/>
                  </a:lnTo>
                  <a:lnTo>
                    <a:pt x="531" y="878"/>
                  </a:lnTo>
                  <a:lnTo>
                    <a:pt x="531" y="876"/>
                  </a:lnTo>
                  <a:lnTo>
                    <a:pt x="531" y="878"/>
                  </a:lnTo>
                  <a:lnTo>
                    <a:pt x="531" y="879"/>
                  </a:lnTo>
                  <a:lnTo>
                    <a:pt x="531" y="881"/>
                  </a:lnTo>
                  <a:lnTo>
                    <a:pt x="529" y="881"/>
                  </a:lnTo>
                  <a:lnTo>
                    <a:pt x="529" y="879"/>
                  </a:lnTo>
                  <a:lnTo>
                    <a:pt x="528" y="879"/>
                  </a:lnTo>
                  <a:lnTo>
                    <a:pt x="528" y="878"/>
                  </a:lnTo>
                  <a:lnTo>
                    <a:pt x="526" y="878"/>
                  </a:lnTo>
                  <a:lnTo>
                    <a:pt x="525" y="878"/>
                  </a:lnTo>
                  <a:lnTo>
                    <a:pt x="526" y="878"/>
                  </a:lnTo>
                  <a:lnTo>
                    <a:pt x="528" y="878"/>
                  </a:lnTo>
                  <a:lnTo>
                    <a:pt x="528" y="879"/>
                  </a:lnTo>
                  <a:lnTo>
                    <a:pt x="526" y="879"/>
                  </a:lnTo>
                  <a:lnTo>
                    <a:pt x="528" y="879"/>
                  </a:lnTo>
                  <a:lnTo>
                    <a:pt x="529" y="879"/>
                  </a:lnTo>
                  <a:lnTo>
                    <a:pt x="528" y="879"/>
                  </a:lnTo>
                  <a:lnTo>
                    <a:pt x="528" y="881"/>
                  </a:lnTo>
                  <a:lnTo>
                    <a:pt x="526" y="881"/>
                  </a:lnTo>
                  <a:lnTo>
                    <a:pt x="525" y="881"/>
                  </a:lnTo>
                  <a:lnTo>
                    <a:pt x="525" y="879"/>
                  </a:lnTo>
                  <a:lnTo>
                    <a:pt x="525" y="881"/>
                  </a:lnTo>
                  <a:lnTo>
                    <a:pt x="526" y="881"/>
                  </a:lnTo>
                  <a:lnTo>
                    <a:pt x="525" y="881"/>
                  </a:lnTo>
                  <a:lnTo>
                    <a:pt x="526" y="881"/>
                  </a:lnTo>
                  <a:lnTo>
                    <a:pt x="528" y="881"/>
                  </a:lnTo>
                  <a:lnTo>
                    <a:pt x="529" y="881"/>
                  </a:lnTo>
                  <a:lnTo>
                    <a:pt x="529" y="879"/>
                  </a:lnTo>
                  <a:lnTo>
                    <a:pt x="529" y="881"/>
                  </a:lnTo>
                  <a:lnTo>
                    <a:pt x="531" y="881"/>
                  </a:lnTo>
                  <a:lnTo>
                    <a:pt x="529" y="883"/>
                  </a:lnTo>
                  <a:lnTo>
                    <a:pt x="529" y="884"/>
                  </a:lnTo>
                  <a:lnTo>
                    <a:pt x="528" y="884"/>
                  </a:lnTo>
                  <a:lnTo>
                    <a:pt x="526" y="884"/>
                  </a:lnTo>
                  <a:lnTo>
                    <a:pt x="525" y="884"/>
                  </a:lnTo>
                  <a:lnTo>
                    <a:pt x="523" y="884"/>
                  </a:lnTo>
                  <a:lnTo>
                    <a:pt x="522" y="884"/>
                  </a:lnTo>
                  <a:lnTo>
                    <a:pt x="520" y="884"/>
                  </a:lnTo>
                  <a:lnTo>
                    <a:pt x="518" y="883"/>
                  </a:lnTo>
                  <a:lnTo>
                    <a:pt x="517" y="884"/>
                  </a:lnTo>
                  <a:lnTo>
                    <a:pt x="515" y="884"/>
                  </a:lnTo>
                  <a:lnTo>
                    <a:pt x="514" y="884"/>
                  </a:lnTo>
                  <a:lnTo>
                    <a:pt x="512" y="884"/>
                  </a:lnTo>
                  <a:lnTo>
                    <a:pt x="511" y="884"/>
                  </a:lnTo>
                  <a:lnTo>
                    <a:pt x="509" y="884"/>
                  </a:lnTo>
                  <a:lnTo>
                    <a:pt x="507" y="884"/>
                  </a:lnTo>
                  <a:lnTo>
                    <a:pt x="506" y="884"/>
                  </a:lnTo>
                  <a:lnTo>
                    <a:pt x="504" y="884"/>
                  </a:lnTo>
                  <a:lnTo>
                    <a:pt x="503" y="884"/>
                  </a:lnTo>
                  <a:lnTo>
                    <a:pt x="501" y="884"/>
                  </a:lnTo>
                  <a:lnTo>
                    <a:pt x="500" y="884"/>
                  </a:lnTo>
                  <a:lnTo>
                    <a:pt x="498" y="884"/>
                  </a:lnTo>
                  <a:lnTo>
                    <a:pt x="496" y="884"/>
                  </a:lnTo>
                  <a:lnTo>
                    <a:pt x="495" y="884"/>
                  </a:lnTo>
                  <a:lnTo>
                    <a:pt x="493" y="884"/>
                  </a:lnTo>
                  <a:lnTo>
                    <a:pt x="493" y="886"/>
                  </a:lnTo>
                  <a:lnTo>
                    <a:pt x="490" y="886"/>
                  </a:lnTo>
                  <a:lnTo>
                    <a:pt x="489" y="886"/>
                  </a:lnTo>
                  <a:lnTo>
                    <a:pt x="486" y="886"/>
                  </a:lnTo>
                  <a:lnTo>
                    <a:pt x="484" y="886"/>
                  </a:lnTo>
                  <a:lnTo>
                    <a:pt x="482" y="886"/>
                  </a:lnTo>
                  <a:lnTo>
                    <a:pt x="481" y="886"/>
                  </a:lnTo>
                  <a:lnTo>
                    <a:pt x="479" y="886"/>
                  </a:lnTo>
                  <a:lnTo>
                    <a:pt x="479" y="887"/>
                  </a:lnTo>
                  <a:lnTo>
                    <a:pt x="478" y="887"/>
                  </a:lnTo>
                  <a:lnTo>
                    <a:pt x="476" y="887"/>
                  </a:lnTo>
                  <a:lnTo>
                    <a:pt x="475" y="887"/>
                  </a:lnTo>
                  <a:lnTo>
                    <a:pt x="473" y="887"/>
                  </a:lnTo>
                  <a:lnTo>
                    <a:pt x="471" y="887"/>
                  </a:lnTo>
                  <a:lnTo>
                    <a:pt x="470" y="889"/>
                  </a:lnTo>
                  <a:lnTo>
                    <a:pt x="468" y="889"/>
                  </a:lnTo>
                  <a:lnTo>
                    <a:pt x="468" y="890"/>
                  </a:lnTo>
                  <a:lnTo>
                    <a:pt x="467" y="890"/>
                  </a:lnTo>
                  <a:lnTo>
                    <a:pt x="465" y="890"/>
                  </a:lnTo>
                  <a:lnTo>
                    <a:pt x="464" y="890"/>
                  </a:lnTo>
                  <a:lnTo>
                    <a:pt x="464" y="892"/>
                  </a:lnTo>
                  <a:lnTo>
                    <a:pt x="462" y="892"/>
                  </a:lnTo>
                  <a:lnTo>
                    <a:pt x="460" y="892"/>
                  </a:lnTo>
                  <a:lnTo>
                    <a:pt x="459" y="892"/>
                  </a:lnTo>
                  <a:lnTo>
                    <a:pt x="457" y="892"/>
                  </a:lnTo>
                  <a:lnTo>
                    <a:pt x="456" y="892"/>
                  </a:lnTo>
                  <a:lnTo>
                    <a:pt x="454" y="892"/>
                  </a:lnTo>
                  <a:lnTo>
                    <a:pt x="453" y="894"/>
                  </a:lnTo>
                  <a:lnTo>
                    <a:pt x="451" y="894"/>
                  </a:lnTo>
                  <a:lnTo>
                    <a:pt x="450" y="894"/>
                  </a:lnTo>
                  <a:lnTo>
                    <a:pt x="448" y="894"/>
                  </a:lnTo>
                  <a:lnTo>
                    <a:pt x="446" y="895"/>
                  </a:lnTo>
                  <a:lnTo>
                    <a:pt x="445" y="894"/>
                  </a:lnTo>
                  <a:lnTo>
                    <a:pt x="443" y="894"/>
                  </a:lnTo>
                  <a:lnTo>
                    <a:pt x="442" y="894"/>
                  </a:lnTo>
                  <a:lnTo>
                    <a:pt x="440" y="894"/>
                  </a:lnTo>
                  <a:lnTo>
                    <a:pt x="439" y="894"/>
                  </a:lnTo>
                  <a:lnTo>
                    <a:pt x="439" y="892"/>
                  </a:lnTo>
                  <a:lnTo>
                    <a:pt x="439" y="894"/>
                  </a:lnTo>
                  <a:lnTo>
                    <a:pt x="439" y="895"/>
                  </a:lnTo>
                  <a:lnTo>
                    <a:pt x="437" y="895"/>
                  </a:lnTo>
                  <a:lnTo>
                    <a:pt x="437" y="897"/>
                  </a:lnTo>
                  <a:lnTo>
                    <a:pt x="435" y="897"/>
                  </a:lnTo>
                  <a:lnTo>
                    <a:pt x="434" y="897"/>
                  </a:lnTo>
                  <a:lnTo>
                    <a:pt x="432" y="897"/>
                  </a:lnTo>
                  <a:lnTo>
                    <a:pt x="432" y="898"/>
                  </a:lnTo>
                  <a:lnTo>
                    <a:pt x="431" y="898"/>
                  </a:lnTo>
                  <a:lnTo>
                    <a:pt x="429" y="898"/>
                  </a:lnTo>
                  <a:lnTo>
                    <a:pt x="428" y="898"/>
                  </a:lnTo>
                  <a:lnTo>
                    <a:pt x="426" y="900"/>
                  </a:lnTo>
                  <a:lnTo>
                    <a:pt x="424" y="900"/>
                  </a:lnTo>
                  <a:lnTo>
                    <a:pt x="423" y="900"/>
                  </a:lnTo>
                  <a:lnTo>
                    <a:pt x="423" y="898"/>
                  </a:lnTo>
                  <a:lnTo>
                    <a:pt x="421" y="898"/>
                  </a:lnTo>
                  <a:lnTo>
                    <a:pt x="420" y="898"/>
                  </a:lnTo>
                  <a:lnTo>
                    <a:pt x="420" y="897"/>
                  </a:lnTo>
                  <a:lnTo>
                    <a:pt x="421" y="897"/>
                  </a:lnTo>
                  <a:lnTo>
                    <a:pt x="421" y="895"/>
                  </a:lnTo>
                  <a:lnTo>
                    <a:pt x="423" y="894"/>
                  </a:lnTo>
                  <a:lnTo>
                    <a:pt x="424" y="892"/>
                  </a:lnTo>
                  <a:lnTo>
                    <a:pt x="423" y="892"/>
                  </a:lnTo>
                  <a:lnTo>
                    <a:pt x="421" y="892"/>
                  </a:lnTo>
                  <a:lnTo>
                    <a:pt x="420" y="892"/>
                  </a:lnTo>
                  <a:lnTo>
                    <a:pt x="418" y="892"/>
                  </a:lnTo>
                  <a:lnTo>
                    <a:pt x="417" y="892"/>
                  </a:lnTo>
                  <a:lnTo>
                    <a:pt x="415" y="892"/>
                  </a:lnTo>
                  <a:lnTo>
                    <a:pt x="415" y="894"/>
                  </a:lnTo>
                  <a:lnTo>
                    <a:pt x="414" y="894"/>
                  </a:lnTo>
                  <a:lnTo>
                    <a:pt x="412" y="894"/>
                  </a:lnTo>
                  <a:lnTo>
                    <a:pt x="410" y="894"/>
                  </a:lnTo>
                  <a:lnTo>
                    <a:pt x="409" y="895"/>
                  </a:lnTo>
                  <a:lnTo>
                    <a:pt x="410" y="897"/>
                  </a:lnTo>
                  <a:lnTo>
                    <a:pt x="410" y="898"/>
                  </a:lnTo>
                  <a:lnTo>
                    <a:pt x="409" y="898"/>
                  </a:lnTo>
                  <a:lnTo>
                    <a:pt x="409" y="900"/>
                  </a:lnTo>
                  <a:lnTo>
                    <a:pt x="407" y="900"/>
                  </a:lnTo>
                  <a:lnTo>
                    <a:pt x="406" y="900"/>
                  </a:lnTo>
                  <a:lnTo>
                    <a:pt x="406" y="898"/>
                  </a:lnTo>
                  <a:lnTo>
                    <a:pt x="406" y="900"/>
                  </a:lnTo>
                  <a:lnTo>
                    <a:pt x="404" y="900"/>
                  </a:lnTo>
                  <a:lnTo>
                    <a:pt x="403" y="900"/>
                  </a:lnTo>
                  <a:lnTo>
                    <a:pt x="403" y="898"/>
                  </a:lnTo>
                  <a:lnTo>
                    <a:pt x="401" y="898"/>
                  </a:lnTo>
                  <a:lnTo>
                    <a:pt x="399" y="898"/>
                  </a:lnTo>
                  <a:lnTo>
                    <a:pt x="398" y="898"/>
                  </a:lnTo>
                  <a:lnTo>
                    <a:pt x="396" y="898"/>
                  </a:lnTo>
                  <a:lnTo>
                    <a:pt x="395" y="898"/>
                  </a:lnTo>
                  <a:lnTo>
                    <a:pt x="395" y="900"/>
                  </a:lnTo>
                  <a:lnTo>
                    <a:pt x="396" y="900"/>
                  </a:lnTo>
                  <a:lnTo>
                    <a:pt x="396" y="901"/>
                  </a:lnTo>
                  <a:lnTo>
                    <a:pt x="395" y="901"/>
                  </a:lnTo>
                  <a:lnTo>
                    <a:pt x="393" y="901"/>
                  </a:lnTo>
                  <a:lnTo>
                    <a:pt x="392" y="901"/>
                  </a:lnTo>
                  <a:lnTo>
                    <a:pt x="390" y="901"/>
                  </a:lnTo>
                  <a:lnTo>
                    <a:pt x="388" y="901"/>
                  </a:lnTo>
                  <a:lnTo>
                    <a:pt x="387" y="901"/>
                  </a:lnTo>
                  <a:lnTo>
                    <a:pt x="385" y="901"/>
                  </a:lnTo>
                  <a:lnTo>
                    <a:pt x="384" y="901"/>
                  </a:lnTo>
                  <a:lnTo>
                    <a:pt x="382" y="901"/>
                  </a:lnTo>
                  <a:lnTo>
                    <a:pt x="381" y="901"/>
                  </a:lnTo>
                  <a:lnTo>
                    <a:pt x="381" y="903"/>
                  </a:lnTo>
                  <a:lnTo>
                    <a:pt x="379" y="903"/>
                  </a:lnTo>
                  <a:lnTo>
                    <a:pt x="378" y="903"/>
                  </a:lnTo>
                  <a:lnTo>
                    <a:pt x="376" y="903"/>
                  </a:lnTo>
                  <a:lnTo>
                    <a:pt x="374" y="903"/>
                  </a:lnTo>
                  <a:lnTo>
                    <a:pt x="374" y="905"/>
                  </a:lnTo>
                  <a:lnTo>
                    <a:pt x="373" y="905"/>
                  </a:lnTo>
                  <a:lnTo>
                    <a:pt x="371" y="903"/>
                  </a:lnTo>
                  <a:lnTo>
                    <a:pt x="370" y="903"/>
                  </a:lnTo>
                  <a:lnTo>
                    <a:pt x="370" y="905"/>
                  </a:lnTo>
                  <a:lnTo>
                    <a:pt x="368" y="905"/>
                  </a:lnTo>
                  <a:lnTo>
                    <a:pt x="367" y="905"/>
                  </a:lnTo>
                  <a:lnTo>
                    <a:pt x="365" y="905"/>
                  </a:lnTo>
                  <a:lnTo>
                    <a:pt x="363" y="905"/>
                  </a:lnTo>
                  <a:lnTo>
                    <a:pt x="362" y="905"/>
                  </a:lnTo>
                  <a:lnTo>
                    <a:pt x="360" y="905"/>
                  </a:lnTo>
                  <a:lnTo>
                    <a:pt x="359" y="905"/>
                  </a:lnTo>
                  <a:lnTo>
                    <a:pt x="357" y="905"/>
                  </a:lnTo>
                  <a:lnTo>
                    <a:pt x="356" y="905"/>
                  </a:lnTo>
                  <a:lnTo>
                    <a:pt x="354" y="905"/>
                  </a:lnTo>
                  <a:lnTo>
                    <a:pt x="352" y="905"/>
                  </a:lnTo>
                  <a:lnTo>
                    <a:pt x="352" y="906"/>
                  </a:lnTo>
                  <a:lnTo>
                    <a:pt x="351" y="906"/>
                  </a:lnTo>
                  <a:lnTo>
                    <a:pt x="349" y="906"/>
                  </a:lnTo>
                  <a:lnTo>
                    <a:pt x="348" y="906"/>
                  </a:lnTo>
                  <a:lnTo>
                    <a:pt x="346" y="906"/>
                  </a:lnTo>
                  <a:lnTo>
                    <a:pt x="345" y="906"/>
                  </a:lnTo>
                  <a:lnTo>
                    <a:pt x="343" y="906"/>
                  </a:lnTo>
                  <a:lnTo>
                    <a:pt x="343" y="908"/>
                  </a:lnTo>
                  <a:lnTo>
                    <a:pt x="342" y="908"/>
                  </a:lnTo>
                  <a:lnTo>
                    <a:pt x="340" y="908"/>
                  </a:lnTo>
                  <a:lnTo>
                    <a:pt x="338" y="908"/>
                  </a:lnTo>
                  <a:lnTo>
                    <a:pt x="337" y="908"/>
                  </a:lnTo>
                  <a:lnTo>
                    <a:pt x="335" y="908"/>
                  </a:lnTo>
                  <a:lnTo>
                    <a:pt x="335" y="906"/>
                  </a:lnTo>
                  <a:lnTo>
                    <a:pt x="334" y="908"/>
                  </a:lnTo>
                  <a:lnTo>
                    <a:pt x="334" y="909"/>
                  </a:lnTo>
                  <a:lnTo>
                    <a:pt x="334" y="908"/>
                  </a:lnTo>
                  <a:lnTo>
                    <a:pt x="332" y="909"/>
                  </a:lnTo>
                  <a:lnTo>
                    <a:pt x="331" y="909"/>
                  </a:lnTo>
                  <a:lnTo>
                    <a:pt x="329" y="909"/>
                  </a:lnTo>
                  <a:lnTo>
                    <a:pt x="327" y="909"/>
                  </a:lnTo>
                  <a:lnTo>
                    <a:pt x="326" y="909"/>
                  </a:lnTo>
                  <a:lnTo>
                    <a:pt x="324" y="909"/>
                  </a:lnTo>
                  <a:lnTo>
                    <a:pt x="323" y="909"/>
                  </a:lnTo>
                  <a:lnTo>
                    <a:pt x="321" y="909"/>
                  </a:lnTo>
                  <a:lnTo>
                    <a:pt x="321" y="908"/>
                  </a:lnTo>
                  <a:lnTo>
                    <a:pt x="320" y="908"/>
                  </a:lnTo>
                  <a:lnTo>
                    <a:pt x="318" y="908"/>
                  </a:lnTo>
                  <a:lnTo>
                    <a:pt x="317" y="908"/>
                  </a:lnTo>
                  <a:lnTo>
                    <a:pt x="315" y="906"/>
                  </a:lnTo>
                  <a:lnTo>
                    <a:pt x="313" y="906"/>
                  </a:lnTo>
                  <a:lnTo>
                    <a:pt x="312" y="906"/>
                  </a:lnTo>
                  <a:lnTo>
                    <a:pt x="312" y="905"/>
                  </a:lnTo>
                  <a:lnTo>
                    <a:pt x="310" y="905"/>
                  </a:lnTo>
                  <a:lnTo>
                    <a:pt x="312" y="905"/>
                  </a:lnTo>
                  <a:lnTo>
                    <a:pt x="310" y="903"/>
                  </a:lnTo>
                  <a:lnTo>
                    <a:pt x="309" y="903"/>
                  </a:lnTo>
                  <a:lnTo>
                    <a:pt x="307" y="901"/>
                  </a:lnTo>
                  <a:lnTo>
                    <a:pt x="306" y="901"/>
                  </a:lnTo>
                  <a:lnTo>
                    <a:pt x="304" y="900"/>
                  </a:lnTo>
                  <a:lnTo>
                    <a:pt x="302" y="900"/>
                  </a:lnTo>
                  <a:lnTo>
                    <a:pt x="301" y="898"/>
                  </a:lnTo>
                  <a:lnTo>
                    <a:pt x="299" y="898"/>
                  </a:lnTo>
                  <a:lnTo>
                    <a:pt x="299" y="897"/>
                  </a:lnTo>
                  <a:lnTo>
                    <a:pt x="298" y="897"/>
                  </a:lnTo>
                  <a:lnTo>
                    <a:pt x="298" y="895"/>
                  </a:lnTo>
                  <a:lnTo>
                    <a:pt x="296" y="895"/>
                  </a:lnTo>
                  <a:lnTo>
                    <a:pt x="296" y="894"/>
                  </a:lnTo>
                  <a:lnTo>
                    <a:pt x="295" y="894"/>
                  </a:lnTo>
                  <a:lnTo>
                    <a:pt x="295" y="892"/>
                  </a:lnTo>
                  <a:lnTo>
                    <a:pt x="293" y="892"/>
                  </a:lnTo>
                  <a:lnTo>
                    <a:pt x="291" y="890"/>
                  </a:lnTo>
                  <a:lnTo>
                    <a:pt x="290" y="890"/>
                  </a:lnTo>
                  <a:lnTo>
                    <a:pt x="290" y="889"/>
                  </a:lnTo>
                  <a:lnTo>
                    <a:pt x="288" y="889"/>
                  </a:lnTo>
                  <a:lnTo>
                    <a:pt x="288" y="887"/>
                  </a:lnTo>
                  <a:lnTo>
                    <a:pt x="287" y="887"/>
                  </a:lnTo>
                  <a:lnTo>
                    <a:pt x="285" y="886"/>
                  </a:lnTo>
                  <a:lnTo>
                    <a:pt x="285" y="884"/>
                  </a:lnTo>
                  <a:lnTo>
                    <a:pt x="284" y="884"/>
                  </a:lnTo>
                  <a:lnTo>
                    <a:pt x="284" y="883"/>
                  </a:lnTo>
                  <a:lnTo>
                    <a:pt x="282" y="883"/>
                  </a:lnTo>
                  <a:lnTo>
                    <a:pt x="282" y="881"/>
                  </a:lnTo>
                  <a:lnTo>
                    <a:pt x="281" y="879"/>
                  </a:lnTo>
                  <a:lnTo>
                    <a:pt x="279" y="879"/>
                  </a:lnTo>
                  <a:lnTo>
                    <a:pt x="279" y="878"/>
                  </a:lnTo>
                  <a:lnTo>
                    <a:pt x="277" y="876"/>
                  </a:lnTo>
                  <a:lnTo>
                    <a:pt x="277" y="875"/>
                  </a:lnTo>
                  <a:lnTo>
                    <a:pt x="276" y="875"/>
                  </a:lnTo>
                  <a:lnTo>
                    <a:pt x="276" y="873"/>
                  </a:lnTo>
                  <a:lnTo>
                    <a:pt x="274" y="872"/>
                  </a:lnTo>
                  <a:lnTo>
                    <a:pt x="274" y="870"/>
                  </a:lnTo>
                  <a:lnTo>
                    <a:pt x="273" y="870"/>
                  </a:lnTo>
                  <a:lnTo>
                    <a:pt x="273" y="868"/>
                  </a:lnTo>
                  <a:lnTo>
                    <a:pt x="271" y="868"/>
                  </a:lnTo>
                  <a:lnTo>
                    <a:pt x="271" y="867"/>
                  </a:lnTo>
                  <a:lnTo>
                    <a:pt x="271" y="865"/>
                  </a:lnTo>
                  <a:lnTo>
                    <a:pt x="270" y="865"/>
                  </a:lnTo>
                  <a:lnTo>
                    <a:pt x="271" y="865"/>
                  </a:lnTo>
                  <a:lnTo>
                    <a:pt x="271" y="867"/>
                  </a:lnTo>
                  <a:lnTo>
                    <a:pt x="273" y="867"/>
                  </a:lnTo>
                  <a:lnTo>
                    <a:pt x="273" y="865"/>
                  </a:lnTo>
                  <a:lnTo>
                    <a:pt x="271" y="865"/>
                  </a:lnTo>
                  <a:lnTo>
                    <a:pt x="270" y="864"/>
                  </a:lnTo>
                  <a:lnTo>
                    <a:pt x="270" y="862"/>
                  </a:lnTo>
                  <a:lnTo>
                    <a:pt x="268" y="861"/>
                  </a:lnTo>
                  <a:lnTo>
                    <a:pt x="268" y="859"/>
                  </a:lnTo>
                  <a:lnTo>
                    <a:pt x="266" y="858"/>
                  </a:lnTo>
                  <a:lnTo>
                    <a:pt x="265" y="856"/>
                  </a:lnTo>
                  <a:lnTo>
                    <a:pt x="265" y="854"/>
                  </a:lnTo>
                  <a:lnTo>
                    <a:pt x="263" y="853"/>
                  </a:lnTo>
                  <a:lnTo>
                    <a:pt x="263" y="851"/>
                  </a:lnTo>
                  <a:lnTo>
                    <a:pt x="263" y="850"/>
                  </a:lnTo>
                  <a:lnTo>
                    <a:pt x="263" y="848"/>
                  </a:lnTo>
                  <a:lnTo>
                    <a:pt x="262" y="848"/>
                  </a:lnTo>
                  <a:lnTo>
                    <a:pt x="262" y="847"/>
                  </a:lnTo>
                  <a:lnTo>
                    <a:pt x="262" y="845"/>
                  </a:lnTo>
                  <a:lnTo>
                    <a:pt x="262" y="843"/>
                  </a:lnTo>
                  <a:lnTo>
                    <a:pt x="262" y="842"/>
                  </a:lnTo>
                  <a:lnTo>
                    <a:pt x="260" y="842"/>
                  </a:lnTo>
                  <a:lnTo>
                    <a:pt x="260" y="840"/>
                  </a:lnTo>
                  <a:lnTo>
                    <a:pt x="259" y="839"/>
                  </a:lnTo>
                  <a:lnTo>
                    <a:pt x="257" y="836"/>
                  </a:lnTo>
                  <a:lnTo>
                    <a:pt x="255" y="832"/>
                  </a:lnTo>
                  <a:lnTo>
                    <a:pt x="255" y="831"/>
                  </a:lnTo>
                  <a:lnTo>
                    <a:pt x="255" y="829"/>
                  </a:lnTo>
                  <a:lnTo>
                    <a:pt x="254" y="828"/>
                  </a:lnTo>
                  <a:lnTo>
                    <a:pt x="255" y="828"/>
                  </a:lnTo>
                  <a:lnTo>
                    <a:pt x="255" y="826"/>
                  </a:lnTo>
                  <a:lnTo>
                    <a:pt x="254" y="826"/>
                  </a:lnTo>
                  <a:lnTo>
                    <a:pt x="254" y="825"/>
                  </a:lnTo>
                  <a:lnTo>
                    <a:pt x="252" y="825"/>
                  </a:lnTo>
                  <a:lnTo>
                    <a:pt x="252" y="823"/>
                  </a:lnTo>
                  <a:lnTo>
                    <a:pt x="252" y="822"/>
                  </a:lnTo>
                  <a:lnTo>
                    <a:pt x="252" y="820"/>
                  </a:lnTo>
                  <a:lnTo>
                    <a:pt x="252" y="818"/>
                  </a:lnTo>
                  <a:lnTo>
                    <a:pt x="252" y="817"/>
                  </a:lnTo>
                  <a:lnTo>
                    <a:pt x="252" y="815"/>
                  </a:lnTo>
                  <a:lnTo>
                    <a:pt x="251" y="814"/>
                  </a:lnTo>
                  <a:lnTo>
                    <a:pt x="251" y="812"/>
                  </a:lnTo>
                  <a:lnTo>
                    <a:pt x="251" y="811"/>
                  </a:lnTo>
                  <a:lnTo>
                    <a:pt x="249" y="811"/>
                  </a:lnTo>
                  <a:lnTo>
                    <a:pt x="249" y="809"/>
                  </a:lnTo>
                  <a:lnTo>
                    <a:pt x="249" y="807"/>
                  </a:lnTo>
                  <a:lnTo>
                    <a:pt x="249" y="806"/>
                  </a:lnTo>
                  <a:lnTo>
                    <a:pt x="249" y="804"/>
                  </a:lnTo>
                  <a:lnTo>
                    <a:pt x="249" y="803"/>
                  </a:lnTo>
                  <a:lnTo>
                    <a:pt x="249" y="801"/>
                  </a:lnTo>
                  <a:lnTo>
                    <a:pt x="248" y="801"/>
                  </a:lnTo>
                  <a:lnTo>
                    <a:pt x="246" y="801"/>
                  </a:lnTo>
                  <a:lnTo>
                    <a:pt x="246" y="800"/>
                  </a:lnTo>
                  <a:lnTo>
                    <a:pt x="245" y="800"/>
                  </a:lnTo>
                  <a:lnTo>
                    <a:pt x="243" y="800"/>
                  </a:lnTo>
                  <a:lnTo>
                    <a:pt x="243" y="798"/>
                  </a:lnTo>
                  <a:lnTo>
                    <a:pt x="241" y="798"/>
                  </a:lnTo>
                  <a:lnTo>
                    <a:pt x="240" y="796"/>
                  </a:lnTo>
                  <a:lnTo>
                    <a:pt x="238" y="795"/>
                  </a:lnTo>
                  <a:lnTo>
                    <a:pt x="238" y="793"/>
                  </a:lnTo>
                  <a:lnTo>
                    <a:pt x="237" y="793"/>
                  </a:lnTo>
                  <a:lnTo>
                    <a:pt x="237" y="792"/>
                  </a:lnTo>
                  <a:lnTo>
                    <a:pt x="235" y="790"/>
                  </a:lnTo>
                  <a:lnTo>
                    <a:pt x="234" y="790"/>
                  </a:lnTo>
                  <a:lnTo>
                    <a:pt x="234" y="789"/>
                  </a:lnTo>
                  <a:lnTo>
                    <a:pt x="235" y="789"/>
                  </a:lnTo>
                  <a:lnTo>
                    <a:pt x="235" y="787"/>
                  </a:lnTo>
                  <a:lnTo>
                    <a:pt x="237" y="787"/>
                  </a:lnTo>
                  <a:lnTo>
                    <a:pt x="237" y="786"/>
                  </a:lnTo>
                  <a:lnTo>
                    <a:pt x="235" y="784"/>
                  </a:lnTo>
                  <a:lnTo>
                    <a:pt x="234" y="782"/>
                  </a:lnTo>
                  <a:lnTo>
                    <a:pt x="232" y="781"/>
                  </a:lnTo>
                  <a:lnTo>
                    <a:pt x="230" y="781"/>
                  </a:lnTo>
                  <a:lnTo>
                    <a:pt x="230" y="779"/>
                  </a:lnTo>
                  <a:lnTo>
                    <a:pt x="230" y="778"/>
                  </a:lnTo>
                  <a:lnTo>
                    <a:pt x="230" y="776"/>
                  </a:lnTo>
                  <a:lnTo>
                    <a:pt x="229" y="775"/>
                  </a:lnTo>
                  <a:lnTo>
                    <a:pt x="227" y="773"/>
                  </a:lnTo>
                  <a:lnTo>
                    <a:pt x="227" y="771"/>
                  </a:lnTo>
                  <a:lnTo>
                    <a:pt x="226" y="771"/>
                  </a:lnTo>
                  <a:lnTo>
                    <a:pt x="226" y="770"/>
                  </a:lnTo>
                  <a:lnTo>
                    <a:pt x="226" y="768"/>
                  </a:lnTo>
                  <a:lnTo>
                    <a:pt x="227" y="768"/>
                  </a:lnTo>
                  <a:lnTo>
                    <a:pt x="226" y="767"/>
                  </a:lnTo>
                  <a:lnTo>
                    <a:pt x="224" y="767"/>
                  </a:lnTo>
                  <a:lnTo>
                    <a:pt x="223" y="765"/>
                  </a:lnTo>
                  <a:lnTo>
                    <a:pt x="223" y="764"/>
                  </a:lnTo>
                  <a:lnTo>
                    <a:pt x="221" y="762"/>
                  </a:lnTo>
                  <a:lnTo>
                    <a:pt x="221" y="760"/>
                  </a:lnTo>
                  <a:lnTo>
                    <a:pt x="219" y="760"/>
                  </a:lnTo>
                  <a:lnTo>
                    <a:pt x="219" y="759"/>
                  </a:lnTo>
                  <a:lnTo>
                    <a:pt x="218" y="757"/>
                  </a:lnTo>
                  <a:lnTo>
                    <a:pt x="218" y="756"/>
                  </a:lnTo>
                  <a:lnTo>
                    <a:pt x="216" y="756"/>
                  </a:lnTo>
                  <a:lnTo>
                    <a:pt x="216" y="754"/>
                  </a:lnTo>
                  <a:lnTo>
                    <a:pt x="216" y="753"/>
                  </a:lnTo>
                  <a:lnTo>
                    <a:pt x="215" y="753"/>
                  </a:lnTo>
                  <a:lnTo>
                    <a:pt x="215" y="751"/>
                  </a:lnTo>
                  <a:lnTo>
                    <a:pt x="213" y="751"/>
                  </a:lnTo>
                  <a:lnTo>
                    <a:pt x="213" y="749"/>
                  </a:lnTo>
                  <a:lnTo>
                    <a:pt x="212" y="749"/>
                  </a:lnTo>
                  <a:lnTo>
                    <a:pt x="210" y="748"/>
                  </a:lnTo>
                  <a:lnTo>
                    <a:pt x="209" y="746"/>
                  </a:lnTo>
                  <a:lnTo>
                    <a:pt x="207" y="745"/>
                  </a:lnTo>
                  <a:lnTo>
                    <a:pt x="205" y="743"/>
                  </a:lnTo>
                  <a:lnTo>
                    <a:pt x="204" y="742"/>
                  </a:lnTo>
                  <a:lnTo>
                    <a:pt x="202" y="740"/>
                  </a:lnTo>
                  <a:lnTo>
                    <a:pt x="201" y="739"/>
                  </a:lnTo>
                  <a:lnTo>
                    <a:pt x="199" y="739"/>
                  </a:lnTo>
                  <a:lnTo>
                    <a:pt x="198" y="737"/>
                  </a:lnTo>
                  <a:lnTo>
                    <a:pt x="198" y="735"/>
                  </a:lnTo>
                  <a:lnTo>
                    <a:pt x="196" y="734"/>
                  </a:lnTo>
                  <a:lnTo>
                    <a:pt x="194" y="734"/>
                  </a:lnTo>
                  <a:lnTo>
                    <a:pt x="194" y="732"/>
                  </a:lnTo>
                  <a:lnTo>
                    <a:pt x="193" y="732"/>
                  </a:lnTo>
                  <a:lnTo>
                    <a:pt x="191" y="731"/>
                  </a:lnTo>
                  <a:lnTo>
                    <a:pt x="190" y="731"/>
                  </a:lnTo>
                  <a:lnTo>
                    <a:pt x="190" y="729"/>
                  </a:lnTo>
                  <a:lnTo>
                    <a:pt x="188" y="728"/>
                  </a:lnTo>
                  <a:lnTo>
                    <a:pt x="187" y="728"/>
                  </a:lnTo>
                  <a:lnTo>
                    <a:pt x="187" y="726"/>
                  </a:lnTo>
                  <a:lnTo>
                    <a:pt x="185" y="726"/>
                  </a:lnTo>
                  <a:lnTo>
                    <a:pt x="185" y="724"/>
                  </a:lnTo>
                  <a:lnTo>
                    <a:pt x="183" y="724"/>
                  </a:lnTo>
                  <a:lnTo>
                    <a:pt x="183" y="723"/>
                  </a:lnTo>
                  <a:lnTo>
                    <a:pt x="182" y="723"/>
                  </a:lnTo>
                  <a:lnTo>
                    <a:pt x="180" y="723"/>
                  </a:lnTo>
                  <a:lnTo>
                    <a:pt x="180" y="721"/>
                  </a:lnTo>
                  <a:lnTo>
                    <a:pt x="179" y="721"/>
                  </a:lnTo>
                  <a:lnTo>
                    <a:pt x="179" y="720"/>
                  </a:lnTo>
                  <a:lnTo>
                    <a:pt x="177" y="720"/>
                  </a:lnTo>
                  <a:lnTo>
                    <a:pt x="177" y="718"/>
                  </a:lnTo>
                  <a:lnTo>
                    <a:pt x="176" y="718"/>
                  </a:lnTo>
                  <a:lnTo>
                    <a:pt x="174" y="718"/>
                  </a:lnTo>
                  <a:lnTo>
                    <a:pt x="174" y="717"/>
                  </a:lnTo>
                  <a:lnTo>
                    <a:pt x="173" y="717"/>
                  </a:lnTo>
                  <a:lnTo>
                    <a:pt x="173" y="715"/>
                  </a:lnTo>
                  <a:lnTo>
                    <a:pt x="171" y="715"/>
                  </a:lnTo>
                  <a:lnTo>
                    <a:pt x="169" y="715"/>
                  </a:lnTo>
                  <a:lnTo>
                    <a:pt x="169" y="713"/>
                  </a:lnTo>
                  <a:lnTo>
                    <a:pt x="168" y="713"/>
                  </a:lnTo>
                  <a:lnTo>
                    <a:pt x="166" y="713"/>
                  </a:lnTo>
                  <a:lnTo>
                    <a:pt x="163" y="712"/>
                  </a:lnTo>
                  <a:lnTo>
                    <a:pt x="162" y="712"/>
                  </a:lnTo>
                  <a:lnTo>
                    <a:pt x="160" y="710"/>
                  </a:lnTo>
                  <a:lnTo>
                    <a:pt x="158" y="710"/>
                  </a:lnTo>
                  <a:lnTo>
                    <a:pt x="157" y="710"/>
                  </a:lnTo>
                  <a:lnTo>
                    <a:pt x="155" y="710"/>
                  </a:lnTo>
                  <a:lnTo>
                    <a:pt x="152" y="710"/>
                  </a:lnTo>
                  <a:lnTo>
                    <a:pt x="151" y="710"/>
                  </a:lnTo>
                  <a:lnTo>
                    <a:pt x="147" y="710"/>
                  </a:lnTo>
                  <a:lnTo>
                    <a:pt x="143" y="709"/>
                  </a:lnTo>
                  <a:lnTo>
                    <a:pt x="138" y="709"/>
                  </a:lnTo>
                  <a:lnTo>
                    <a:pt x="135" y="707"/>
                  </a:lnTo>
                  <a:lnTo>
                    <a:pt x="132" y="707"/>
                  </a:lnTo>
                  <a:lnTo>
                    <a:pt x="129" y="707"/>
                  </a:lnTo>
                  <a:lnTo>
                    <a:pt x="127" y="706"/>
                  </a:lnTo>
                  <a:lnTo>
                    <a:pt x="126" y="706"/>
                  </a:lnTo>
                  <a:lnTo>
                    <a:pt x="124" y="706"/>
                  </a:lnTo>
                  <a:lnTo>
                    <a:pt x="122" y="706"/>
                  </a:lnTo>
                  <a:lnTo>
                    <a:pt x="121" y="706"/>
                  </a:lnTo>
                  <a:lnTo>
                    <a:pt x="119" y="706"/>
                  </a:lnTo>
                  <a:lnTo>
                    <a:pt x="116" y="704"/>
                  </a:lnTo>
                  <a:lnTo>
                    <a:pt x="115" y="704"/>
                  </a:lnTo>
                  <a:lnTo>
                    <a:pt x="113" y="704"/>
                  </a:lnTo>
                  <a:lnTo>
                    <a:pt x="111" y="704"/>
                  </a:lnTo>
                  <a:lnTo>
                    <a:pt x="110" y="704"/>
                  </a:lnTo>
                  <a:lnTo>
                    <a:pt x="108" y="704"/>
                  </a:lnTo>
                  <a:lnTo>
                    <a:pt x="107" y="704"/>
                  </a:lnTo>
                  <a:lnTo>
                    <a:pt x="105" y="704"/>
                  </a:lnTo>
                  <a:lnTo>
                    <a:pt x="104" y="704"/>
                  </a:lnTo>
                  <a:lnTo>
                    <a:pt x="102" y="704"/>
                  </a:lnTo>
                  <a:lnTo>
                    <a:pt x="102" y="706"/>
                  </a:lnTo>
                  <a:lnTo>
                    <a:pt x="101" y="706"/>
                  </a:lnTo>
                  <a:lnTo>
                    <a:pt x="99" y="706"/>
                  </a:lnTo>
                  <a:lnTo>
                    <a:pt x="96" y="706"/>
                  </a:lnTo>
                  <a:lnTo>
                    <a:pt x="94" y="706"/>
                  </a:lnTo>
                  <a:lnTo>
                    <a:pt x="93" y="706"/>
                  </a:lnTo>
                  <a:lnTo>
                    <a:pt x="90" y="706"/>
                  </a:lnTo>
                  <a:lnTo>
                    <a:pt x="88" y="706"/>
                  </a:lnTo>
                  <a:lnTo>
                    <a:pt x="83" y="706"/>
                  </a:lnTo>
                  <a:lnTo>
                    <a:pt x="80" y="706"/>
                  </a:lnTo>
                  <a:lnTo>
                    <a:pt x="77" y="706"/>
                  </a:lnTo>
                  <a:lnTo>
                    <a:pt x="75" y="706"/>
                  </a:lnTo>
                  <a:lnTo>
                    <a:pt x="74" y="706"/>
                  </a:lnTo>
                  <a:lnTo>
                    <a:pt x="72" y="706"/>
                  </a:lnTo>
                  <a:lnTo>
                    <a:pt x="69" y="706"/>
                  </a:lnTo>
                  <a:lnTo>
                    <a:pt x="68" y="707"/>
                  </a:lnTo>
                  <a:lnTo>
                    <a:pt x="68" y="709"/>
                  </a:lnTo>
                  <a:lnTo>
                    <a:pt x="66" y="709"/>
                  </a:lnTo>
                  <a:lnTo>
                    <a:pt x="65" y="709"/>
                  </a:lnTo>
                  <a:lnTo>
                    <a:pt x="61" y="709"/>
                  </a:lnTo>
                  <a:lnTo>
                    <a:pt x="60" y="707"/>
                  </a:lnTo>
                  <a:lnTo>
                    <a:pt x="55" y="707"/>
                  </a:lnTo>
                  <a:lnTo>
                    <a:pt x="52" y="707"/>
                  </a:lnTo>
                  <a:lnTo>
                    <a:pt x="49" y="707"/>
                  </a:lnTo>
                  <a:lnTo>
                    <a:pt x="47" y="707"/>
                  </a:lnTo>
                  <a:lnTo>
                    <a:pt x="46" y="709"/>
                  </a:lnTo>
                  <a:lnTo>
                    <a:pt x="44" y="709"/>
                  </a:lnTo>
                  <a:lnTo>
                    <a:pt x="41" y="709"/>
                  </a:lnTo>
                  <a:lnTo>
                    <a:pt x="38" y="709"/>
                  </a:lnTo>
                  <a:lnTo>
                    <a:pt x="36" y="709"/>
                  </a:lnTo>
                  <a:lnTo>
                    <a:pt x="35" y="709"/>
                  </a:lnTo>
                  <a:lnTo>
                    <a:pt x="33" y="709"/>
                  </a:lnTo>
                  <a:lnTo>
                    <a:pt x="32" y="709"/>
                  </a:lnTo>
                  <a:lnTo>
                    <a:pt x="30" y="709"/>
                  </a:lnTo>
                  <a:lnTo>
                    <a:pt x="29" y="709"/>
                  </a:lnTo>
                  <a:lnTo>
                    <a:pt x="27" y="709"/>
                  </a:lnTo>
                  <a:lnTo>
                    <a:pt x="25" y="709"/>
                  </a:lnTo>
                  <a:lnTo>
                    <a:pt x="22" y="709"/>
                  </a:lnTo>
                  <a:lnTo>
                    <a:pt x="21" y="709"/>
                  </a:lnTo>
                  <a:lnTo>
                    <a:pt x="18" y="709"/>
                  </a:lnTo>
                  <a:lnTo>
                    <a:pt x="16" y="709"/>
                  </a:lnTo>
                  <a:lnTo>
                    <a:pt x="14" y="709"/>
                  </a:lnTo>
                  <a:lnTo>
                    <a:pt x="11" y="709"/>
                  </a:lnTo>
                  <a:lnTo>
                    <a:pt x="10" y="709"/>
                  </a:lnTo>
                  <a:lnTo>
                    <a:pt x="8" y="710"/>
                  </a:lnTo>
                  <a:lnTo>
                    <a:pt x="7" y="710"/>
                  </a:lnTo>
                  <a:lnTo>
                    <a:pt x="5" y="710"/>
                  </a:lnTo>
                  <a:lnTo>
                    <a:pt x="2" y="710"/>
                  </a:lnTo>
                  <a:lnTo>
                    <a:pt x="2" y="709"/>
                  </a:lnTo>
                  <a:lnTo>
                    <a:pt x="2" y="707"/>
                  </a:lnTo>
                  <a:lnTo>
                    <a:pt x="2" y="706"/>
                  </a:lnTo>
                  <a:lnTo>
                    <a:pt x="2" y="703"/>
                  </a:lnTo>
                  <a:lnTo>
                    <a:pt x="3" y="701"/>
                  </a:lnTo>
                  <a:lnTo>
                    <a:pt x="3" y="699"/>
                  </a:lnTo>
                  <a:lnTo>
                    <a:pt x="3" y="698"/>
                  </a:lnTo>
                  <a:lnTo>
                    <a:pt x="3" y="696"/>
                  </a:lnTo>
                  <a:lnTo>
                    <a:pt x="3" y="695"/>
                  </a:lnTo>
                  <a:lnTo>
                    <a:pt x="5" y="695"/>
                  </a:lnTo>
                  <a:lnTo>
                    <a:pt x="7" y="693"/>
                  </a:lnTo>
                  <a:lnTo>
                    <a:pt x="7" y="692"/>
                  </a:lnTo>
                  <a:lnTo>
                    <a:pt x="5" y="690"/>
                  </a:lnTo>
                  <a:lnTo>
                    <a:pt x="5" y="688"/>
                  </a:lnTo>
                  <a:lnTo>
                    <a:pt x="3" y="687"/>
                  </a:lnTo>
                  <a:lnTo>
                    <a:pt x="5" y="685"/>
                  </a:lnTo>
                  <a:lnTo>
                    <a:pt x="5" y="684"/>
                  </a:lnTo>
                  <a:lnTo>
                    <a:pt x="7" y="682"/>
                  </a:lnTo>
                  <a:lnTo>
                    <a:pt x="8" y="682"/>
                  </a:lnTo>
                  <a:lnTo>
                    <a:pt x="10" y="681"/>
                  </a:lnTo>
                  <a:lnTo>
                    <a:pt x="10" y="677"/>
                  </a:lnTo>
                  <a:lnTo>
                    <a:pt x="10" y="676"/>
                  </a:lnTo>
                  <a:lnTo>
                    <a:pt x="10" y="674"/>
                  </a:lnTo>
                  <a:lnTo>
                    <a:pt x="8" y="674"/>
                  </a:lnTo>
                  <a:lnTo>
                    <a:pt x="7" y="674"/>
                  </a:lnTo>
                  <a:lnTo>
                    <a:pt x="5" y="674"/>
                  </a:lnTo>
                  <a:lnTo>
                    <a:pt x="5" y="673"/>
                  </a:lnTo>
                  <a:lnTo>
                    <a:pt x="3" y="671"/>
                  </a:lnTo>
                  <a:lnTo>
                    <a:pt x="3" y="670"/>
                  </a:lnTo>
                  <a:lnTo>
                    <a:pt x="7" y="667"/>
                  </a:lnTo>
                  <a:lnTo>
                    <a:pt x="5" y="665"/>
                  </a:lnTo>
                  <a:lnTo>
                    <a:pt x="7" y="662"/>
                  </a:lnTo>
                  <a:lnTo>
                    <a:pt x="7" y="660"/>
                  </a:lnTo>
                  <a:lnTo>
                    <a:pt x="5" y="659"/>
                  </a:lnTo>
                  <a:lnTo>
                    <a:pt x="3" y="657"/>
                  </a:lnTo>
                  <a:lnTo>
                    <a:pt x="3" y="656"/>
                  </a:lnTo>
                  <a:lnTo>
                    <a:pt x="3" y="652"/>
                  </a:lnTo>
                  <a:lnTo>
                    <a:pt x="3" y="651"/>
                  </a:lnTo>
                  <a:lnTo>
                    <a:pt x="5" y="649"/>
                  </a:lnTo>
                  <a:lnTo>
                    <a:pt x="7" y="649"/>
                  </a:lnTo>
                  <a:lnTo>
                    <a:pt x="8" y="649"/>
                  </a:lnTo>
                  <a:lnTo>
                    <a:pt x="8" y="648"/>
                  </a:lnTo>
                  <a:lnTo>
                    <a:pt x="10" y="648"/>
                  </a:lnTo>
                  <a:lnTo>
                    <a:pt x="8" y="646"/>
                  </a:lnTo>
                  <a:lnTo>
                    <a:pt x="8" y="645"/>
                  </a:lnTo>
                  <a:lnTo>
                    <a:pt x="7" y="645"/>
                  </a:lnTo>
                  <a:lnTo>
                    <a:pt x="5" y="643"/>
                  </a:lnTo>
                  <a:lnTo>
                    <a:pt x="5" y="641"/>
                  </a:lnTo>
                  <a:lnTo>
                    <a:pt x="7" y="641"/>
                  </a:lnTo>
                  <a:lnTo>
                    <a:pt x="8" y="640"/>
                  </a:lnTo>
                  <a:lnTo>
                    <a:pt x="8" y="638"/>
                  </a:lnTo>
                  <a:lnTo>
                    <a:pt x="10" y="637"/>
                  </a:lnTo>
                  <a:lnTo>
                    <a:pt x="10" y="634"/>
                  </a:lnTo>
                  <a:lnTo>
                    <a:pt x="8" y="632"/>
                  </a:lnTo>
                  <a:lnTo>
                    <a:pt x="8" y="629"/>
                  </a:lnTo>
                  <a:lnTo>
                    <a:pt x="7" y="627"/>
                  </a:lnTo>
                  <a:lnTo>
                    <a:pt x="7" y="626"/>
                  </a:lnTo>
                  <a:lnTo>
                    <a:pt x="7" y="624"/>
                  </a:lnTo>
                  <a:lnTo>
                    <a:pt x="7" y="623"/>
                  </a:lnTo>
                  <a:lnTo>
                    <a:pt x="7" y="621"/>
                  </a:lnTo>
                  <a:lnTo>
                    <a:pt x="5" y="620"/>
                  </a:lnTo>
                  <a:lnTo>
                    <a:pt x="5" y="618"/>
                  </a:lnTo>
                  <a:lnTo>
                    <a:pt x="5" y="616"/>
                  </a:lnTo>
                  <a:lnTo>
                    <a:pt x="5" y="615"/>
                  </a:lnTo>
                  <a:lnTo>
                    <a:pt x="5" y="613"/>
                  </a:lnTo>
                  <a:lnTo>
                    <a:pt x="5" y="612"/>
                  </a:lnTo>
                  <a:lnTo>
                    <a:pt x="7" y="612"/>
                  </a:lnTo>
                  <a:lnTo>
                    <a:pt x="8" y="612"/>
                  </a:lnTo>
                  <a:lnTo>
                    <a:pt x="10" y="612"/>
                  </a:lnTo>
                  <a:lnTo>
                    <a:pt x="10" y="610"/>
                  </a:lnTo>
                  <a:lnTo>
                    <a:pt x="10" y="609"/>
                  </a:lnTo>
                  <a:lnTo>
                    <a:pt x="10" y="607"/>
                  </a:lnTo>
                  <a:lnTo>
                    <a:pt x="10" y="605"/>
                  </a:lnTo>
                  <a:lnTo>
                    <a:pt x="10" y="604"/>
                  </a:lnTo>
                  <a:lnTo>
                    <a:pt x="8" y="602"/>
                  </a:lnTo>
                  <a:lnTo>
                    <a:pt x="7" y="602"/>
                  </a:lnTo>
                  <a:lnTo>
                    <a:pt x="7" y="601"/>
                  </a:lnTo>
                  <a:lnTo>
                    <a:pt x="5" y="601"/>
                  </a:lnTo>
                  <a:lnTo>
                    <a:pt x="5" y="599"/>
                  </a:lnTo>
                  <a:lnTo>
                    <a:pt x="5" y="598"/>
                  </a:lnTo>
                  <a:lnTo>
                    <a:pt x="3" y="596"/>
                  </a:lnTo>
                  <a:lnTo>
                    <a:pt x="3" y="594"/>
                  </a:lnTo>
                  <a:lnTo>
                    <a:pt x="3" y="593"/>
                  </a:lnTo>
                  <a:lnTo>
                    <a:pt x="3" y="591"/>
                  </a:lnTo>
                  <a:lnTo>
                    <a:pt x="3" y="590"/>
                  </a:lnTo>
                  <a:lnTo>
                    <a:pt x="3" y="587"/>
                  </a:lnTo>
                  <a:lnTo>
                    <a:pt x="3" y="585"/>
                  </a:lnTo>
                  <a:lnTo>
                    <a:pt x="3" y="584"/>
                  </a:lnTo>
                  <a:lnTo>
                    <a:pt x="3" y="580"/>
                  </a:lnTo>
                  <a:lnTo>
                    <a:pt x="5" y="579"/>
                  </a:lnTo>
                  <a:lnTo>
                    <a:pt x="3" y="576"/>
                  </a:lnTo>
                  <a:lnTo>
                    <a:pt x="3" y="574"/>
                  </a:lnTo>
                  <a:lnTo>
                    <a:pt x="2" y="574"/>
                  </a:lnTo>
                  <a:lnTo>
                    <a:pt x="2" y="573"/>
                  </a:lnTo>
                  <a:lnTo>
                    <a:pt x="0" y="571"/>
                  </a:lnTo>
                  <a:lnTo>
                    <a:pt x="0" y="569"/>
                  </a:lnTo>
                  <a:lnTo>
                    <a:pt x="0" y="565"/>
                  </a:lnTo>
                  <a:lnTo>
                    <a:pt x="0" y="563"/>
                  </a:lnTo>
                  <a:lnTo>
                    <a:pt x="0" y="562"/>
                  </a:lnTo>
                  <a:lnTo>
                    <a:pt x="2" y="562"/>
                  </a:lnTo>
                  <a:lnTo>
                    <a:pt x="2" y="560"/>
                  </a:lnTo>
                  <a:lnTo>
                    <a:pt x="2" y="558"/>
                  </a:lnTo>
                  <a:lnTo>
                    <a:pt x="2" y="557"/>
                  </a:lnTo>
                  <a:lnTo>
                    <a:pt x="3" y="551"/>
                  </a:lnTo>
                  <a:lnTo>
                    <a:pt x="5" y="541"/>
                  </a:lnTo>
                  <a:lnTo>
                    <a:pt x="7" y="540"/>
                  </a:lnTo>
                  <a:lnTo>
                    <a:pt x="7" y="538"/>
                  </a:lnTo>
                  <a:lnTo>
                    <a:pt x="7" y="537"/>
                  </a:lnTo>
                  <a:lnTo>
                    <a:pt x="5" y="535"/>
                  </a:lnTo>
                  <a:lnTo>
                    <a:pt x="3" y="533"/>
                  </a:lnTo>
                  <a:lnTo>
                    <a:pt x="3" y="532"/>
                  </a:lnTo>
                  <a:lnTo>
                    <a:pt x="2" y="532"/>
                  </a:lnTo>
                  <a:lnTo>
                    <a:pt x="2" y="530"/>
                  </a:lnTo>
                  <a:lnTo>
                    <a:pt x="2" y="529"/>
                  </a:lnTo>
                  <a:lnTo>
                    <a:pt x="0" y="527"/>
                  </a:lnTo>
                  <a:lnTo>
                    <a:pt x="0" y="526"/>
                  </a:lnTo>
                  <a:lnTo>
                    <a:pt x="0" y="524"/>
                  </a:lnTo>
                  <a:lnTo>
                    <a:pt x="0" y="522"/>
                  </a:lnTo>
                  <a:lnTo>
                    <a:pt x="2" y="522"/>
                  </a:lnTo>
                  <a:lnTo>
                    <a:pt x="2" y="521"/>
                  </a:lnTo>
                  <a:lnTo>
                    <a:pt x="2" y="519"/>
                  </a:lnTo>
                  <a:lnTo>
                    <a:pt x="2" y="518"/>
                  </a:lnTo>
                  <a:lnTo>
                    <a:pt x="2" y="516"/>
                  </a:lnTo>
                  <a:lnTo>
                    <a:pt x="3" y="516"/>
                  </a:lnTo>
                  <a:lnTo>
                    <a:pt x="5" y="516"/>
                  </a:lnTo>
                  <a:lnTo>
                    <a:pt x="5" y="515"/>
                  </a:lnTo>
                  <a:lnTo>
                    <a:pt x="5" y="513"/>
                  </a:lnTo>
                  <a:lnTo>
                    <a:pt x="7" y="512"/>
                  </a:lnTo>
                  <a:lnTo>
                    <a:pt x="7" y="510"/>
                  </a:lnTo>
                  <a:lnTo>
                    <a:pt x="7" y="508"/>
                  </a:lnTo>
                  <a:lnTo>
                    <a:pt x="7" y="507"/>
                  </a:lnTo>
                  <a:lnTo>
                    <a:pt x="7" y="505"/>
                  </a:lnTo>
                  <a:lnTo>
                    <a:pt x="7" y="504"/>
                  </a:lnTo>
                  <a:lnTo>
                    <a:pt x="7" y="502"/>
                  </a:lnTo>
                  <a:lnTo>
                    <a:pt x="7" y="501"/>
                  </a:lnTo>
                  <a:lnTo>
                    <a:pt x="7" y="499"/>
                  </a:lnTo>
                  <a:lnTo>
                    <a:pt x="7" y="497"/>
                  </a:lnTo>
                  <a:lnTo>
                    <a:pt x="7" y="496"/>
                  </a:lnTo>
                  <a:lnTo>
                    <a:pt x="5" y="496"/>
                  </a:lnTo>
                  <a:lnTo>
                    <a:pt x="5" y="494"/>
                  </a:lnTo>
                  <a:lnTo>
                    <a:pt x="5" y="493"/>
                  </a:lnTo>
                  <a:lnTo>
                    <a:pt x="5" y="491"/>
                  </a:lnTo>
                  <a:lnTo>
                    <a:pt x="7" y="491"/>
                  </a:lnTo>
                  <a:lnTo>
                    <a:pt x="5" y="490"/>
                  </a:lnTo>
                  <a:lnTo>
                    <a:pt x="5" y="488"/>
                  </a:lnTo>
                  <a:lnTo>
                    <a:pt x="5" y="486"/>
                  </a:lnTo>
                  <a:lnTo>
                    <a:pt x="5" y="485"/>
                  </a:lnTo>
                  <a:lnTo>
                    <a:pt x="3" y="485"/>
                  </a:lnTo>
                  <a:lnTo>
                    <a:pt x="3" y="483"/>
                  </a:lnTo>
                  <a:lnTo>
                    <a:pt x="5" y="483"/>
                  </a:lnTo>
                  <a:lnTo>
                    <a:pt x="5" y="482"/>
                  </a:lnTo>
                  <a:lnTo>
                    <a:pt x="5" y="480"/>
                  </a:lnTo>
                  <a:lnTo>
                    <a:pt x="7" y="480"/>
                  </a:lnTo>
                  <a:lnTo>
                    <a:pt x="7" y="479"/>
                  </a:lnTo>
                  <a:lnTo>
                    <a:pt x="7" y="476"/>
                  </a:lnTo>
                  <a:lnTo>
                    <a:pt x="7" y="474"/>
                  </a:lnTo>
                  <a:lnTo>
                    <a:pt x="8" y="474"/>
                  </a:lnTo>
                  <a:lnTo>
                    <a:pt x="8" y="472"/>
                  </a:lnTo>
                  <a:lnTo>
                    <a:pt x="8" y="471"/>
                  </a:lnTo>
                  <a:lnTo>
                    <a:pt x="7" y="471"/>
                  </a:lnTo>
                  <a:lnTo>
                    <a:pt x="7" y="469"/>
                  </a:lnTo>
                  <a:lnTo>
                    <a:pt x="8" y="469"/>
                  </a:lnTo>
                  <a:lnTo>
                    <a:pt x="8" y="468"/>
                  </a:lnTo>
                  <a:lnTo>
                    <a:pt x="8" y="466"/>
                  </a:lnTo>
                  <a:lnTo>
                    <a:pt x="10" y="466"/>
                  </a:lnTo>
                  <a:lnTo>
                    <a:pt x="10" y="465"/>
                  </a:lnTo>
                  <a:lnTo>
                    <a:pt x="10" y="463"/>
                  </a:lnTo>
                  <a:lnTo>
                    <a:pt x="8" y="463"/>
                  </a:lnTo>
                  <a:lnTo>
                    <a:pt x="10" y="461"/>
                  </a:lnTo>
                  <a:lnTo>
                    <a:pt x="8" y="461"/>
                  </a:lnTo>
                  <a:lnTo>
                    <a:pt x="10" y="460"/>
                  </a:lnTo>
                  <a:lnTo>
                    <a:pt x="8" y="460"/>
                  </a:lnTo>
                  <a:lnTo>
                    <a:pt x="10" y="458"/>
                  </a:lnTo>
                  <a:lnTo>
                    <a:pt x="8" y="457"/>
                  </a:lnTo>
                  <a:lnTo>
                    <a:pt x="8" y="455"/>
                  </a:lnTo>
                  <a:lnTo>
                    <a:pt x="10" y="455"/>
                  </a:lnTo>
                  <a:lnTo>
                    <a:pt x="14" y="457"/>
                  </a:lnTo>
                  <a:lnTo>
                    <a:pt x="16" y="457"/>
                  </a:lnTo>
                  <a:lnTo>
                    <a:pt x="18" y="457"/>
                  </a:lnTo>
                  <a:lnTo>
                    <a:pt x="18" y="455"/>
                  </a:lnTo>
                  <a:lnTo>
                    <a:pt x="19" y="455"/>
                  </a:lnTo>
                  <a:lnTo>
                    <a:pt x="19" y="454"/>
                  </a:lnTo>
                  <a:lnTo>
                    <a:pt x="21" y="454"/>
                  </a:lnTo>
                  <a:lnTo>
                    <a:pt x="24" y="454"/>
                  </a:lnTo>
                  <a:lnTo>
                    <a:pt x="25" y="454"/>
                  </a:lnTo>
                  <a:lnTo>
                    <a:pt x="27" y="455"/>
                  </a:lnTo>
                  <a:lnTo>
                    <a:pt x="29" y="455"/>
                  </a:lnTo>
                  <a:lnTo>
                    <a:pt x="30" y="455"/>
                  </a:lnTo>
                  <a:lnTo>
                    <a:pt x="32" y="455"/>
                  </a:lnTo>
                  <a:lnTo>
                    <a:pt x="33" y="454"/>
                  </a:lnTo>
                  <a:lnTo>
                    <a:pt x="35" y="454"/>
                  </a:lnTo>
                  <a:lnTo>
                    <a:pt x="38" y="454"/>
                  </a:lnTo>
                  <a:lnTo>
                    <a:pt x="38" y="452"/>
                  </a:lnTo>
                  <a:lnTo>
                    <a:pt x="38" y="450"/>
                  </a:lnTo>
                  <a:lnTo>
                    <a:pt x="38" y="449"/>
                  </a:lnTo>
                  <a:lnTo>
                    <a:pt x="39" y="449"/>
                  </a:lnTo>
                  <a:lnTo>
                    <a:pt x="39" y="447"/>
                  </a:lnTo>
                  <a:lnTo>
                    <a:pt x="41" y="444"/>
                  </a:lnTo>
                  <a:lnTo>
                    <a:pt x="41" y="443"/>
                  </a:lnTo>
                  <a:lnTo>
                    <a:pt x="41" y="441"/>
                  </a:lnTo>
                  <a:lnTo>
                    <a:pt x="41" y="439"/>
                  </a:lnTo>
                  <a:lnTo>
                    <a:pt x="41" y="438"/>
                  </a:lnTo>
                  <a:lnTo>
                    <a:pt x="43" y="438"/>
                  </a:lnTo>
                  <a:lnTo>
                    <a:pt x="44" y="436"/>
                  </a:lnTo>
                  <a:lnTo>
                    <a:pt x="44" y="435"/>
                  </a:lnTo>
                  <a:lnTo>
                    <a:pt x="44" y="433"/>
                  </a:lnTo>
                  <a:lnTo>
                    <a:pt x="44" y="432"/>
                  </a:lnTo>
                  <a:lnTo>
                    <a:pt x="44" y="430"/>
                  </a:lnTo>
                  <a:lnTo>
                    <a:pt x="44" y="429"/>
                  </a:lnTo>
                  <a:lnTo>
                    <a:pt x="44" y="427"/>
                  </a:lnTo>
                  <a:lnTo>
                    <a:pt x="43" y="424"/>
                  </a:lnTo>
                  <a:lnTo>
                    <a:pt x="43" y="422"/>
                  </a:lnTo>
                  <a:lnTo>
                    <a:pt x="43" y="421"/>
                  </a:lnTo>
                  <a:lnTo>
                    <a:pt x="43" y="419"/>
                  </a:lnTo>
                  <a:lnTo>
                    <a:pt x="43" y="418"/>
                  </a:lnTo>
                  <a:lnTo>
                    <a:pt x="44" y="416"/>
                  </a:lnTo>
                  <a:lnTo>
                    <a:pt x="46" y="414"/>
                  </a:lnTo>
                  <a:lnTo>
                    <a:pt x="47" y="414"/>
                  </a:lnTo>
                  <a:lnTo>
                    <a:pt x="47" y="413"/>
                  </a:lnTo>
                  <a:lnTo>
                    <a:pt x="49" y="413"/>
                  </a:lnTo>
                  <a:lnTo>
                    <a:pt x="49" y="411"/>
                  </a:lnTo>
                  <a:lnTo>
                    <a:pt x="50" y="410"/>
                  </a:lnTo>
                  <a:lnTo>
                    <a:pt x="50" y="408"/>
                  </a:lnTo>
                  <a:lnTo>
                    <a:pt x="52" y="408"/>
                  </a:lnTo>
                  <a:lnTo>
                    <a:pt x="52" y="407"/>
                  </a:lnTo>
                  <a:lnTo>
                    <a:pt x="54" y="405"/>
                  </a:lnTo>
                  <a:lnTo>
                    <a:pt x="54" y="403"/>
                  </a:lnTo>
                  <a:lnTo>
                    <a:pt x="54" y="402"/>
                  </a:lnTo>
                  <a:lnTo>
                    <a:pt x="54" y="400"/>
                  </a:lnTo>
                  <a:lnTo>
                    <a:pt x="55" y="400"/>
                  </a:lnTo>
                  <a:lnTo>
                    <a:pt x="57" y="399"/>
                  </a:lnTo>
                  <a:lnTo>
                    <a:pt x="58" y="400"/>
                  </a:lnTo>
                  <a:lnTo>
                    <a:pt x="60" y="400"/>
                  </a:lnTo>
                  <a:lnTo>
                    <a:pt x="60" y="399"/>
                  </a:lnTo>
                  <a:lnTo>
                    <a:pt x="61" y="399"/>
                  </a:lnTo>
                  <a:lnTo>
                    <a:pt x="61" y="397"/>
                  </a:lnTo>
                  <a:lnTo>
                    <a:pt x="63" y="397"/>
                  </a:lnTo>
                  <a:lnTo>
                    <a:pt x="63" y="396"/>
                  </a:lnTo>
                  <a:lnTo>
                    <a:pt x="63" y="394"/>
                  </a:lnTo>
                  <a:lnTo>
                    <a:pt x="61" y="394"/>
                  </a:lnTo>
                  <a:lnTo>
                    <a:pt x="61" y="393"/>
                  </a:lnTo>
                  <a:lnTo>
                    <a:pt x="61" y="391"/>
                  </a:lnTo>
                  <a:lnTo>
                    <a:pt x="60" y="391"/>
                  </a:lnTo>
                  <a:lnTo>
                    <a:pt x="60" y="389"/>
                  </a:lnTo>
                  <a:lnTo>
                    <a:pt x="60" y="388"/>
                  </a:lnTo>
                  <a:lnTo>
                    <a:pt x="61" y="386"/>
                  </a:lnTo>
                  <a:lnTo>
                    <a:pt x="61" y="385"/>
                  </a:lnTo>
                  <a:lnTo>
                    <a:pt x="63" y="385"/>
                  </a:lnTo>
                  <a:lnTo>
                    <a:pt x="63" y="383"/>
                  </a:lnTo>
                  <a:lnTo>
                    <a:pt x="65" y="383"/>
                  </a:lnTo>
                  <a:lnTo>
                    <a:pt x="66" y="383"/>
                  </a:lnTo>
                  <a:lnTo>
                    <a:pt x="69" y="382"/>
                  </a:lnTo>
                  <a:lnTo>
                    <a:pt x="71" y="382"/>
                  </a:lnTo>
                  <a:lnTo>
                    <a:pt x="72" y="382"/>
                  </a:lnTo>
                  <a:lnTo>
                    <a:pt x="72" y="380"/>
                  </a:lnTo>
                  <a:lnTo>
                    <a:pt x="74" y="380"/>
                  </a:lnTo>
                  <a:lnTo>
                    <a:pt x="75" y="380"/>
                  </a:lnTo>
                  <a:lnTo>
                    <a:pt x="77" y="382"/>
                  </a:lnTo>
                  <a:lnTo>
                    <a:pt x="79" y="382"/>
                  </a:lnTo>
                  <a:lnTo>
                    <a:pt x="79" y="380"/>
                  </a:lnTo>
                  <a:lnTo>
                    <a:pt x="80" y="380"/>
                  </a:lnTo>
                  <a:lnTo>
                    <a:pt x="82" y="378"/>
                  </a:lnTo>
                  <a:lnTo>
                    <a:pt x="83" y="377"/>
                  </a:lnTo>
                  <a:lnTo>
                    <a:pt x="83" y="375"/>
                  </a:lnTo>
                  <a:lnTo>
                    <a:pt x="83" y="374"/>
                  </a:lnTo>
                  <a:lnTo>
                    <a:pt x="85" y="374"/>
                  </a:lnTo>
                  <a:lnTo>
                    <a:pt x="86" y="372"/>
                  </a:lnTo>
                  <a:lnTo>
                    <a:pt x="86" y="371"/>
                  </a:lnTo>
                  <a:lnTo>
                    <a:pt x="86" y="369"/>
                  </a:lnTo>
                  <a:lnTo>
                    <a:pt x="88" y="369"/>
                  </a:lnTo>
                  <a:lnTo>
                    <a:pt x="88" y="367"/>
                  </a:lnTo>
                  <a:lnTo>
                    <a:pt x="88" y="366"/>
                  </a:lnTo>
                  <a:lnTo>
                    <a:pt x="88" y="364"/>
                  </a:lnTo>
                  <a:lnTo>
                    <a:pt x="88" y="363"/>
                  </a:lnTo>
                  <a:lnTo>
                    <a:pt x="88" y="361"/>
                  </a:lnTo>
                  <a:lnTo>
                    <a:pt x="88" y="360"/>
                  </a:lnTo>
                  <a:lnTo>
                    <a:pt x="90" y="358"/>
                  </a:lnTo>
                  <a:lnTo>
                    <a:pt x="91" y="358"/>
                  </a:lnTo>
                  <a:lnTo>
                    <a:pt x="93" y="358"/>
                  </a:lnTo>
                  <a:lnTo>
                    <a:pt x="93" y="357"/>
                  </a:lnTo>
                  <a:lnTo>
                    <a:pt x="93" y="353"/>
                  </a:lnTo>
                  <a:lnTo>
                    <a:pt x="94" y="353"/>
                  </a:lnTo>
                  <a:lnTo>
                    <a:pt x="94" y="352"/>
                  </a:lnTo>
                  <a:lnTo>
                    <a:pt x="94" y="350"/>
                  </a:lnTo>
                  <a:lnTo>
                    <a:pt x="93" y="350"/>
                  </a:lnTo>
                  <a:lnTo>
                    <a:pt x="91" y="350"/>
                  </a:lnTo>
                  <a:lnTo>
                    <a:pt x="90" y="349"/>
                  </a:lnTo>
                  <a:lnTo>
                    <a:pt x="88" y="347"/>
                  </a:lnTo>
                  <a:lnTo>
                    <a:pt x="86" y="346"/>
                  </a:lnTo>
                  <a:lnTo>
                    <a:pt x="86" y="344"/>
                  </a:lnTo>
                  <a:lnTo>
                    <a:pt x="85" y="344"/>
                  </a:lnTo>
                  <a:lnTo>
                    <a:pt x="85" y="342"/>
                  </a:lnTo>
                  <a:lnTo>
                    <a:pt x="85" y="341"/>
                  </a:lnTo>
                  <a:lnTo>
                    <a:pt x="86" y="336"/>
                  </a:lnTo>
                  <a:lnTo>
                    <a:pt x="86" y="335"/>
                  </a:lnTo>
                  <a:lnTo>
                    <a:pt x="88" y="335"/>
                  </a:lnTo>
                  <a:lnTo>
                    <a:pt x="88" y="333"/>
                  </a:lnTo>
                  <a:lnTo>
                    <a:pt x="90" y="331"/>
                  </a:lnTo>
                  <a:lnTo>
                    <a:pt x="90" y="330"/>
                  </a:lnTo>
                  <a:lnTo>
                    <a:pt x="90" y="328"/>
                  </a:lnTo>
                  <a:lnTo>
                    <a:pt x="90" y="327"/>
                  </a:lnTo>
                  <a:lnTo>
                    <a:pt x="91" y="327"/>
                  </a:lnTo>
                  <a:lnTo>
                    <a:pt x="93" y="325"/>
                  </a:lnTo>
                  <a:lnTo>
                    <a:pt x="94" y="325"/>
                  </a:lnTo>
                  <a:lnTo>
                    <a:pt x="94" y="324"/>
                  </a:lnTo>
                  <a:lnTo>
                    <a:pt x="96" y="325"/>
                  </a:lnTo>
                  <a:lnTo>
                    <a:pt x="97" y="325"/>
                  </a:lnTo>
                  <a:lnTo>
                    <a:pt x="99" y="327"/>
                  </a:lnTo>
                  <a:lnTo>
                    <a:pt x="101" y="327"/>
                  </a:lnTo>
                  <a:lnTo>
                    <a:pt x="101" y="328"/>
                  </a:lnTo>
                  <a:lnTo>
                    <a:pt x="102" y="328"/>
                  </a:lnTo>
                  <a:lnTo>
                    <a:pt x="104" y="328"/>
                  </a:lnTo>
                  <a:lnTo>
                    <a:pt x="105" y="325"/>
                  </a:lnTo>
                  <a:lnTo>
                    <a:pt x="105" y="324"/>
                  </a:lnTo>
                  <a:lnTo>
                    <a:pt x="105" y="322"/>
                  </a:lnTo>
                  <a:lnTo>
                    <a:pt x="105" y="320"/>
                  </a:lnTo>
                  <a:lnTo>
                    <a:pt x="107" y="317"/>
                  </a:lnTo>
                  <a:lnTo>
                    <a:pt x="107" y="316"/>
                  </a:lnTo>
                  <a:lnTo>
                    <a:pt x="108" y="314"/>
                  </a:lnTo>
                  <a:lnTo>
                    <a:pt x="108" y="313"/>
                  </a:lnTo>
                  <a:lnTo>
                    <a:pt x="110" y="313"/>
                  </a:lnTo>
                  <a:lnTo>
                    <a:pt x="110" y="311"/>
                  </a:lnTo>
                  <a:lnTo>
                    <a:pt x="110" y="310"/>
                  </a:lnTo>
                  <a:lnTo>
                    <a:pt x="110" y="306"/>
                  </a:lnTo>
                  <a:lnTo>
                    <a:pt x="110" y="305"/>
                  </a:lnTo>
                  <a:lnTo>
                    <a:pt x="110" y="303"/>
                  </a:lnTo>
                  <a:lnTo>
                    <a:pt x="110" y="302"/>
                  </a:lnTo>
                  <a:lnTo>
                    <a:pt x="108" y="300"/>
                  </a:lnTo>
                  <a:lnTo>
                    <a:pt x="107" y="299"/>
                  </a:lnTo>
                  <a:lnTo>
                    <a:pt x="105" y="299"/>
                  </a:lnTo>
                  <a:lnTo>
                    <a:pt x="104" y="295"/>
                  </a:lnTo>
                  <a:lnTo>
                    <a:pt x="104" y="294"/>
                  </a:lnTo>
                  <a:lnTo>
                    <a:pt x="102" y="294"/>
                  </a:lnTo>
                  <a:lnTo>
                    <a:pt x="102" y="292"/>
                  </a:lnTo>
                  <a:lnTo>
                    <a:pt x="102" y="291"/>
                  </a:lnTo>
                  <a:lnTo>
                    <a:pt x="101" y="291"/>
                  </a:lnTo>
                  <a:lnTo>
                    <a:pt x="101" y="289"/>
                  </a:lnTo>
                  <a:lnTo>
                    <a:pt x="101" y="288"/>
                  </a:lnTo>
                  <a:lnTo>
                    <a:pt x="101" y="286"/>
                  </a:lnTo>
                  <a:lnTo>
                    <a:pt x="102" y="284"/>
                  </a:lnTo>
                  <a:lnTo>
                    <a:pt x="102" y="283"/>
                  </a:lnTo>
                  <a:lnTo>
                    <a:pt x="102" y="280"/>
                  </a:lnTo>
                  <a:lnTo>
                    <a:pt x="102" y="278"/>
                  </a:lnTo>
                  <a:lnTo>
                    <a:pt x="102" y="277"/>
                  </a:lnTo>
                  <a:lnTo>
                    <a:pt x="102" y="274"/>
                  </a:lnTo>
                  <a:lnTo>
                    <a:pt x="101" y="272"/>
                  </a:lnTo>
                  <a:lnTo>
                    <a:pt x="99" y="270"/>
                  </a:lnTo>
                  <a:lnTo>
                    <a:pt x="97" y="270"/>
                  </a:lnTo>
                  <a:lnTo>
                    <a:pt x="97" y="269"/>
                  </a:lnTo>
                  <a:lnTo>
                    <a:pt x="97" y="267"/>
                  </a:lnTo>
                  <a:lnTo>
                    <a:pt x="97" y="266"/>
                  </a:lnTo>
                  <a:lnTo>
                    <a:pt x="97" y="264"/>
                  </a:lnTo>
                  <a:lnTo>
                    <a:pt x="97" y="263"/>
                  </a:lnTo>
                  <a:lnTo>
                    <a:pt x="99" y="261"/>
                  </a:lnTo>
                  <a:lnTo>
                    <a:pt x="97" y="261"/>
                  </a:lnTo>
                  <a:lnTo>
                    <a:pt x="96" y="261"/>
                  </a:lnTo>
                  <a:lnTo>
                    <a:pt x="94" y="261"/>
                  </a:lnTo>
                  <a:lnTo>
                    <a:pt x="93" y="259"/>
                  </a:lnTo>
                  <a:lnTo>
                    <a:pt x="88" y="256"/>
                  </a:lnTo>
                  <a:lnTo>
                    <a:pt x="85" y="252"/>
                  </a:lnTo>
                  <a:lnTo>
                    <a:pt x="83" y="252"/>
                  </a:lnTo>
                  <a:lnTo>
                    <a:pt x="82" y="250"/>
                  </a:lnTo>
                  <a:lnTo>
                    <a:pt x="80" y="248"/>
                  </a:lnTo>
                  <a:lnTo>
                    <a:pt x="77" y="245"/>
                  </a:lnTo>
                  <a:lnTo>
                    <a:pt x="77" y="244"/>
                  </a:lnTo>
                  <a:lnTo>
                    <a:pt x="77" y="242"/>
                  </a:lnTo>
                  <a:lnTo>
                    <a:pt x="79" y="238"/>
                  </a:lnTo>
                  <a:lnTo>
                    <a:pt x="79" y="234"/>
                  </a:lnTo>
                  <a:lnTo>
                    <a:pt x="79" y="233"/>
                  </a:lnTo>
                  <a:lnTo>
                    <a:pt x="80" y="228"/>
                  </a:lnTo>
                  <a:lnTo>
                    <a:pt x="82" y="222"/>
                  </a:lnTo>
                  <a:lnTo>
                    <a:pt x="83" y="216"/>
                  </a:lnTo>
                  <a:lnTo>
                    <a:pt x="83" y="214"/>
                  </a:lnTo>
                  <a:lnTo>
                    <a:pt x="85" y="212"/>
                  </a:lnTo>
                  <a:lnTo>
                    <a:pt x="85" y="211"/>
                  </a:lnTo>
                  <a:lnTo>
                    <a:pt x="85" y="209"/>
                  </a:lnTo>
                  <a:lnTo>
                    <a:pt x="86" y="208"/>
                  </a:lnTo>
                  <a:lnTo>
                    <a:pt x="86" y="206"/>
                  </a:lnTo>
                  <a:lnTo>
                    <a:pt x="88" y="206"/>
                  </a:lnTo>
                  <a:lnTo>
                    <a:pt x="90" y="205"/>
                  </a:lnTo>
                  <a:lnTo>
                    <a:pt x="91" y="203"/>
                  </a:lnTo>
                  <a:lnTo>
                    <a:pt x="94" y="202"/>
                  </a:lnTo>
                  <a:lnTo>
                    <a:pt x="94" y="200"/>
                  </a:lnTo>
                  <a:lnTo>
                    <a:pt x="93" y="198"/>
                  </a:lnTo>
                  <a:lnTo>
                    <a:pt x="93" y="197"/>
                  </a:lnTo>
                  <a:lnTo>
                    <a:pt x="91" y="195"/>
                  </a:lnTo>
                  <a:lnTo>
                    <a:pt x="90" y="195"/>
                  </a:lnTo>
                  <a:lnTo>
                    <a:pt x="90" y="194"/>
                  </a:lnTo>
                  <a:lnTo>
                    <a:pt x="88" y="194"/>
                  </a:lnTo>
                  <a:lnTo>
                    <a:pt x="88" y="192"/>
                  </a:lnTo>
                  <a:lnTo>
                    <a:pt x="88" y="189"/>
                  </a:lnTo>
                  <a:lnTo>
                    <a:pt x="88" y="186"/>
                  </a:lnTo>
                  <a:lnTo>
                    <a:pt x="90" y="184"/>
                  </a:lnTo>
                  <a:lnTo>
                    <a:pt x="91" y="183"/>
                  </a:lnTo>
                  <a:lnTo>
                    <a:pt x="93" y="181"/>
                  </a:lnTo>
                  <a:lnTo>
                    <a:pt x="93" y="180"/>
                  </a:lnTo>
                  <a:lnTo>
                    <a:pt x="93" y="176"/>
                  </a:lnTo>
                  <a:lnTo>
                    <a:pt x="91" y="176"/>
                  </a:lnTo>
                  <a:lnTo>
                    <a:pt x="91" y="172"/>
                  </a:lnTo>
                  <a:lnTo>
                    <a:pt x="90" y="172"/>
                  </a:lnTo>
                  <a:lnTo>
                    <a:pt x="90" y="170"/>
                  </a:lnTo>
                  <a:lnTo>
                    <a:pt x="90" y="169"/>
                  </a:lnTo>
                  <a:lnTo>
                    <a:pt x="90" y="167"/>
                  </a:lnTo>
                  <a:lnTo>
                    <a:pt x="90" y="165"/>
                  </a:lnTo>
                  <a:lnTo>
                    <a:pt x="90" y="161"/>
                  </a:lnTo>
                  <a:lnTo>
                    <a:pt x="90" y="159"/>
                  </a:lnTo>
                  <a:lnTo>
                    <a:pt x="91" y="155"/>
                  </a:lnTo>
                  <a:lnTo>
                    <a:pt x="91" y="151"/>
                  </a:lnTo>
                  <a:lnTo>
                    <a:pt x="91" y="147"/>
                  </a:lnTo>
                  <a:lnTo>
                    <a:pt x="91" y="145"/>
                  </a:lnTo>
                  <a:lnTo>
                    <a:pt x="91" y="144"/>
                  </a:lnTo>
                  <a:lnTo>
                    <a:pt x="91" y="142"/>
                  </a:lnTo>
                  <a:lnTo>
                    <a:pt x="91" y="140"/>
                  </a:lnTo>
                  <a:lnTo>
                    <a:pt x="90" y="133"/>
                  </a:lnTo>
                  <a:lnTo>
                    <a:pt x="90" y="131"/>
                  </a:lnTo>
                  <a:lnTo>
                    <a:pt x="91" y="129"/>
                  </a:lnTo>
                  <a:lnTo>
                    <a:pt x="93" y="126"/>
                  </a:lnTo>
                  <a:lnTo>
                    <a:pt x="94" y="126"/>
                  </a:lnTo>
                  <a:lnTo>
                    <a:pt x="94" y="125"/>
                  </a:lnTo>
                  <a:lnTo>
                    <a:pt x="96" y="125"/>
                  </a:lnTo>
                  <a:lnTo>
                    <a:pt x="97" y="123"/>
                  </a:lnTo>
                  <a:lnTo>
                    <a:pt x="97" y="122"/>
                  </a:lnTo>
                  <a:lnTo>
                    <a:pt x="99" y="122"/>
                  </a:lnTo>
                  <a:lnTo>
                    <a:pt x="101" y="120"/>
                  </a:lnTo>
                  <a:lnTo>
                    <a:pt x="102" y="120"/>
                  </a:lnTo>
                  <a:lnTo>
                    <a:pt x="102" y="119"/>
                  </a:lnTo>
                  <a:lnTo>
                    <a:pt x="107" y="115"/>
                  </a:lnTo>
                  <a:lnTo>
                    <a:pt x="108" y="114"/>
                  </a:lnTo>
                  <a:lnTo>
                    <a:pt x="111" y="112"/>
                  </a:lnTo>
                  <a:lnTo>
                    <a:pt x="111" y="111"/>
                  </a:lnTo>
                  <a:lnTo>
                    <a:pt x="113" y="111"/>
                  </a:lnTo>
                  <a:lnTo>
                    <a:pt x="115" y="109"/>
                  </a:lnTo>
                  <a:lnTo>
                    <a:pt x="116" y="108"/>
                  </a:lnTo>
                  <a:lnTo>
                    <a:pt x="118" y="108"/>
                  </a:lnTo>
                  <a:lnTo>
                    <a:pt x="118" y="106"/>
                  </a:lnTo>
                  <a:lnTo>
                    <a:pt x="119" y="106"/>
                  </a:lnTo>
                  <a:lnTo>
                    <a:pt x="121" y="103"/>
                  </a:lnTo>
                  <a:lnTo>
                    <a:pt x="121" y="101"/>
                  </a:lnTo>
                  <a:lnTo>
                    <a:pt x="122" y="100"/>
                  </a:lnTo>
                  <a:lnTo>
                    <a:pt x="124" y="97"/>
                  </a:lnTo>
                  <a:lnTo>
                    <a:pt x="126" y="95"/>
                  </a:lnTo>
                  <a:lnTo>
                    <a:pt x="127" y="93"/>
                  </a:lnTo>
                  <a:lnTo>
                    <a:pt x="129" y="90"/>
                  </a:lnTo>
                  <a:lnTo>
                    <a:pt x="130" y="87"/>
                  </a:lnTo>
                  <a:lnTo>
                    <a:pt x="133" y="84"/>
                  </a:lnTo>
                  <a:lnTo>
                    <a:pt x="133" y="83"/>
                  </a:lnTo>
                  <a:lnTo>
                    <a:pt x="135" y="78"/>
                  </a:lnTo>
                  <a:lnTo>
                    <a:pt x="135" y="75"/>
                  </a:lnTo>
                  <a:lnTo>
                    <a:pt x="137" y="72"/>
                  </a:lnTo>
                  <a:lnTo>
                    <a:pt x="137" y="70"/>
                  </a:lnTo>
                  <a:lnTo>
                    <a:pt x="137" y="68"/>
                  </a:lnTo>
                  <a:lnTo>
                    <a:pt x="137" y="65"/>
                  </a:lnTo>
                  <a:lnTo>
                    <a:pt x="137" y="62"/>
                  </a:lnTo>
                  <a:lnTo>
                    <a:pt x="137" y="61"/>
                  </a:lnTo>
                  <a:lnTo>
                    <a:pt x="137" y="59"/>
                  </a:lnTo>
                  <a:lnTo>
                    <a:pt x="137" y="54"/>
                  </a:lnTo>
                  <a:lnTo>
                    <a:pt x="137" y="53"/>
                  </a:lnTo>
                  <a:lnTo>
                    <a:pt x="137" y="51"/>
                  </a:lnTo>
                  <a:lnTo>
                    <a:pt x="137" y="48"/>
                  </a:lnTo>
                  <a:lnTo>
                    <a:pt x="137" y="42"/>
                  </a:lnTo>
                  <a:lnTo>
                    <a:pt x="137" y="40"/>
                  </a:lnTo>
                  <a:lnTo>
                    <a:pt x="137" y="39"/>
                  </a:lnTo>
                  <a:lnTo>
                    <a:pt x="141" y="39"/>
                  </a:lnTo>
                  <a:lnTo>
                    <a:pt x="143" y="39"/>
                  </a:lnTo>
                  <a:lnTo>
                    <a:pt x="144" y="37"/>
                  </a:lnTo>
                  <a:lnTo>
                    <a:pt x="146" y="36"/>
                  </a:lnTo>
                  <a:lnTo>
                    <a:pt x="149" y="34"/>
                  </a:lnTo>
                  <a:lnTo>
                    <a:pt x="152" y="31"/>
                  </a:lnTo>
                  <a:lnTo>
                    <a:pt x="154" y="29"/>
                  </a:lnTo>
                  <a:lnTo>
                    <a:pt x="155" y="28"/>
                  </a:lnTo>
                  <a:lnTo>
                    <a:pt x="157" y="28"/>
                  </a:lnTo>
                  <a:lnTo>
                    <a:pt x="158" y="25"/>
                  </a:lnTo>
                  <a:lnTo>
                    <a:pt x="162" y="23"/>
                  </a:lnTo>
                  <a:lnTo>
                    <a:pt x="163" y="21"/>
                  </a:lnTo>
                  <a:lnTo>
                    <a:pt x="165" y="20"/>
                  </a:lnTo>
                  <a:lnTo>
                    <a:pt x="168" y="17"/>
                  </a:lnTo>
                  <a:lnTo>
                    <a:pt x="169" y="17"/>
                  </a:lnTo>
                  <a:lnTo>
                    <a:pt x="171" y="17"/>
                  </a:lnTo>
                  <a:lnTo>
                    <a:pt x="173" y="17"/>
                  </a:lnTo>
                  <a:lnTo>
                    <a:pt x="176" y="15"/>
                  </a:lnTo>
                  <a:lnTo>
                    <a:pt x="177" y="15"/>
                  </a:lnTo>
                  <a:lnTo>
                    <a:pt x="179" y="15"/>
                  </a:lnTo>
                  <a:lnTo>
                    <a:pt x="180" y="15"/>
                  </a:lnTo>
                  <a:lnTo>
                    <a:pt x="183" y="14"/>
                  </a:lnTo>
                  <a:lnTo>
                    <a:pt x="185" y="14"/>
                  </a:lnTo>
                  <a:lnTo>
                    <a:pt x="187" y="14"/>
                  </a:lnTo>
                  <a:lnTo>
                    <a:pt x="188" y="14"/>
                  </a:lnTo>
                  <a:lnTo>
                    <a:pt x="191" y="12"/>
                  </a:lnTo>
                  <a:lnTo>
                    <a:pt x="194" y="12"/>
                  </a:lnTo>
                  <a:lnTo>
                    <a:pt x="196" y="12"/>
                  </a:lnTo>
                  <a:lnTo>
                    <a:pt x="198" y="12"/>
                  </a:lnTo>
                  <a:lnTo>
                    <a:pt x="202" y="10"/>
                  </a:lnTo>
                  <a:lnTo>
                    <a:pt x="205" y="10"/>
                  </a:lnTo>
                  <a:lnTo>
                    <a:pt x="207" y="10"/>
                  </a:lnTo>
                  <a:lnTo>
                    <a:pt x="209" y="12"/>
                  </a:lnTo>
                  <a:lnTo>
                    <a:pt x="210" y="12"/>
                  </a:lnTo>
                  <a:lnTo>
                    <a:pt x="212" y="14"/>
                  </a:lnTo>
                  <a:lnTo>
                    <a:pt x="213" y="14"/>
                  </a:lnTo>
                  <a:lnTo>
                    <a:pt x="215" y="14"/>
                  </a:lnTo>
                  <a:lnTo>
                    <a:pt x="216" y="14"/>
                  </a:lnTo>
                  <a:lnTo>
                    <a:pt x="218" y="14"/>
                  </a:lnTo>
                  <a:lnTo>
                    <a:pt x="221" y="14"/>
                  </a:lnTo>
                  <a:lnTo>
                    <a:pt x="223" y="12"/>
                  </a:lnTo>
                  <a:lnTo>
                    <a:pt x="226" y="12"/>
                  </a:lnTo>
                  <a:lnTo>
                    <a:pt x="227" y="12"/>
                  </a:lnTo>
                  <a:lnTo>
                    <a:pt x="229" y="12"/>
                  </a:lnTo>
                  <a:lnTo>
                    <a:pt x="230" y="12"/>
                  </a:lnTo>
                  <a:lnTo>
                    <a:pt x="232" y="12"/>
                  </a:lnTo>
                  <a:lnTo>
                    <a:pt x="234" y="14"/>
                  </a:lnTo>
                  <a:lnTo>
                    <a:pt x="235" y="14"/>
                  </a:lnTo>
                  <a:lnTo>
                    <a:pt x="237" y="14"/>
                  </a:lnTo>
                  <a:lnTo>
                    <a:pt x="238" y="14"/>
                  </a:lnTo>
                  <a:lnTo>
                    <a:pt x="240" y="14"/>
                  </a:lnTo>
                  <a:lnTo>
                    <a:pt x="241" y="14"/>
                  </a:lnTo>
                  <a:lnTo>
                    <a:pt x="245" y="12"/>
                  </a:lnTo>
                  <a:lnTo>
                    <a:pt x="246" y="10"/>
                  </a:lnTo>
                  <a:lnTo>
                    <a:pt x="248" y="9"/>
                  </a:lnTo>
                  <a:lnTo>
                    <a:pt x="249" y="7"/>
                  </a:lnTo>
                  <a:lnTo>
                    <a:pt x="249" y="6"/>
                  </a:lnTo>
                  <a:lnTo>
                    <a:pt x="251" y="4"/>
                  </a:lnTo>
                  <a:lnTo>
                    <a:pt x="252" y="4"/>
                  </a:lnTo>
                  <a:lnTo>
                    <a:pt x="252" y="3"/>
                  </a:lnTo>
                  <a:lnTo>
                    <a:pt x="254" y="3"/>
                  </a:lnTo>
                  <a:lnTo>
                    <a:pt x="255" y="3"/>
                  </a:lnTo>
                  <a:lnTo>
                    <a:pt x="257" y="1"/>
                  </a:lnTo>
                  <a:lnTo>
                    <a:pt x="259" y="1"/>
                  </a:lnTo>
                  <a:lnTo>
                    <a:pt x="260" y="1"/>
                  </a:lnTo>
                  <a:lnTo>
                    <a:pt x="262" y="0"/>
                  </a:lnTo>
                  <a:lnTo>
                    <a:pt x="265" y="0"/>
                  </a:lnTo>
                  <a:lnTo>
                    <a:pt x="268" y="0"/>
                  </a:lnTo>
                  <a:close/>
                  <a:moveTo>
                    <a:pt x="71" y="693"/>
                  </a:moveTo>
                  <a:lnTo>
                    <a:pt x="69" y="693"/>
                  </a:lnTo>
                  <a:lnTo>
                    <a:pt x="68" y="693"/>
                  </a:lnTo>
                  <a:lnTo>
                    <a:pt x="69" y="693"/>
                  </a:lnTo>
                  <a:lnTo>
                    <a:pt x="69" y="695"/>
                  </a:lnTo>
                  <a:lnTo>
                    <a:pt x="69" y="696"/>
                  </a:lnTo>
                  <a:lnTo>
                    <a:pt x="68" y="696"/>
                  </a:lnTo>
                  <a:lnTo>
                    <a:pt x="68" y="698"/>
                  </a:lnTo>
                  <a:lnTo>
                    <a:pt x="68" y="699"/>
                  </a:lnTo>
                  <a:lnTo>
                    <a:pt x="68" y="701"/>
                  </a:lnTo>
                  <a:lnTo>
                    <a:pt x="66" y="701"/>
                  </a:lnTo>
                  <a:lnTo>
                    <a:pt x="68" y="703"/>
                  </a:lnTo>
                  <a:lnTo>
                    <a:pt x="69" y="703"/>
                  </a:lnTo>
                  <a:lnTo>
                    <a:pt x="69" y="701"/>
                  </a:lnTo>
                  <a:lnTo>
                    <a:pt x="71" y="701"/>
                  </a:lnTo>
                  <a:lnTo>
                    <a:pt x="72" y="701"/>
                  </a:lnTo>
                  <a:lnTo>
                    <a:pt x="74" y="701"/>
                  </a:lnTo>
                  <a:lnTo>
                    <a:pt x="74" y="703"/>
                  </a:lnTo>
                  <a:lnTo>
                    <a:pt x="77" y="703"/>
                  </a:lnTo>
                  <a:lnTo>
                    <a:pt x="79" y="701"/>
                  </a:lnTo>
                  <a:lnTo>
                    <a:pt x="82" y="701"/>
                  </a:lnTo>
                  <a:lnTo>
                    <a:pt x="83" y="699"/>
                  </a:lnTo>
                  <a:lnTo>
                    <a:pt x="83" y="698"/>
                  </a:lnTo>
                  <a:lnTo>
                    <a:pt x="85" y="696"/>
                  </a:lnTo>
                  <a:lnTo>
                    <a:pt x="88" y="696"/>
                  </a:lnTo>
                  <a:lnTo>
                    <a:pt x="90" y="696"/>
                  </a:lnTo>
                  <a:lnTo>
                    <a:pt x="90" y="695"/>
                  </a:lnTo>
                  <a:lnTo>
                    <a:pt x="90" y="693"/>
                  </a:lnTo>
                  <a:lnTo>
                    <a:pt x="88" y="693"/>
                  </a:lnTo>
                  <a:lnTo>
                    <a:pt x="86" y="693"/>
                  </a:lnTo>
                  <a:lnTo>
                    <a:pt x="85" y="693"/>
                  </a:lnTo>
                  <a:lnTo>
                    <a:pt x="85" y="695"/>
                  </a:lnTo>
                  <a:lnTo>
                    <a:pt x="83" y="695"/>
                  </a:lnTo>
                  <a:lnTo>
                    <a:pt x="83" y="696"/>
                  </a:lnTo>
                  <a:lnTo>
                    <a:pt x="82" y="696"/>
                  </a:lnTo>
                  <a:lnTo>
                    <a:pt x="82" y="695"/>
                  </a:lnTo>
                  <a:lnTo>
                    <a:pt x="82" y="696"/>
                  </a:lnTo>
                  <a:lnTo>
                    <a:pt x="80" y="696"/>
                  </a:lnTo>
                  <a:lnTo>
                    <a:pt x="79" y="696"/>
                  </a:lnTo>
                  <a:lnTo>
                    <a:pt x="77" y="696"/>
                  </a:lnTo>
                  <a:lnTo>
                    <a:pt x="75" y="696"/>
                  </a:lnTo>
                  <a:lnTo>
                    <a:pt x="75" y="695"/>
                  </a:lnTo>
                  <a:lnTo>
                    <a:pt x="74" y="695"/>
                  </a:lnTo>
                  <a:lnTo>
                    <a:pt x="74" y="693"/>
                  </a:lnTo>
                  <a:lnTo>
                    <a:pt x="74" y="692"/>
                  </a:lnTo>
                  <a:lnTo>
                    <a:pt x="75" y="690"/>
                  </a:lnTo>
                  <a:lnTo>
                    <a:pt x="74" y="690"/>
                  </a:lnTo>
                  <a:lnTo>
                    <a:pt x="72" y="690"/>
                  </a:lnTo>
                  <a:lnTo>
                    <a:pt x="72" y="692"/>
                  </a:lnTo>
                  <a:lnTo>
                    <a:pt x="71" y="692"/>
                  </a:lnTo>
                  <a:lnTo>
                    <a:pt x="71" y="693"/>
                  </a:lnTo>
                  <a:close/>
                </a:path>
              </a:pathLst>
            </a:custGeom>
            <a:solidFill>
              <a:srgbClr val="DE625E"/>
            </a:solidFill>
            <a:ln w="0">
              <a:solidFill>
                <a:schemeClr val="bg2">
                  <a:lumMod val="90000"/>
                </a:schemeClr>
              </a:solidFill>
              <a:round/>
              <a:headEnd/>
              <a:tailEnd/>
            </a:ln>
          </p:spPr>
          <p:txBody>
            <a:bodyPr vert="horz" wrap="square" lIns="91441" tIns="45720" rIns="91441" bIns="45720" numCol="1" anchor="t" anchorCtr="0" compatLnSpc="1">
              <a:prstTxWarp prst="textNoShape">
                <a:avLst/>
              </a:prstTxWarp>
            </a:bodyPr>
            <a:lstStyle/>
            <a:p>
              <a:endParaRPr lang="en-US"/>
            </a:p>
          </p:txBody>
        </p:sp>
        <p:sp>
          <p:nvSpPr>
            <p:cNvPr id="79" name="Freeform 51">
              <a:extLst>
                <a:ext uri="{FF2B5EF4-FFF2-40B4-BE49-F238E27FC236}">
                  <a16:creationId xmlns:a16="http://schemas.microsoft.com/office/drawing/2014/main" id="{633FB28A-EEC4-AEAC-766A-1E0DEFE76795}"/>
                </a:ext>
              </a:extLst>
            </p:cNvPr>
            <p:cNvSpPr>
              <a:spLocks/>
            </p:cNvSpPr>
            <p:nvPr/>
          </p:nvSpPr>
          <p:spPr bwMode="auto">
            <a:xfrm>
              <a:off x="7331076" y="3911600"/>
              <a:ext cx="1117600" cy="1312863"/>
            </a:xfrm>
            <a:custGeom>
              <a:avLst/>
              <a:gdLst>
                <a:gd name="T0" fmla="*/ 145 w 704"/>
                <a:gd name="T1" fmla="*/ 774 h 827"/>
                <a:gd name="T2" fmla="*/ 111 w 704"/>
                <a:gd name="T3" fmla="*/ 801 h 827"/>
                <a:gd name="T4" fmla="*/ 70 w 704"/>
                <a:gd name="T5" fmla="*/ 818 h 827"/>
                <a:gd name="T6" fmla="*/ 56 w 704"/>
                <a:gd name="T7" fmla="*/ 791 h 827"/>
                <a:gd name="T8" fmla="*/ 36 w 704"/>
                <a:gd name="T9" fmla="*/ 764 h 827"/>
                <a:gd name="T10" fmla="*/ 9 w 704"/>
                <a:gd name="T11" fmla="*/ 736 h 827"/>
                <a:gd name="T12" fmla="*/ 15 w 704"/>
                <a:gd name="T13" fmla="*/ 691 h 827"/>
                <a:gd name="T14" fmla="*/ 64 w 704"/>
                <a:gd name="T15" fmla="*/ 689 h 827"/>
                <a:gd name="T16" fmla="*/ 81 w 704"/>
                <a:gd name="T17" fmla="*/ 633 h 827"/>
                <a:gd name="T18" fmla="*/ 45 w 704"/>
                <a:gd name="T19" fmla="*/ 600 h 827"/>
                <a:gd name="T20" fmla="*/ 61 w 704"/>
                <a:gd name="T21" fmla="*/ 577 h 827"/>
                <a:gd name="T22" fmla="*/ 123 w 704"/>
                <a:gd name="T23" fmla="*/ 564 h 827"/>
                <a:gd name="T24" fmla="*/ 145 w 704"/>
                <a:gd name="T25" fmla="*/ 528 h 827"/>
                <a:gd name="T26" fmla="*/ 174 w 704"/>
                <a:gd name="T27" fmla="*/ 570 h 827"/>
                <a:gd name="T28" fmla="*/ 220 w 704"/>
                <a:gd name="T29" fmla="*/ 577 h 827"/>
                <a:gd name="T30" fmla="*/ 255 w 704"/>
                <a:gd name="T31" fmla="*/ 583 h 827"/>
                <a:gd name="T32" fmla="*/ 288 w 704"/>
                <a:gd name="T33" fmla="*/ 544 h 827"/>
                <a:gd name="T34" fmla="*/ 310 w 704"/>
                <a:gd name="T35" fmla="*/ 465 h 827"/>
                <a:gd name="T36" fmla="*/ 303 w 704"/>
                <a:gd name="T37" fmla="*/ 397 h 827"/>
                <a:gd name="T38" fmla="*/ 253 w 704"/>
                <a:gd name="T39" fmla="*/ 370 h 827"/>
                <a:gd name="T40" fmla="*/ 260 w 704"/>
                <a:gd name="T41" fmla="*/ 323 h 827"/>
                <a:gd name="T42" fmla="*/ 291 w 704"/>
                <a:gd name="T43" fmla="*/ 299 h 827"/>
                <a:gd name="T44" fmla="*/ 311 w 704"/>
                <a:gd name="T45" fmla="*/ 263 h 827"/>
                <a:gd name="T46" fmla="*/ 286 w 704"/>
                <a:gd name="T47" fmla="*/ 221 h 827"/>
                <a:gd name="T48" fmla="*/ 247 w 704"/>
                <a:gd name="T49" fmla="*/ 215 h 827"/>
                <a:gd name="T50" fmla="*/ 219 w 704"/>
                <a:gd name="T51" fmla="*/ 231 h 827"/>
                <a:gd name="T52" fmla="*/ 188 w 704"/>
                <a:gd name="T53" fmla="*/ 232 h 827"/>
                <a:gd name="T54" fmla="*/ 184 w 704"/>
                <a:gd name="T55" fmla="*/ 204 h 827"/>
                <a:gd name="T56" fmla="*/ 184 w 704"/>
                <a:gd name="T57" fmla="*/ 174 h 827"/>
                <a:gd name="T58" fmla="*/ 205 w 704"/>
                <a:gd name="T59" fmla="*/ 146 h 827"/>
                <a:gd name="T60" fmla="*/ 294 w 704"/>
                <a:gd name="T61" fmla="*/ 144 h 827"/>
                <a:gd name="T62" fmla="*/ 336 w 704"/>
                <a:gd name="T63" fmla="*/ 154 h 827"/>
                <a:gd name="T64" fmla="*/ 360 w 704"/>
                <a:gd name="T65" fmla="*/ 160 h 827"/>
                <a:gd name="T66" fmla="*/ 389 w 704"/>
                <a:gd name="T67" fmla="*/ 168 h 827"/>
                <a:gd name="T68" fmla="*/ 435 w 704"/>
                <a:gd name="T69" fmla="*/ 174 h 827"/>
                <a:gd name="T70" fmla="*/ 466 w 704"/>
                <a:gd name="T71" fmla="*/ 191 h 827"/>
                <a:gd name="T72" fmla="*/ 461 w 704"/>
                <a:gd name="T73" fmla="*/ 151 h 827"/>
                <a:gd name="T74" fmla="*/ 496 w 704"/>
                <a:gd name="T75" fmla="*/ 94 h 827"/>
                <a:gd name="T76" fmla="*/ 508 w 704"/>
                <a:gd name="T77" fmla="*/ 30 h 827"/>
                <a:gd name="T78" fmla="*/ 554 w 704"/>
                <a:gd name="T79" fmla="*/ 18 h 827"/>
                <a:gd name="T80" fmla="*/ 604 w 704"/>
                <a:gd name="T81" fmla="*/ 5 h 827"/>
                <a:gd name="T82" fmla="*/ 645 w 704"/>
                <a:gd name="T83" fmla="*/ 13 h 827"/>
                <a:gd name="T84" fmla="*/ 681 w 704"/>
                <a:gd name="T85" fmla="*/ 11 h 827"/>
                <a:gd name="T86" fmla="*/ 704 w 704"/>
                <a:gd name="T87" fmla="*/ 36 h 827"/>
                <a:gd name="T88" fmla="*/ 684 w 704"/>
                <a:gd name="T89" fmla="*/ 90 h 827"/>
                <a:gd name="T90" fmla="*/ 654 w 704"/>
                <a:gd name="T91" fmla="*/ 137 h 827"/>
                <a:gd name="T92" fmla="*/ 651 w 704"/>
                <a:gd name="T93" fmla="*/ 195 h 827"/>
                <a:gd name="T94" fmla="*/ 629 w 704"/>
                <a:gd name="T95" fmla="*/ 254 h 827"/>
                <a:gd name="T96" fmla="*/ 638 w 704"/>
                <a:gd name="T97" fmla="*/ 314 h 827"/>
                <a:gd name="T98" fmla="*/ 618 w 704"/>
                <a:gd name="T99" fmla="*/ 389 h 827"/>
                <a:gd name="T100" fmla="*/ 563 w 704"/>
                <a:gd name="T101" fmla="*/ 451 h 827"/>
                <a:gd name="T102" fmla="*/ 508 w 704"/>
                <a:gd name="T103" fmla="*/ 519 h 827"/>
                <a:gd name="T104" fmla="*/ 476 w 704"/>
                <a:gd name="T105" fmla="*/ 603 h 827"/>
                <a:gd name="T106" fmla="*/ 469 w 704"/>
                <a:gd name="T107" fmla="*/ 675 h 827"/>
                <a:gd name="T108" fmla="*/ 413 w 704"/>
                <a:gd name="T109" fmla="*/ 735 h 827"/>
                <a:gd name="T110" fmla="*/ 374 w 704"/>
                <a:gd name="T111" fmla="*/ 769 h 827"/>
                <a:gd name="T112" fmla="*/ 325 w 704"/>
                <a:gd name="T113" fmla="*/ 818 h 827"/>
                <a:gd name="T114" fmla="*/ 303 w 704"/>
                <a:gd name="T115" fmla="*/ 790 h 827"/>
                <a:gd name="T116" fmla="*/ 302 w 704"/>
                <a:gd name="T117" fmla="*/ 757 h 827"/>
                <a:gd name="T118" fmla="*/ 258 w 704"/>
                <a:gd name="T119" fmla="*/ 779 h 827"/>
                <a:gd name="T120" fmla="*/ 236 w 704"/>
                <a:gd name="T121" fmla="*/ 801 h 827"/>
                <a:gd name="T122" fmla="*/ 203 w 704"/>
                <a:gd name="T123" fmla="*/ 80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4" h="827">
                  <a:moveTo>
                    <a:pt x="180" y="791"/>
                  </a:moveTo>
                  <a:lnTo>
                    <a:pt x="178" y="790"/>
                  </a:lnTo>
                  <a:lnTo>
                    <a:pt x="177" y="788"/>
                  </a:lnTo>
                  <a:lnTo>
                    <a:pt x="175" y="788"/>
                  </a:lnTo>
                  <a:lnTo>
                    <a:pt x="174" y="786"/>
                  </a:lnTo>
                  <a:lnTo>
                    <a:pt x="172" y="786"/>
                  </a:lnTo>
                  <a:lnTo>
                    <a:pt x="170" y="785"/>
                  </a:lnTo>
                  <a:lnTo>
                    <a:pt x="170" y="783"/>
                  </a:lnTo>
                  <a:lnTo>
                    <a:pt x="169" y="782"/>
                  </a:lnTo>
                  <a:lnTo>
                    <a:pt x="167" y="780"/>
                  </a:lnTo>
                  <a:lnTo>
                    <a:pt x="167" y="779"/>
                  </a:lnTo>
                  <a:lnTo>
                    <a:pt x="166" y="779"/>
                  </a:lnTo>
                  <a:lnTo>
                    <a:pt x="164" y="775"/>
                  </a:lnTo>
                  <a:lnTo>
                    <a:pt x="163" y="775"/>
                  </a:lnTo>
                  <a:lnTo>
                    <a:pt x="161" y="774"/>
                  </a:lnTo>
                  <a:lnTo>
                    <a:pt x="161" y="772"/>
                  </a:lnTo>
                  <a:lnTo>
                    <a:pt x="161" y="771"/>
                  </a:lnTo>
                  <a:lnTo>
                    <a:pt x="161" y="769"/>
                  </a:lnTo>
                  <a:lnTo>
                    <a:pt x="159" y="769"/>
                  </a:lnTo>
                  <a:lnTo>
                    <a:pt x="158" y="769"/>
                  </a:lnTo>
                  <a:lnTo>
                    <a:pt x="156" y="769"/>
                  </a:lnTo>
                  <a:lnTo>
                    <a:pt x="155" y="769"/>
                  </a:lnTo>
                  <a:lnTo>
                    <a:pt x="153" y="769"/>
                  </a:lnTo>
                  <a:lnTo>
                    <a:pt x="152" y="768"/>
                  </a:lnTo>
                  <a:lnTo>
                    <a:pt x="150" y="766"/>
                  </a:lnTo>
                  <a:lnTo>
                    <a:pt x="148" y="764"/>
                  </a:lnTo>
                  <a:lnTo>
                    <a:pt x="147" y="764"/>
                  </a:lnTo>
                  <a:lnTo>
                    <a:pt x="145" y="766"/>
                  </a:lnTo>
                  <a:lnTo>
                    <a:pt x="145" y="768"/>
                  </a:lnTo>
                  <a:lnTo>
                    <a:pt x="144" y="768"/>
                  </a:lnTo>
                  <a:lnTo>
                    <a:pt x="144" y="769"/>
                  </a:lnTo>
                  <a:lnTo>
                    <a:pt x="144" y="771"/>
                  </a:lnTo>
                  <a:lnTo>
                    <a:pt x="145" y="772"/>
                  </a:lnTo>
                  <a:lnTo>
                    <a:pt x="145" y="774"/>
                  </a:lnTo>
                  <a:lnTo>
                    <a:pt x="147" y="775"/>
                  </a:lnTo>
                  <a:lnTo>
                    <a:pt x="145" y="775"/>
                  </a:lnTo>
                  <a:lnTo>
                    <a:pt x="144" y="775"/>
                  </a:lnTo>
                  <a:lnTo>
                    <a:pt x="142" y="775"/>
                  </a:lnTo>
                  <a:lnTo>
                    <a:pt x="141" y="775"/>
                  </a:lnTo>
                  <a:lnTo>
                    <a:pt x="139" y="775"/>
                  </a:lnTo>
                  <a:lnTo>
                    <a:pt x="138" y="775"/>
                  </a:lnTo>
                  <a:lnTo>
                    <a:pt x="138" y="777"/>
                  </a:lnTo>
                  <a:lnTo>
                    <a:pt x="136" y="779"/>
                  </a:lnTo>
                  <a:lnTo>
                    <a:pt x="136" y="780"/>
                  </a:lnTo>
                  <a:lnTo>
                    <a:pt x="134" y="780"/>
                  </a:lnTo>
                  <a:lnTo>
                    <a:pt x="134" y="782"/>
                  </a:lnTo>
                  <a:lnTo>
                    <a:pt x="134" y="783"/>
                  </a:lnTo>
                  <a:lnTo>
                    <a:pt x="131" y="783"/>
                  </a:lnTo>
                  <a:lnTo>
                    <a:pt x="130" y="783"/>
                  </a:lnTo>
                  <a:lnTo>
                    <a:pt x="130" y="785"/>
                  </a:lnTo>
                  <a:lnTo>
                    <a:pt x="128" y="785"/>
                  </a:lnTo>
                  <a:lnTo>
                    <a:pt x="127" y="785"/>
                  </a:lnTo>
                  <a:lnTo>
                    <a:pt x="125" y="785"/>
                  </a:lnTo>
                  <a:lnTo>
                    <a:pt x="123" y="785"/>
                  </a:lnTo>
                  <a:lnTo>
                    <a:pt x="122" y="785"/>
                  </a:lnTo>
                  <a:lnTo>
                    <a:pt x="122" y="786"/>
                  </a:lnTo>
                  <a:lnTo>
                    <a:pt x="120" y="786"/>
                  </a:lnTo>
                  <a:lnTo>
                    <a:pt x="119" y="786"/>
                  </a:lnTo>
                  <a:lnTo>
                    <a:pt x="117" y="788"/>
                  </a:lnTo>
                  <a:lnTo>
                    <a:pt x="117" y="790"/>
                  </a:lnTo>
                  <a:lnTo>
                    <a:pt x="116" y="791"/>
                  </a:lnTo>
                  <a:lnTo>
                    <a:pt x="116" y="793"/>
                  </a:lnTo>
                  <a:lnTo>
                    <a:pt x="114" y="793"/>
                  </a:lnTo>
                  <a:lnTo>
                    <a:pt x="114" y="794"/>
                  </a:lnTo>
                  <a:lnTo>
                    <a:pt x="112" y="796"/>
                  </a:lnTo>
                  <a:lnTo>
                    <a:pt x="112" y="797"/>
                  </a:lnTo>
                  <a:lnTo>
                    <a:pt x="111" y="799"/>
                  </a:lnTo>
                  <a:lnTo>
                    <a:pt x="111" y="801"/>
                  </a:lnTo>
                  <a:lnTo>
                    <a:pt x="109" y="801"/>
                  </a:lnTo>
                  <a:lnTo>
                    <a:pt x="109" y="802"/>
                  </a:lnTo>
                  <a:lnTo>
                    <a:pt x="108" y="802"/>
                  </a:lnTo>
                  <a:lnTo>
                    <a:pt x="108" y="804"/>
                  </a:lnTo>
                  <a:lnTo>
                    <a:pt x="106" y="804"/>
                  </a:lnTo>
                  <a:lnTo>
                    <a:pt x="106" y="805"/>
                  </a:lnTo>
                  <a:lnTo>
                    <a:pt x="105" y="805"/>
                  </a:lnTo>
                  <a:lnTo>
                    <a:pt x="105" y="807"/>
                  </a:lnTo>
                  <a:lnTo>
                    <a:pt x="103" y="807"/>
                  </a:lnTo>
                  <a:lnTo>
                    <a:pt x="102" y="807"/>
                  </a:lnTo>
                  <a:lnTo>
                    <a:pt x="100" y="807"/>
                  </a:lnTo>
                  <a:lnTo>
                    <a:pt x="98" y="807"/>
                  </a:lnTo>
                  <a:lnTo>
                    <a:pt x="97" y="805"/>
                  </a:lnTo>
                  <a:lnTo>
                    <a:pt x="97" y="804"/>
                  </a:lnTo>
                  <a:lnTo>
                    <a:pt x="95" y="802"/>
                  </a:lnTo>
                  <a:lnTo>
                    <a:pt x="95" y="804"/>
                  </a:lnTo>
                  <a:lnTo>
                    <a:pt x="94" y="805"/>
                  </a:lnTo>
                  <a:lnTo>
                    <a:pt x="94" y="807"/>
                  </a:lnTo>
                  <a:lnTo>
                    <a:pt x="94" y="811"/>
                  </a:lnTo>
                  <a:lnTo>
                    <a:pt x="92" y="813"/>
                  </a:lnTo>
                  <a:lnTo>
                    <a:pt x="92" y="815"/>
                  </a:lnTo>
                  <a:lnTo>
                    <a:pt x="91" y="816"/>
                  </a:lnTo>
                  <a:lnTo>
                    <a:pt x="87" y="818"/>
                  </a:lnTo>
                  <a:lnTo>
                    <a:pt x="83" y="821"/>
                  </a:lnTo>
                  <a:lnTo>
                    <a:pt x="80" y="826"/>
                  </a:lnTo>
                  <a:lnTo>
                    <a:pt x="76" y="827"/>
                  </a:lnTo>
                  <a:lnTo>
                    <a:pt x="75" y="826"/>
                  </a:lnTo>
                  <a:lnTo>
                    <a:pt x="75" y="824"/>
                  </a:lnTo>
                  <a:lnTo>
                    <a:pt x="73" y="824"/>
                  </a:lnTo>
                  <a:lnTo>
                    <a:pt x="73" y="822"/>
                  </a:lnTo>
                  <a:lnTo>
                    <a:pt x="72" y="821"/>
                  </a:lnTo>
                  <a:lnTo>
                    <a:pt x="72" y="819"/>
                  </a:lnTo>
                  <a:lnTo>
                    <a:pt x="70" y="819"/>
                  </a:lnTo>
                  <a:lnTo>
                    <a:pt x="70" y="818"/>
                  </a:lnTo>
                  <a:lnTo>
                    <a:pt x="69" y="818"/>
                  </a:lnTo>
                  <a:lnTo>
                    <a:pt x="69" y="816"/>
                  </a:lnTo>
                  <a:lnTo>
                    <a:pt x="69" y="815"/>
                  </a:lnTo>
                  <a:lnTo>
                    <a:pt x="69" y="816"/>
                  </a:lnTo>
                  <a:lnTo>
                    <a:pt x="67" y="816"/>
                  </a:lnTo>
                  <a:lnTo>
                    <a:pt x="67" y="815"/>
                  </a:lnTo>
                  <a:lnTo>
                    <a:pt x="66" y="815"/>
                  </a:lnTo>
                  <a:lnTo>
                    <a:pt x="66" y="813"/>
                  </a:lnTo>
                  <a:lnTo>
                    <a:pt x="66" y="811"/>
                  </a:lnTo>
                  <a:lnTo>
                    <a:pt x="64" y="811"/>
                  </a:lnTo>
                  <a:lnTo>
                    <a:pt x="64" y="810"/>
                  </a:lnTo>
                  <a:lnTo>
                    <a:pt x="62" y="810"/>
                  </a:lnTo>
                  <a:lnTo>
                    <a:pt x="62" y="808"/>
                  </a:lnTo>
                  <a:lnTo>
                    <a:pt x="61" y="808"/>
                  </a:lnTo>
                  <a:lnTo>
                    <a:pt x="61" y="807"/>
                  </a:lnTo>
                  <a:lnTo>
                    <a:pt x="59" y="805"/>
                  </a:lnTo>
                  <a:lnTo>
                    <a:pt x="59" y="804"/>
                  </a:lnTo>
                  <a:lnTo>
                    <a:pt x="58" y="804"/>
                  </a:lnTo>
                  <a:lnTo>
                    <a:pt x="59" y="804"/>
                  </a:lnTo>
                  <a:lnTo>
                    <a:pt x="61" y="805"/>
                  </a:lnTo>
                  <a:lnTo>
                    <a:pt x="61" y="804"/>
                  </a:lnTo>
                  <a:lnTo>
                    <a:pt x="61" y="802"/>
                  </a:lnTo>
                  <a:lnTo>
                    <a:pt x="61" y="801"/>
                  </a:lnTo>
                  <a:lnTo>
                    <a:pt x="61" y="799"/>
                  </a:lnTo>
                  <a:lnTo>
                    <a:pt x="59" y="799"/>
                  </a:lnTo>
                  <a:lnTo>
                    <a:pt x="59" y="797"/>
                  </a:lnTo>
                  <a:lnTo>
                    <a:pt x="58" y="797"/>
                  </a:lnTo>
                  <a:lnTo>
                    <a:pt x="56" y="796"/>
                  </a:lnTo>
                  <a:lnTo>
                    <a:pt x="55" y="796"/>
                  </a:lnTo>
                  <a:lnTo>
                    <a:pt x="55" y="794"/>
                  </a:lnTo>
                  <a:lnTo>
                    <a:pt x="55" y="793"/>
                  </a:lnTo>
                  <a:lnTo>
                    <a:pt x="55" y="791"/>
                  </a:lnTo>
                  <a:lnTo>
                    <a:pt x="56" y="793"/>
                  </a:lnTo>
                  <a:lnTo>
                    <a:pt x="56" y="791"/>
                  </a:lnTo>
                  <a:lnTo>
                    <a:pt x="58" y="791"/>
                  </a:lnTo>
                  <a:lnTo>
                    <a:pt x="56" y="791"/>
                  </a:lnTo>
                  <a:lnTo>
                    <a:pt x="58" y="791"/>
                  </a:lnTo>
                  <a:lnTo>
                    <a:pt x="58" y="790"/>
                  </a:lnTo>
                  <a:lnTo>
                    <a:pt x="58" y="788"/>
                  </a:lnTo>
                  <a:lnTo>
                    <a:pt x="58" y="786"/>
                  </a:lnTo>
                  <a:lnTo>
                    <a:pt x="58" y="785"/>
                  </a:lnTo>
                  <a:lnTo>
                    <a:pt x="56" y="785"/>
                  </a:lnTo>
                  <a:lnTo>
                    <a:pt x="56" y="783"/>
                  </a:lnTo>
                  <a:lnTo>
                    <a:pt x="55" y="783"/>
                  </a:lnTo>
                  <a:lnTo>
                    <a:pt x="55" y="782"/>
                  </a:lnTo>
                  <a:lnTo>
                    <a:pt x="53" y="782"/>
                  </a:lnTo>
                  <a:lnTo>
                    <a:pt x="53" y="780"/>
                  </a:lnTo>
                  <a:lnTo>
                    <a:pt x="51" y="780"/>
                  </a:lnTo>
                  <a:lnTo>
                    <a:pt x="51" y="779"/>
                  </a:lnTo>
                  <a:lnTo>
                    <a:pt x="50" y="779"/>
                  </a:lnTo>
                  <a:lnTo>
                    <a:pt x="50" y="777"/>
                  </a:lnTo>
                  <a:lnTo>
                    <a:pt x="48" y="777"/>
                  </a:lnTo>
                  <a:lnTo>
                    <a:pt x="48" y="775"/>
                  </a:lnTo>
                  <a:lnTo>
                    <a:pt x="47" y="775"/>
                  </a:lnTo>
                  <a:lnTo>
                    <a:pt x="47" y="774"/>
                  </a:lnTo>
                  <a:lnTo>
                    <a:pt x="48" y="774"/>
                  </a:lnTo>
                  <a:lnTo>
                    <a:pt x="48" y="775"/>
                  </a:lnTo>
                  <a:lnTo>
                    <a:pt x="48" y="774"/>
                  </a:lnTo>
                  <a:lnTo>
                    <a:pt x="47" y="774"/>
                  </a:lnTo>
                  <a:lnTo>
                    <a:pt x="47" y="772"/>
                  </a:lnTo>
                  <a:lnTo>
                    <a:pt x="45" y="772"/>
                  </a:lnTo>
                  <a:lnTo>
                    <a:pt x="44" y="771"/>
                  </a:lnTo>
                  <a:lnTo>
                    <a:pt x="42" y="771"/>
                  </a:lnTo>
                  <a:lnTo>
                    <a:pt x="42" y="769"/>
                  </a:lnTo>
                  <a:lnTo>
                    <a:pt x="40" y="769"/>
                  </a:lnTo>
                  <a:lnTo>
                    <a:pt x="39" y="768"/>
                  </a:lnTo>
                  <a:lnTo>
                    <a:pt x="37" y="766"/>
                  </a:lnTo>
                  <a:lnTo>
                    <a:pt x="36" y="764"/>
                  </a:lnTo>
                  <a:lnTo>
                    <a:pt x="34" y="764"/>
                  </a:lnTo>
                  <a:lnTo>
                    <a:pt x="34" y="763"/>
                  </a:lnTo>
                  <a:lnTo>
                    <a:pt x="33" y="763"/>
                  </a:lnTo>
                  <a:lnTo>
                    <a:pt x="33" y="761"/>
                  </a:lnTo>
                  <a:lnTo>
                    <a:pt x="31" y="761"/>
                  </a:lnTo>
                  <a:lnTo>
                    <a:pt x="31" y="760"/>
                  </a:lnTo>
                  <a:lnTo>
                    <a:pt x="30" y="760"/>
                  </a:lnTo>
                  <a:lnTo>
                    <a:pt x="30" y="758"/>
                  </a:lnTo>
                  <a:lnTo>
                    <a:pt x="28" y="758"/>
                  </a:lnTo>
                  <a:lnTo>
                    <a:pt x="26" y="757"/>
                  </a:lnTo>
                  <a:lnTo>
                    <a:pt x="25" y="755"/>
                  </a:lnTo>
                  <a:lnTo>
                    <a:pt x="23" y="755"/>
                  </a:lnTo>
                  <a:lnTo>
                    <a:pt x="23" y="754"/>
                  </a:lnTo>
                  <a:lnTo>
                    <a:pt x="22" y="754"/>
                  </a:lnTo>
                  <a:lnTo>
                    <a:pt x="22" y="752"/>
                  </a:lnTo>
                  <a:lnTo>
                    <a:pt x="20" y="752"/>
                  </a:lnTo>
                  <a:lnTo>
                    <a:pt x="20" y="750"/>
                  </a:lnTo>
                  <a:lnTo>
                    <a:pt x="19" y="750"/>
                  </a:lnTo>
                  <a:lnTo>
                    <a:pt x="19" y="749"/>
                  </a:lnTo>
                  <a:lnTo>
                    <a:pt x="17" y="749"/>
                  </a:lnTo>
                  <a:lnTo>
                    <a:pt x="17" y="747"/>
                  </a:lnTo>
                  <a:lnTo>
                    <a:pt x="17" y="746"/>
                  </a:lnTo>
                  <a:lnTo>
                    <a:pt x="15" y="746"/>
                  </a:lnTo>
                  <a:lnTo>
                    <a:pt x="17" y="744"/>
                  </a:lnTo>
                  <a:lnTo>
                    <a:pt x="15" y="744"/>
                  </a:lnTo>
                  <a:lnTo>
                    <a:pt x="15" y="743"/>
                  </a:lnTo>
                  <a:lnTo>
                    <a:pt x="15" y="741"/>
                  </a:lnTo>
                  <a:lnTo>
                    <a:pt x="14" y="741"/>
                  </a:lnTo>
                  <a:lnTo>
                    <a:pt x="14" y="739"/>
                  </a:lnTo>
                  <a:lnTo>
                    <a:pt x="12" y="739"/>
                  </a:lnTo>
                  <a:lnTo>
                    <a:pt x="12" y="738"/>
                  </a:lnTo>
                  <a:lnTo>
                    <a:pt x="11" y="738"/>
                  </a:lnTo>
                  <a:lnTo>
                    <a:pt x="11" y="736"/>
                  </a:lnTo>
                  <a:lnTo>
                    <a:pt x="9" y="736"/>
                  </a:lnTo>
                  <a:lnTo>
                    <a:pt x="9" y="735"/>
                  </a:lnTo>
                  <a:lnTo>
                    <a:pt x="8" y="735"/>
                  </a:lnTo>
                  <a:lnTo>
                    <a:pt x="6" y="733"/>
                  </a:lnTo>
                  <a:lnTo>
                    <a:pt x="4" y="733"/>
                  </a:lnTo>
                  <a:lnTo>
                    <a:pt x="4" y="732"/>
                  </a:lnTo>
                  <a:lnTo>
                    <a:pt x="3" y="732"/>
                  </a:lnTo>
                  <a:lnTo>
                    <a:pt x="4" y="732"/>
                  </a:lnTo>
                  <a:lnTo>
                    <a:pt x="6" y="732"/>
                  </a:lnTo>
                  <a:lnTo>
                    <a:pt x="4" y="732"/>
                  </a:lnTo>
                  <a:lnTo>
                    <a:pt x="3" y="732"/>
                  </a:lnTo>
                  <a:lnTo>
                    <a:pt x="3" y="730"/>
                  </a:lnTo>
                  <a:lnTo>
                    <a:pt x="1" y="730"/>
                  </a:lnTo>
                  <a:lnTo>
                    <a:pt x="1" y="728"/>
                  </a:lnTo>
                  <a:lnTo>
                    <a:pt x="0" y="728"/>
                  </a:lnTo>
                  <a:lnTo>
                    <a:pt x="1" y="725"/>
                  </a:lnTo>
                  <a:lnTo>
                    <a:pt x="1" y="724"/>
                  </a:lnTo>
                  <a:lnTo>
                    <a:pt x="1" y="722"/>
                  </a:lnTo>
                  <a:lnTo>
                    <a:pt x="3" y="722"/>
                  </a:lnTo>
                  <a:lnTo>
                    <a:pt x="3" y="721"/>
                  </a:lnTo>
                  <a:lnTo>
                    <a:pt x="3" y="718"/>
                  </a:lnTo>
                  <a:lnTo>
                    <a:pt x="3" y="716"/>
                  </a:lnTo>
                  <a:lnTo>
                    <a:pt x="4" y="713"/>
                  </a:lnTo>
                  <a:lnTo>
                    <a:pt x="4" y="711"/>
                  </a:lnTo>
                  <a:lnTo>
                    <a:pt x="4" y="710"/>
                  </a:lnTo>
                  <a:lnTo>
                    <a:pt x="4" y="708"/>
                  </a:lnTo>
                  <a:lnTo>
                    <a:pt x="4" y="705"/>
                  </a:lnTo>
                  <a:lnTo>
                    <a:pt x="4" y="703"/>
                  </a:lnTo>
                  <a:lnTo>
                    <a:pt x="4" y="702"/>
                  </a:lnTo>
                  <a:lnTo>
                    <a:pt x="6" y="700"/>
                  </a:lnTo>
                  <a:lnTo>
                    <a:pt x="9" y="697"/>
                  </a:lnTo>
                  <a:lnTo>
                    <a:pt x="11" y="694"/>
                  </a:lnTo>
                  <a:lnTo>
                    <a:pt x="12" y="692"/>
                  </a:lnTo>
                  <a:lnTo>
                    <a:pt x="14" y="692"/>
                  </a:lnTo>
                  <a:lnTo>
                    <a:pt x="15" y="691"/>
                  </a:lnTo>
                  <a:lnTo>
                    <a:pt x="19" y="691"/>
                  </a:lnTo>
                  <a:lnTo>
                    <a:pt x="20" y="691"/>
                  </a:lnTo>
                  <a:lnTo>
                    <a:pt x="22" y="691"/>
                  </a:lnTo>
                  <a:lnTo>
                    <a:pt x="23" y="691"/>
                  </a:lnTo>
                  <a:lnTo>
                    <a:pt x="25" y="691"/>
                  </a:lnTo>
                  <a:lnTo>
                    <a:pt x="26" y="688"/>
                  </a:lnTo>
                  <a:lnTo>
                    <a:pt x="28" y="686"/>
                  </a:lnTo>
                  <a:lnTo>
                    <a:pt x="30" y="685"/>
                  </a:lnTo>
                  <a:lnTo>
                    <a:pt x="31" y="683"/>
                  </a:lnTo>
                  <a:lnTo>
                    <a:pt x="33" y="685"/>
                  </a:lnTo>
                  <a:lnTo>
                    <a:pt x="34" y="685"/>
                  </a:lnTo>
                  <a:lnTo>
                    <a:pt x="36" y="686"/>
                  </a:lnTo>
                  <a:lnTo>
                    <a:pt x="39" y="688"/>
                  </a:lnTo>
                  <a:lnTo>
                    <a:pt x="40" y="688"/>
                  </a:lnTo>
                  <a:lnTo>
                    <a:pt x="40" y="689"/>
                  </a:lnTo>
                  <a:lnTo>
                    <a:pt x="42" y="691"/>
                  </a:lnTo>
                  <a:lnTo>
                    <a:pt x="44" y="696"/>
                  </a:lnTo>
                  <a:lnTo>
                    <a:pt x="45" y="696"/>
                  </a:lnTo>
                  <a:lnTo>
                    <a:pt x="47" y="699"/>
                  </a:lnTo>
                  <a:lnTo>
                    <a:pt x="48" y="699"/>
                  </a:lnTo>
                  <a:lnTo>
                    <a:pt x="48" y="700"/>
                  </a:lnTo>
                  <a:lnTo>
                    <a:pt x="56" y="702"/>
                  </a:lnTo>
                  <a:lnTo>
                    <a:pt x="59" y="703"/>
                  </a:lnTo>
                  <a:lnTo>
                    <a:pt x="62" y="705"/>
                  </a:lnTo>
                  <a:lnTo>
                    <a:pt x="62" y="707"/>
                  </a:lnTo>
                  <a:lnTo>
                    <a:pt x="64" y="707"/>
                  </a:lnTo>
                  <a:lnTo>
                    <a:pt x="66" y="705"/>
                  </a:lnTo>
                  <a:lnTo>
                    <a:pt x="67" y="702"/>
                  </a:lnTo>
                  <a:lnTo>
                    <a:pt x="69" y="699"/>
                  </a:lnTo>
                  <a:lnTo>
                    <a:pt x="70" y="696"/>
                  </a:lnTo>
                  <a:lnTo>
                    <a:pt x="70" y="694"/>
                  </a:lnTo>
                  <a:lnTo>
                    <a:pt x="67" y="692"/>
                  </a:lnTo>
                  <a:lnTo>
                    <a:pt x="66" y="691"/>
                  </a:lnTo>
                  <a:lnTo>
                    <a:pt x="64" y="689"/>
                  </a:lnTo>
                  <a:lnTo>
                    <a:pt x="64" y="686"/>
                  </a:lnTo>
                  <a:lnTo>
                    <a:pt x="66" y="685"/>
                  </a:lnTo>
                  <a:lnTo>
                    <a:pt x="66" y="683"/>
                  </a:lnTo>
                  <a:lnTo>
                    <a:pt x="67" y="683"/>
                  </a:lnTo>
                  <a:lnTo>
                    <a:pt x="69" y="683"/>
                  </a:lnTo>
                  <a:lnTo>
                    <a:pt x="70" y="682"/>
                  </a:lnTo>
                  <a:lnTo>
                    <a:pt x="72" y="680"/>
                  </a:lnTo>
                  <a:lnTo>
                    <a:pt x="75" y="675"/>
                  </a:lnTo>
                  <a:lnTo>
                    <a:pt x="76" y="674"/>
                  </a:lnTo>
                  <a:lnTo>
                    <a:pt x="78" y="672"/>
                  </a:lnTo>
                  <a:lnTo>
                    <a:pt x="80" y="669"/>
                  </a:lnTo>
                  <a:lnTo>
                    <a:pt x="80" y="667"/>
                  </a:lnTo>
                  <a:lnTo>
                    <a:pt x="80" y="666"/>
                  </a:lnTo>
                  <a:lnTo>
                    <a:pt x="80" y="664"/>
                  </a:lnTo>
                  <a:lnTo>
                    <a:pt x="78" y="663"/>
                  </a:lnTo>
                  <a:lnTo>
                    <a:pt x="76" y="658"/>
                  </a:lnTo>
                  <a:lnTo>
                    <a:pt x="72" y="655"/>
                  </a:lnTo>
                  <a:lnTo>
                    <a:pt x="70" y="655"/>
                  </a:lnTo>
                  <a:lnTo>
                    <a:pt x="70" y="653"/>
                  </a:lnTo>
                  <a:lnTo>
                    <a:pt x="69" y="653"/>
                  </a:lnTo>
                  <a:lnTo>
                    <a:pt x="70" y="652"/>
                  </a:lnTo>
                  <a:lnTo>
                    <a:pt x="73" y="650"/>
                  </a:lnTo>
                  <a:lnTo>
                    <a:pt x="75" y="650"/>
                  </a:lnTo>
                  <a:lnTo>
                    <a:pt x="76" y="650"/>
                  </a:lnTo>
                  <a:lnTo>
                    <a:pt x="76" y="649"/>
                  </a:lnTo>
                  <a:lnTo>
                    <a:pt x="76" y="647"/>
                  </a:lnTo>
                  <a:lnTo>
                    <a:pt x="78" y="644"/>
                  </a:lnTo>
                  <a:lnTo>
                    <a:pt x="78" y="642"/>
                  </a:lnTo>
                  <a:lnTo>
                    <a:pt x="78" y="641"/>
                  </a:lnTo>
                  <a:lnTo>
                    <a:pt x="80" y="638"/>
                  </a:lnTo>
                  <a:lnTo>
                    <a:pt x="80" y="636"/>
                  </a:lnTo>
                  <a:lnTo>
                    <a:pt x="81" y="635"/>
                  </a:lnTo>
                  <a:lnTo>
                    <a:pt x="83" y="633"/>
                  </a:lnTo>
                  <a:lnTo>
                    <a:pt x="81" y="633"/>
                  </a:lnTo>
                  <a:lnTo>
                    <a:pt x="81" y="631"/>
                  </a:lnTo>
                  <a:lnTo>
                    <a:pt x="80" y="631"/>
                  </a:lnTo>
                  <a:lnTo>
                    <a:pt x="76" y="630"/>
                  </a:lnTo>
                  <a:lnTo>
                    <a:pt x="72" y="628"/>
                  </a:lnTo>
                  <a:lnTo>
                    <a:pt x="70" y="628"/>
                  </a:lnTo>
                  <a:lnTo>
                    <a:pt x="69" y="627"/>
                  </a:lnTo>
                  <a:lnTo>
                    <a:pt x="66" y="625"/>
                  </a:lnTo>
                  <a:lnTo>
                    <a:pt x="62" y="625"/>
                  </a:lnTo>
                  <a:lnTo>
                    <a:pt x="56" y="622"/>
                  </a:lnTo>
                  <a:lnTo>
                    <a:pt x="55" y="622"/>
                  </a:lnTo>
                  <a:lnTo>
                    <a:pt x="53" y="622"/>
                  </a:lnTo>
                  <a:lnTo>
                    <a:pt x="50" y="620"/>
                  </a:lnTo>
                  <a:lnTo>
                    <a:pt x="48" y="620"/>
                  </a:lnTo>
                  <a:lnTo>
                    <a:pt x="47" y="619"/>
                  </a:lnTo>
                  <a:lnTo>
                    <a:pt x="45" y="619"/>
                  </a:lnTo>
                  <a:lnTo>
                    <a:pt x="44" y="619"/>
                  </a:lnTo>
                  <a:lnTo>
                    <a:pt x="42" y="617"/>
                  </a:lnTo>
                  <a:lnTo>
                    <a:pt x="40" y="617"/>
                  </a:lnTo>
                  <a:lnTo>
                    <a:pt x="40" y="616"/>
                  </a:lnTo>
                  <a:lnTo>
                    <a:pt x="39" y="616"/>
                  </a:lnTo>
                  <a:lnTo>
                    <a:pt x="39" y="614"/>
                  </a:lnTo>
                  <a:lnTo>
                    <a:pt x="39" y="613"/>
                  </a:lnTo>
                  <a:lnTo>
                    <a:pt x="40" y="613"/>
                  </a:lnTo>
                  <a:lnTo>
                    <a:pt x="40" y="611"/>
                  </a:lnTo>
                  <a:lnTo>
                    <a:pt x="42" y="609"/>
                  </a:lnTo>
                  <a:lnTo>
                    <a:pt x="42" y="606"/>
                  </a:lnTo>
                  <a:lnTo>
                    <a:pt x="44" y="606"/>
                  </a:lnTo>
                  <a:lnTo>
                    <a:pt x="45" y="606"/>
                  </a:lnTo>
                  <a:lnTo>
                    <a:pt x="47" y="606"/>
                  </a:lnTo>
                  <a:lnTo>
                    <a:pt x="47" y="605"/>
                  </a:lnTo>
                  <a:lnTo>
                    <a:pt x="48" y="605"/>
                  </a:lnTo>
                  <a:lnTo>
                    <a:pt x="47" y="603"/>
                  </a:lnTo>
                  <a:lnTo>
                    <a:pt x="47" y="602"/>
                  </a:lnTo>
                  <a:lnTo>
                    <a:pt x="45" y="600"/>
                  </a:lnTo>
                  <a:lnTo>
                    <a:pt x="44" y="599"/>
                  </a:lnTo>
                  <a:lnTo>
                    <a:pt x="44" y="597"/>
                  </a:lnTo>
                  <a:lnTo>
                    <a:pt x="44" y="594"/>
                  </a:lnTo>
                  <a:lnTo>
                    <a:pt x="42" y="594"/>
                  </a:lnTo>
                  <a:lnTo>
                    <a:pt x="42" y="591"/>
                  </a:lnTo>
                  <a:lnTo>
                    <a:pt x="40" y="589"/>
                  </a:lnTo>
                  <a:lnTo>
                    <a:pt x="40" y="588"/>
                  </a:lnTo>
                  <a:lnTo>
                    <a:pt x="42" y="586"/>
                  </a:lnTo>
                  <a:lnTo>
                    <a:pt x="42" y="583"/>
                  </a:lnTo>
                  <a:lnTo>
                    <a:pt x="42" y="581"/>
                  </a:lnTo>
                  <a:lnTo>
                    <a:pt x="42" y="580"/>
                  </a:lnTo>
                  <a:lnTo>
                    <a:pt x="40" y="578"/>
                  </a:lnTo>
                  <a:lnTo>
                    <a:pt x="39" y="575"/>
                  </a:lnTo>
                  <a:lnTo>
                    <a:pt x="39" y="572"/>
                  </a:lnTo>
                  <a:lnTo>
                    <a:pt x="39" y="570"/>
                  </a:lnTo>
                  <a:lnTo>
                    <a:pt x="40" y="570"/>
                  </a:lnTo>
                  <a:lnTo>
                    <a:pt x="40" y="572"/>
                  </a:lnTo>
                  <a:lnTo>
                    <a:pt x="42" y="572"/>
                  </a:lnTo>
                  <a:lnTo>
                    <a:pt x="44" y="573"/>
                  </a:lnTo>
                  <a:lnTo>
                    <a:pt x="45" y="573"/>
                  </a:lnTo>
                  <a:lnTo>
                    <a:pt x="47" y="575"/>
                  </a:lnTo>
                  <a:lnTo>
                    <a:pt x="47" y="577"/>
                  </a:lnTo>
                  <a:lnTo>
                    <a:pt x="48" y="577"/>
                  </a:lnTo>
                  <a:lnTo>
                    <a:pt x="48" y="578"/>
                  </a:lnTo>
                  <a:lnTo>
                    <a:pt x="48" y="580"/>
                  </a:lnTo>
                  <a:lnTo>
                    <a:pt x="50" y="580"/>
                  </a:lnTo>
                  <a:lnTo>
                    <a:pt x="50" y="581"/>
                  </a:lnTo>
                  <a:lnTo>
                    <a:pt x="51" y="581"/>
                  </a:lnTo>
                  <a:lnTo>
                    <a:pt x="53" y="583"/>
                  </a:lnTo>
                  <a:lnTo>
                    <a:pt x="55" y="584"/>
                  </a:lnTo>
                  <a:lnTo>
                    <a:pt x="56" y="581"/>
                  </a:lnTo>
                  <a:lnTo>
                    <a:pt x="58" y="580"/>
                  </a:lnTo>
                  <a:lnTo>
                    <a:pt x="59" y="577"/>
                  </a:lnTo>
                  <a:lnTo>
                    <a:pt x="61" y="577"/>
                  </a:lnTo>
                  <a:lnTo>
                    <a:pt x="62" y="575"/>
                  </a:lnTo>
                  <a:lnTo>
                    <a:pt x="66" y="577"/>
                  </a:lnTo>
                  <a:lnTo>
                    <a:pt x="67" y="577"/>
                  </a:lnTo>
                  <a:lnTo>
                    <a:pt x="69" y="575"/>
                  </a:lnTo>
                  <a:lnTo>
                    <a:pt x="70" y="575"/>
                  </a:lnTo>
                  <a:lnTo>
                    <a:pt x="73" y="573"/>
                  </a:lnTo>
                  <a:lnTo>
                    <a:pt x="75" y="573"/>
                  </a:lnTo>
                  <a:lnTo>
                    <a:pt x="76" y="573"/>
                  </a:lnTo>
                  <a:lnTo>
                    <a:pt x="78" y="573"/>
                  </a:lnTo>
                  <a:lnTo>
                    <a:pt x="80" y="577"/>
                  </a:lnTo>
                  <a:lnTo>
                    <a:pt x="81" y="577"/>
                  </a:lnTo>
                  <a:lnTo>
                    <a:pt x="81" y="578"/>
                  </a:lnTo>
                  <a:lnTo>
                    <a:pt x="83" y="580"/>
                  </a:lnTo>
                  <a:lnTo>
                    <a:pt x="83" y="581"/>
                  </a:lnTo>
                  <a:lnTo>
                    <a:pt x="84" y="583"/>
                  </a:lnTo>
                  <a:lnTo>
                    <a:pt x="86" y="581"/>
                  </a:lnTo>
                  <a:lnTo>
                    <a:pt x="89" y="581"/>
                  </a:lnTo>
                  <a:lnTo>
                    <a:pt x="92" y="580"/>
                  </a:lnTo>
                  <a:lnTo>
                    <a:pt x="97" y="580"/>
                  </a:lnTo>
                  <a:lnTo>
                    <a:pt x="103" y="580"/>
                  </a:lnTo>
                  <a:lnTo>
                    <a:pt x="109" y="580"/>
                  </a:lnTo>
                  <a:lnTo>
                    <a:pt x="120" y="580"/>
                  </a:lnTo>
                  <a:lnTo>
                    <a:pt x="122" y="581"/>
                  </a:lnTo>
                  <a:lnTo>
                    <a:pt x="123" y="580"/>
                  </a:lnTo>
                  <a:lnTo>
                    <a:pt x="123" y="577"/>
                  </a:lnTo>
                  <a:lnTo>
                    <a:pt x="123" y="575"/>
                  </a:lnTo>
                  <a:lnTo>
                    <a:pt x="125" y="573"/>
                  </a:lnTo>
                  <a:lnTo>
                    <a:pt x="125" y="572"/>
                  </a:lnTo>
                  <a:lnTo>
                    <a:pt x="125" y="570"/>
                  </a:lnTo>
                  <a:lnTo>
                    <a:pt x="123" y="569"/>
                  </a:lnTo>
                  <a:lnTo>
                    <a:pt x="123" y="567"/>
                  </a:lnTo>
                  <a:lnTo>
                    <a:pt x="122" y="567"/>
                  </a:lnTo>
                  <a:lnTo>
                    <a:pt x="122" y="566"/>
                  </a:lnTo>
                  <a:lnTo>
                    <a:pt x="123" y="564"/>
                  </a:lnTo>
                  <a:lnTo>
                    <a:pt x="125" y="561"/>
                  </a:lnTo>
                  <a:lnTo>
                    <a:pt x="127" y="561"/>
                  </a:lnTo>
                  <a:lnTo>
                    <a:pt x="125" y="558"/>
                  </a:lnTo>
                  <a:lnTo>
                    <a:pt x="123" y="556"/>
                  </a:lnTo>
                  <a:lnTo>
                    <a:pt x="125" y="552"/>
                  </a:lnTo>
                  <a:lnTo>
                    <a:pt x="125" y="550"/>
                  </a:lnTo>
                  <a:lnTo>
                    <a:pt x="125" y="548"/>
                  </a:lnTo>
                  <a:lnTo>
                    <a:pt x="122" y="547"/>
                  </a:lnTo>
                  <a:lnTo>
                    <a:pt x="122" y="545"/>
                  </a:lnTo>
                  <a:lnTo>
                    <a:pt x="122" y="544"/>
                  </a:lnTo>
                  <a:lnTo>
                    <a:pt x="120" y="542"/>
                  </a:lnTo>
                  <a:lnTo>
                    <a:pt x="120" y="541"/>
                  </a:lnTo>
                  <a:lnTo>
                    <a:pt x="120" y="539"/>
                  </a:lnTo>
                  <a:lnTo>
                    <a:pt x="120" y="537"/>
                  </a:lnTo>
                  <a:lnTo>
                    <a:pt x="120" y="536"/>
                  </a:lnTo>
                  <a:lnTo>
                    <a:pt x="117" y="528"/>
                  </a:lnTo>
                  <a:lnTo>
                    <a:pt x="119" y="528"/>
                  </a:lnTo>
                  <a:lnTo>
                    <a:pt x="120" y="528"/>
                  </a:lnTo>
                  <a:lnTo>
                    <a:pt x="122" y="530"/>
                  </a:lnTo>
                  <a:lnTo>
                    <a:pt x="125" y="531"/>
                  </a:lnTo>
                  <a:lnTo>
                    <a:pt x="127" y="531"/>
                  </a:lnTo>
                  <a:lnTo>
                    <a:pt x="128" y="530"/>
                  </a:lnTo>
                  <a:lnTo>
                    <a:pt x="128" y="528"/>
                  </a:lnTo>
                  <a:lnTo>
                    <a:pt x="128" y="527"/>
                  </a:lnTo>
                  <a:lnTo>
                    <a:pt x="130" y="527"/>
                  </a:lnTo>
                  <a:lnTo>
                    <a:pt x="131" y="528"/>
                  </a:lnTo>
                  <a:lnTo>
                    <a:pt x="134" y="528"/>
                  </a:lnTo>
                  <a:lnTo>
                    <a:pt x="134" y="530"/>
                  </a:lnTo>
                  <a:lnTo>
                    <a:pt x="138" y="530"/>
                  </a:lnTo>
                  <a:lnTo>
                    <a:pt x="139" y="530"/>
                  </a:lnTo>
                  <a:lnTo>
                    <a:pt x="141" y="530"/>
                  </a:lnTo>
                  <a:lnTo>
                    <a:pt x="141" y="528"/>
                  </a:lnTo>
                  <a:lnTo>
                    <a:pt x="144" y="528"/>
                  </a:lnTo>
                  <a:lnTo>
                    <a:pt x="145" y="528"/>
                  </a:lnTo>
                  <a:lnTo>
                    <a:pt x="147" y="528"/>
                  </a:lnTo>
                  <a:lnTo>
                    <a:pt x="147" y="530"/>
                  </a:lnTo>
                  <a:lnTo>
                    <a:pt x="148" y="530"/>
                  </a:lnTo>
                  <a:lnTo>
                    <a:pt x="148" y="531"/>
                  </a:lnTo>
                  <a:lnTo>
                    <a:pt x="150" y="531"/>
                  </a:lnTo>
                  <a:lnTo>
                    <a:pt x="152" y="533"/>
                  </a:lnTo>
                  <a:lnTo>
                    <a:pt x="153" y="533"/>
                  </a:lnTo>
                  <a:lnTo>
                    <a:pt x="153" y="534"/>
                  </a:lnTo>
                  <a:lnTo>
                    <a:pt x="155" y="534"/>
                  </a:lnTo>
                  <a:lnTo>
                    <a:pt x="156" y="536"/>
                  </a:lnTo>
                  <a:lnTo>
                    <a:pt x="156" y="537"/>
                  </a:lnTo>
                  <a:lnTo>
                    <a:pt x="156" y="539"/>
                  </a:lnTo>
                  <a:lnTo>
                    <a:pt x="158" y="541"/>
                  </a:lnTo>
                  <a:lnTo>
                    <a:pt x="158" y="542"/>
                  </a:lnTo>
                  <a:lnTo>
                    <a:pt x="158" y="544"/>
                  </a:lnTo>
                  <a:lnTo>
                    <a:pt x="158" y="545"/>
                  </a:lnTo>
                  <a:lnTo>
                    <a:pt x="158" y="547"/>
                  </a:lnTo>
                  <a:lnTo>
                    <a:pt x="159" y="547"/>
                  </a:lnTo>
                  <a:lnTo>
                    <a:pt x="159" y="548"/>
                  </a:lnTo>
                  <a:lnTo>
                    <a:pt x="159" y="550"/>
                  </a:lnTo>
                  <a:lnTo>
                    <a:pt x="161" y="552"/>
                  </a:lnTo>
                  <a:lnTo>
                    <a:pt x="161" y="553"/>
                  </a:lnTo>
                  <a:lnTo>
                    <a:pt x="163" y="553"/>
                  </a:lnTo>
                  <a:lnTo>
                    <a:pt x="164" y="555"/>
                  </a:lnTo>
                  <a:lnTo>
                    <a:pt x="167" y="558"/>
                  </a:lnTo>
                  <a:lnTo>
                    <a:pt x="169" y="558"/>
                  </a:lnTo>
                  <a:lnTo>
                    <a:pt x="170" y="559"/>
                  </a:lnTo>
                  <a:lnTo>
                    <a:pt x="172" y="563"/>
                  </a:lnTo>
                  <a:lnTo>
                    <a:pt x="174" y="564"/>
                  </a:lnTo>
                  <a:lnTo>
                    <a:pt x="174" y="566"/>
                  </a:lnTo>
                  <a:lnTo>
                    <a:pt x="174" y="567"/>
                  </a:lnTo>
                  <a:lnTo>
                    <a:pt x="174" y="569"/>
                  </a:lnTo>
                  <a:lnTo>
                    <a:pt x="172" y="570"/>
                  </a:lnTo>
                  <a:lnTo>
                    <a:pt x="174" y="570"/>
                  </a:lnTo>
                  <a:lnTo>
                    <a:pt x="174" y="572"/>
                  </a:lnTo>
                  <a:lnTo>
                    <a:pt x="175" y="572"/>
                  </a:lnTo>
                  <a:lnTo>
                    <a:pt x="177" y="573"/>
                  </a:lnTo>
                  <a:lnTo>
                    <a:pt x="178" y="573"/>
                  </a:lnTo>
                  <a:lnTo>
                    <a:pt x="180" y="573"/>
                  </a:lnTo>
                  <a:lnTo>
                    <a:pt x="181" y="573"/>
                  </a:lnTo>
                  <a:lnTo>
                    <a:pt x="183" y="575"/>
                  </a:lnTo>
                  <a:lnTo>
                    <a:pt x="184" y="577"/>
                  </a:lnTo>
                  <a:lnTo>
                    <a:pt x="186" y="577"/>
                  </a:lnTo>
                  <a:lnTo>
                    <a:pt x="188" y="577"/>
                  </a:lnTo>
                  <a:lnTo>
                    <a:pt x="188" y="575"/>
                  </a:lnTo>
                  <a:lnTo>
                    <a:pt x="189" y="573"/>
                  </a:lnTo>
                  <a:lnTo>
                    <a:pt x="191" y="572"/>
                  </a:lnTo>
                  <a:lnTo>
                    <a:pt x="191" y="573"/>
                  </a:lnTo>
                  <a:lnTo>
                    <a:pt x="192" y="575"/>
                  </a:lnTo>
                  <a:lnTo>
                    <a:pt x="194" y="575"/>
                  </a:lnTo>
                  <a:lnTo>
                    <a:pt x="194" y="577"/>
                  </a:lnTo>
                  <a:lnTo>
                    <a:pt x="195" y="577"/>
                  </a:lnTo>
                  <a:lnTo>
                    <a:pt x="200" y="577"/>
                  </a:lnTo>
                  <a:lnTo>
                    <a:pt x="202" y="578"/>
                  </a:lnTo>
                  <a:lnTo>
                    <a:pt x="203" y="578"/>
                  </a:lnTo>
                  <a:lnTo>
                    <a:pt x="203" y="580"/>
                  </a:lnTo>
                  <a:lnTo>
                    <a:pt x="205" y="580"/>
                  </a:lnTo>
                  <a:lnTo>
                    <a:pt x="206" y="581"/>
                  </a:lnTo>
                  <a:lnTo>
                    <a:pt x="208" y="581"/>
                  </a:lnTo>
                  <a:lnTo>
                    <a:pt x="210" y="580"/>
                  </a:lnTo>
                  <a:lnTo>
                    <a:pt x="211" y="580"/>
                  </a:lnTo>
                  <a:lnTo>
                    <a:pt x="213" y="580"/>
                  </a:lnTo>
                  <a:lnTo>
                    <a:pt x="214" y="580"/>
                  </a:lnTo>
                  <a:lnTo>
                    <a:pt x="216" y="581"/>
                  </a:lnTo>
                  <a:lnTo>
                    <a:pt x="217" y="581"/>
                  </a:lnTo>
                  <a:lnTo>
                    <a:pt x="219" y="580"/>
                  </a:lnTo>
                  <a:lnTo>
                    <a:pt x="220" y="578"/>
                  </a:lnTo>
                  <a:lnTo>
                    <a:pt x="220" y="577"/>
                  </a:lnTo>
                  <a:lnTo>
                    <a:pt x="224" y="573"/>
                  </a:lnTo>
                  <a:lnTo>
                    <a:pt x="225" y="572"/>
                  </a:lnTo>
                  <a:lnTo>
                    <a:pt x="227" y="570"/>
                  </a:lnTo>
                  <a:lnTo>
                    <a:pt x="228" y="569"/>
                  </a:lnTo>
                  <a:lnTo>
                    <a:pt x="230" y="566"/>
                  </a:lnTo>
                  <a:lnTo>
                    <a:pt x="231" y="564"/>
                  </a:lnTo>
                  <a:lnTo>
                    <a:pt x="233" y="563"/>
                  </a:lnTo>
                  <a:lnTo>
                    <a:pt x="233" y="561"/>
                  </a:lnTo>
                  <a:lnTo>
                    <a:pt x="235" y="561"/>
                  </a:lnTo>
                  <a:lnTo>
                    <a:pt x="235" y="559"/>
                  </a:lnTo>
                  <a:lnTo>
                    <a:pt x="236" y="559"/>
                  </a:lnTo>
                  <a:lnTo>
                    <a:pt x="239" y="556"/>
                  </a:lnTo>
                  <a:lnTo>
                    <a:pt x="239" y="555"/>
                  </a:lnTo>
                  <a:lnTo>
                    <a:pt x="241" y="552"/>
                  </a:lnTo>
                  <a:lnTo>
                    <a:pt x="242" y="552"/>
                  </a:lnTo>
                  <a:lnTo>
                    <a:pt x="245" y="553"/>
                  </a:lnTo>
                  <a:lnTo>
                    <a:pt x="247" y="555"/>
                  </a:lnTo>
                  <a:lnTo>
                    <a:pt x="249" y="559"/>
                  </a:lnTo>
                  <a:lnTo>
                    <a:pt x="250" y="561"/>
                  </a:lnTo>
                  <a:lnTo>
                    <a:pt x="253" y="566"/>
                  </a:lnTo>
                  <a:lnTo>
                    <a:pt x="253" y="569"/>
                  </a:lnTo>
                  <a:lnTo>
                    <a:pt x="255" y="570"/>
                  </a:lnTo>
                  <a:lnTo>
                    <a:pt x="256" y="572"/>
                  </a:lnTo>
                  <a:lnTo>
                    <a:pt x="256" y="573"/>
                  </a:lnTo>
                  <a:lnTo>
                    <a:pt x="256" y="575"/>
                  </a:lnTo>
                  <a:lnTo>
                    <a:pt x="255" y="575"/>
                  </a:lnTo>
                  <a:lnTo>
                    <a:pt x="255" y="577"/>
                  </a:lnTo>
                  <a:lnTo>
                    <a:pt x="253" y="577"/>
                  </a:lnTo>
                  <a:lnTo>
                    <a:pt x="253" y="578"/>
                  </a:lnTo>
                  <a:lnTo>
                    <a:pt x="252" y="580"/>
                  </a:lnTo>
                  <a:lnTo>
                    <a:pt x="252" y="581"/>
                  </a:lnTo>
                  <a:lnTo>
                    <a:pt x="253" y="581"/>
                  </a:lnTo>
                  <a:lnTo>
                    <a:pt x="253" y="583"/>
                  </a:lnTo>
                  <a:lnTo>
                    <a:pt x="255" y="583"/>
                  </a:lnTo>
                  <a:lnTo>
                    <a:pt x="258" y="584"/>
                  </a:lnTo>
                  <a:lnTo>
                    <a:pt x="260" y="584"/>
                  </a:lnTo>
                  <a:lnTo>
                    <a:pt x="261" y="583"/>
                  </a:lnTo>
                  <a:lnTo>
                    <a:pt x="263" y="583"/>
                  </a:lnTo>
                  <a:lnTo>
                    <a:pt x="264" y="583"/>
                  </a:lnTo>
                  <a:lnTo>
                    <a:pt x="266" y="584"/>
                  </a:lnTo>
                  <a:lnTo>
                    <a:pt x="267" y="584"/>
                  </a:lnTo>
                  <a:lnTo>
                    <a:pt x="269" y="584"/>
                  </a:lnTo>
                  <a:lnTo>
                    <a:pt x="269" y="583"/>
                  </a:lnTo>
                  <a:lnTo>
                    <a:pt x="271" y="584"/>
                  </a:lnTo>
                  <a:lnTo>
                    <a:pt x="271" y="586"/>
                  </a:lnTo>
                  <a:lnTo>
                    <a:pt x="272" y="586"/>
                  </a:lnTo>
                  <a:lnTo>
                    <a:pt x="274" y="586"/>
                  </a:lnTo>
                  <a:lnTo>
                    <a:pt x="275" y="584"/>
                  </a:lnTo>
                  <a:lnTo>
                    <a:pt x="275" y="583"/>
                  </a:lnTo>
                  <a:lnTo>
                    <a:pt x="278" y="578"/>
                  </a:lnTo>
                  <a:lnTo>
                    <a:pt x="280" y="575"/>
                  </a:lnTo>
                  <a:lnTo>
                    <a:pt x="281" y="573"/>
                  </a:lnTo>
                  <a:lnTo>
                    <a:pt x="283" y="572"/>
                  </a:lnTo>
                  <a:lnTo>
                    <a:pt x="285" y="570"/>
                  </a:lnTo>
                  <a:lnTo>
                    <a:pt x="286" y="569"/>
                  </a:lnTo>
                  <a:lnTo>
                    <a:pt x="285" y="567"/>
                  </a:lnTo>
                  <a:lnTo>
                    <a:pt x="280" y="561"/>
                  </a:lnTo>
                  <a:lnTo>
                    <a:pt x="280" y="559"/>
                  </a:lnTo>
                  <a:lnTo>
                    <a:pt x="280" y="558"/>
                  </a:lnTo>
                  <a:lnTo>
                    <a:pt x="281" y="556"/>
                  </a:lnTo>
                  <a:lnTo>
                    <a:pt x="283" y="556"/>
                  </a:lnTo>
                  <a:lnTo>
                    <a:pt x="285" y="555"/>
                  </a:lnTo>
                  <a:lnTo>
                    <a:pt x="286" y="553"/>
                  </a:lnTo>
                  <a:lnTo>
                    <a:pt x="286" y="552"/>
                  </a:lnTo>
                  <a:lnTo>
                    <a:pt x="288" y="552"/>
                  </a:lnTo>
                  <a:lnTo>
                    <a:pt x="289" y="550"/>
                  </a:lnTo>
                  <a:lnTo>
                    <a:pt x="289" y="548"/>
                  </a:lnTo>
                  <a:lnTo>
                    <a:pt x="288" y="544"/>
                  </a:lnTo>
                  <a:lnTo>
                    <a:pt x="288" y="542"/>
                  </a:lnTo>
                  <a:lnTo>
                    <a:pt x="288" y="541"/>
                  </a:lnTo>
                  <a:lnTo>
                    <a:pt x="289" y="539"/>
                  </a:lnTo>
                  <a:lnTo>
                    <a:pt x="292" y="536"/>
                  </a:lnTo>
                  <a:lnTo>
                    <a:pt x="294" y="534"/>
                  </a:lnTo>
                  <a:lnTo>
                    <a:pt x="299" y="531"/>
                  </a:lnTo>
                  <a:lnTo>
                    <a:pt x="300" y="530"/>
                  </a:lnTo>
                  <a:lnTo>
                    <a:pt x="303" y="522"/>
                  </a:lnTo>
                  <a:lnTo>
                    <a:pt x="303" y="517"/>
                  </a:lnTo>
                  <a:lnTo>
                    <a:pt x="305" y="516"/>
                  </a:lnTo>
                  <a:lnTo>
                    <a:pt x="305" y="514"/>
                  </a:lnTo>
                  <a:lnTo>
                    <a:pt x="307" y="512"/>
                  </a:lnTo>
                  <a:lnTo>
                    <a:pt x="308" y="511"/>
                  </a:lnTo>
                  <a:lnTo>
                    <a:pt x="307" y="511"/>
                  </a:lnTo>
                  <a:lnTo>
                    <a:pt x="307" y="509"/>
                  </a:lnTo>
                  <a:lnTo>
                    <a:pt x="305" y="509"/>
                  </a:lnTo>
                  <a:lnTo>
                    <a:pt x="303" y="508"/>
                  </a:lnTo>
                  <a:lnTo>
                    <a:pt x="302" y="508"/>
                  </a:lnTo>
                  <a:lnTo>
                    <a:pt x="300" y="506"/>
                  </a:lnTo>
                  <a:lnTo>
                    <a:pt x="300" y="505"/>
                  </a:lnTo>
                  <a:lnTo>
                    <a:pt x="300" y="503"/>
                  </a:lnTo>
                  <a:lnTo>
                    <a:pt x="303" y="501"/>
                  </a:lnTo>
                  <a:lnTo>
                    <a:pt x="307" y="500"/>
                  </a:lnTo>
                  <a:lnTo>
                    <a:pt x="308" y="500"/>
                  </a:lnTo>
                  <a:lnTo>
                    <a:pt x="310" y="498"/>
                  </a:lnTo>
                  <a:lnTo>
                    <a:pt x="310" y="497"/>
                  </a:lnTo>
                  <a:lnTo>
                    <a:pt x="311" y="495"/>
                  </a:lnTo>
                  <a:lnTo>
                    <a:pt x="313" y="486"/>
                  </a:lnTo>
                  <a:lnTo>
                    <a:pt x="311" y="484"/>
                  </a:lnTo>
                  <a:lnTo>
                    <a:pt x="310" y="473"/>
                  </a:lnTo>
                  <a:lnTo>
                    <a:pt x="311" y="470"/>
                  </a:lnTo>
                  <a:lnTo>
                    <a:pt x="310" y="469"/>
                  </a:lnTo>
                  <a:lnTo>
                    <a:pt x="310" y="467"/>
                  </a:lnTo>
                  <a:lnTo>
                    <a:pt x="310" y="465"/>
                  </a:lnTo>
                  <a:lnTo>
                    <a:pt x="308" y="464"/>
                  </a:lnTo>
                  <a:lnTo>
                    <a:pt x="308" y="462"/>
                  </a:lnTo>
                  <a:lnTo>
                    <a:pt x="308" y="458"/>
                  </a:lnTo>
                  <a:lnTo>
                    <a:pt x="307" y="458"/>
                  </a:lnTo>
                  <a:lnTo>
                    <a:pt x="307" y="456"/>
                  </a:lnTo>
                  <a:lnTo>
                    <a:pt x="305" y="450"/>
                  </a:lnTo>
                  <a:lnTo>
                    <a:pt x="305" y="447"/>
                  </a:lnTo>
                  <a:lnTo>
                    <a:pt x="305" y="445"/>
                  </a:lnTo>
                  <a:lnTo>
                    <a:pt x="305" y="440"/>
                  </a:lnTo>
                  <a:lnTo>
                    <a:pt x="303" y="437"/>
                  </a:lnTo>
                  <a:lnTo>
                    <a:pt x="303" y="436"/>
                  </a:lnTo>
                  <a:lnTo>
                    <a:pt x="305" y="436"/>
                  </a:lnTo>
                  <a:lnTo>
                    <a:pt x="305" y="434"/>
                  </a:lnTo>
                  <a:lnTo>
                    <a:pt x="307" y="433"/>
                  </a:lnTo>
                  <a:lnTo>
                    <a:pt x="308" y="428"/>
                  </a:lnTo>
                  <a:lnTo>
                    <a:pt x="308" y="426"/>
                  </a:lnTo>
                  <a:lnTo>
                    <a:pt x="308" y="423"/>
                  </a:lnTo>
                  <a:lnTo>
                    <a:pt x="310" y="422"/>
                  </a:lnTo>
                  <a:lnTo>
                    <a:pt x="311" y="420"/>
                  </a:lnTo>
                  <a:lnTo>
                    <a:pt x="311" y="418"/>
                  </a:lnTo>
                  <a:lnTo>
                    <a:pt x="311" y="417"/>
                  </a:lnTo>
                  <a:lnTo>
                    <a:pt x="311" y="415"/>
                  </a:lnTo>
                  <a:lnTo>
                    <a:pt x="311" y="414"/>
                  </a:lnTo>
                  <a:lnTo>
                    <a:pt x="311" y="412"/>
                  </a:lnTo>
                  <a:lnTo>
                    <a:pt x="311" y="411"/>
                  </a:lnTo>
                  <a:lnTo>
                    <a:pt x="311" y="409"/>
                  </a:lnTo>
                  <a:lnTo>
                    <a:pt x="311" y="408"/>
                  </a:lnTo>
                  <a:lnTo>
                    <a:pt x="310" y="408"/>
                  </a:lnTo>
                  <a:lnTo>
                    <a:pt x="308" y="403"/>
                  </a:lnTo>
                  <a:lnTo>
                    <a:pt x="307" y="401"/>
                  </a:lnTo>
                  <a:lnTo>
                    <a:pt x="305" y="401"/>
                  </a:lnTo>
                  <a:lnTo>
                    <a:pt x="305" y="400"/>
                  </a:lnTo>
                  <a:lnTo>
                    <a:pt x="303" y="398"/>
                  </a:lnTo>
                  <a:lnTo>
                    <a:pt x="303" y="397"/>
                  </a:lnTo>
                  <a:lnTo>
                    <a:pt x="302" y="397"/>
                  </a:lnTo>
                  <a:lnTo>
                    <a:pt x="302" y="395"/>
                  </a:lnTo>
                  <a:lnTo>
                    <a:pt x="299" y="395"/>
                  </a:lnTo>
                  <a:lnTo>
                    <a:pt x="297" y="395"/>
                  </a:lnTo>
                  <a:lnTo>
                    <a:pt x="296" y="395"/>
                  </a:lnTo>
                  <a:lnTo>
                    <a:pt x="294" y="395"/>
                  </a:lnTo>
                  <a:lnTo>
                    <a:pt x="292" y="393"/>
                  </a:lnTo>
                  <a:lnTo>
                    <a:pt x="289" y="393"/>
                  </a:lnTo>
                  <a:lnTo>
                    <a:pt x="289" y="392"/>
                  </a:lnTo>
                  <a:lnTo>
                    <a:pt x="288" y="392"/>
                  </a:lnTo>
                  <a:lnTo>
                    <a:pt x="286" y="392"/>
                  </a:lnTo>
                  <a:lnTo>
                    <a:pt x="285" y="393"/>
                  </a:lnTo>
                  <a:lnTo>
                    <a:pt x="283" y="393"/>
                  </a:lnTo>
                  <a:lnTo>
                    <a:pt x="281" y="393"/>
                  </a:lnTo>
                  <a:lnTo>
                    <a:pt x="281" y="392"/>
                  </a:lnTo>
                  <a:lnTo>
                    <a:pt x="281" y="386"/>
                  </a:lnTo>
                  <a:lnTo>
                    <a:pt x="280" y="384"/>
                  </a:lnTo>
                  <a:lnTo>
                    <a:pt x="280" y="382"/>
                  </a:lnTo>
                  <a:lnTo>
                    <a:pt x="278" y="381"/>
                  </a:lnTo>
                  <a:lnTo>
                    <a:pt x="275" y="379"/>
                  </a:lnTo>
                  <a:lnTo>
                    <a:pt x="274" y="378"/>
                  </a:lnTo>
                  <a:lnTo>
                    <a:pt x="272" y="376"/>
                  </a:lnTo>
                  <a:lnTo>
                    <a:pt x="269" y="375"/>
                  </a:lnTo>
                  <a:lnTo>
                    <a:pt x="267" y="375"/>
                  </a:lnTo>
                  <a:lnTo>
                    <a:pt x="266" y="373"/>
                  </a:lnTo>
                  <a:lnTo>
                    <a:pt x="263" y="373"/>
                  </a:lnTo>
                  <a:lnTo>
                    <a:pt x="261" y="373"/>
                  </a:lnTo>
                  <a:lnTo>
                    <a:pt x="260" y="373"/>
                  </a:lnTo>
                  <a:lnTo>
                    <a:pt x="260" y="375"/>
                  </a:lnTo>
                  <a:lnTo>
                    <a:pt x="258" y="375"/>
                  </a:lnTo>
                  <a:lnTo>
                    <a:pt x="256" y="373"/>
                  </a:lnTo>
                  <a:lnTo>
                    <a:pt x="255" y="373"/>
                  </a:lnTo>
                  <a:lnTo>
                    <a:pt x="255" y="372"/>
                  </a:lnTo>
                  <a:lnTo>
                    <a:pt x="253" y="370"/>
                  </a:lnTo>
                  <a:lnTo>
                    <a:pt x="253" y="368"/>
                  </a:lnTo>
                  <a:lnTo>
                    <a:pt x="253" y="367"/>
                  </a:lnTo>
                  <a:lnTo>
                    <a:pt x="255" y="365"/>
                  </a:lnTo>
                  <a:lnTo>
                    <a:pt x="256" y="364"/>
                  </a:lnTo>
                  <a:lnTo>
                    <a:pt x="256" y="362"/>
                  </a:lnTo>
                  <a:lnTo>
                    <a:pt x="258" y="361"/>
                  </a:lnTo>
                  <a:lnTo>
                    <a:pt x="258" y="359"/>
                  </a:lnTo>
                  <a:lnTo>
                    <a:pt x="258" y="357"/>
                  </a:lnTo>
                  <a:lnTo>
                    <a:pt x="258" y="354"/>
                  </a:lnTo>
                  <a:lnTo>
                    <a:pt x="258" y="351"/>
                  </a:lnTo>
                  <a:lnTo>
                    <a:pt x="260" y="351"/>
                  </a:lnTo>
                  <a:lnTo>
                    <a:pt x="260" y="350"/>
                  </a:lnTo>
                  <a:lnTo>
                    <a:pt x="261" y="348"/>
                  </a:lnTo>
                  <a:lnTo>
                    <a:pt x="260" y="346"/>
                  </a:lnTo>
                  <a:lnTo>
                    <a:pt x="258" y="346"/>
                  </a:lnTo>
                  <a:lnTo>
                    <a:pt x="258" y="345"/>
                  </a:lnTo>
                  <a:lnTo>
                    <a:pt x="256" y="343"/>
                  </a:lnTo>
                  <a:lnTo>
                    <a:pt x="258" y="342"/>
                  </a:lnTo>
                  <a:lnTo>
                    <a:pt x="258" y="340"/>
                  </a:lnTo>
                  <a:lnTo>
                    <a:pt x="258" y="339"/>
                  </a:lnTo>
                  <a:lnTo>
                    <a:pt x="256" y="337"/>
                  </a:lnTo>
                  <a:lnTo>
                    <a:pt x="256" y="335"/>
                  </a:lnTo>
                  <a:lnTo>
                    <a:pt x="256" y="334"/>
                  </a:lnTo>
                  <a:lnTo>
                    <a:pt x="255" y="334"/>
                  </a:lnTo>
                  <a:lnTo>
                    <a:pt x="255" y="332"/>
                  </a:lnTo>
                  <a:lnTo>
                    <a:pt x="255" y="331"/>
                  </a:lnTo>
                  <a:lnTo>
                    <a:pt x="255" y="329"/>
                  </a:lnTo>
                  <a:lnTo>
                    <a:pt x="256" y="328"/>
                  </a:lnTo>
                  <a:lnTo>
                    <a:pt x="258" y="326"/>
                  </a:lnTo>
                  <a:lnTo>
                    <a:pt x="260" y="326"/>
                  </a:lnTo>
                  <a:lnTo>
                    <a:pt x="258" y="325"/>
                  </a:lnTo>
                  <a:lnTo>
                    <a:pt x="260" y="325"/>
                  </a:lnTo>
                  <a:lnTo>
                    <a:pt x="258" y="323"/>
                  </a:lnTo>
                  <a:lnTo>
                    <a:pt x="260" y="323"/>
                  </a:lnTo>
                  <a:lnTo>
                    <a:pt x="260" y="321"/>
                  </a:lnTo>
                  <a:lnTo>
                    <a:pt x="260" y="320"/>
                  </a:lnTo>
                  <a:lnTo>
                    <a:pt x="261" y="320"/>
                  </a:lnTo>
                  <a:lnTo>
                    <a:pt x="263" y="318"/>
                  </a:lnTo>
                  <a:lnTo>
                    <a:pt x="263" y="317"/>
                  </a:lnTo>
                  <a:lnTo>
                    <a:pt x="264" y="315"/>
                  </a:lnTo>
                  <a:lnTo>
                    <a:pt x="266" y="315"/>
                  </a:lnTo>
                  <a:lnTo>
                    <a:pt x="267" y="315"/>
                  </a:lnTo>
                  <a:lnTo>
                    <a:pt x="269" y="314"/>
                  </a:lnTo>
                  <a:lnTo>
                    <a:pt x="271" y="312"/>
                  </a:lnTo>
                  <a:lnTo>
                    <a:pt x="272" y="310"/>
                  </a:lnTo>
                  <a:lnTo>
                    <a:pt x="272" y="309"/>
                  </a:lnTo>
                  <a:lnTo>
                    <a:pt x="272" y="307"/>
                  </a:lnTo>
                  <a:lnTo>
                    <a:pt x="274" y="307"/>
                  </a:lnTo>
                  <a:lnTo>
                    <a:pt x="274" y="306"/>
                  </a:lnTo>
                  <a:lnTo>
                    <a:pt x="272" y="306"/>
                  </a:lnTo>
                  <a:lnTo>
                    <a:pt x="272" y="304"/>
                  </a:lnTo>
                  <a:lnTo>
                    <a:pt x="272" y="303"/>
                  </a:lnTo>
                  <a:lnTo>
                    <a:pt x="274" y="301"/>
                  </a:lnTo>
                  <a:lnTo>
                    <a:pt x="274" y="299"/>
                  </a:lnTo>
                  <a:lnTo>
                    <a:pt x="275" y="299"/>
                  </a:lnTo>
                  <a:lnTo>
                    <a:pt x="275" y="298"/>
                  </a:lnTo>
                  <a:lnTo>
                    <a:pt x="278" y="298"/>
                  </a:lnTo>
                  <a:lnTo>
                    <a:pt x="278" y="299"/>
                  </a:lnTo>
                  <a:lnTo>
                    <a:pt x="280" y="299"/>
                  </a:lnTo>
                  <a:lnTo>
                    <a:pt x="281" y="299"/>
                  </a:lnTo>
                  <a:lnTo>
                    <a:pt x="283" y="299"/>
                  </a:lnTo>
                  <a:lnTo>
                    <a:pt x="285" y="299"/>
                  </a:lnTo>
                  <a:lnTo>
                    <a:pt x="285" y="301"/>
                  </a:lnTo>
                  <a:lnTo>
                    <a:pt x="286" y="301"/>
                  </a:lnTo>
                  <a:lnTo>
                    <a:pt x="289" y="299"/>
                  </a:lnTo>
                  <a:lnTo>
                    <a:pt x="291" y="299"/>
                  </a:lnTo>
                  <a:lnTo>
                    <a:pt x="292" y="299"/>
                  </a:lnTo>
                  <a:lnTo>
                    <a:pt x="291" y="299"/>
                  </a:lnTo>
                  <a:lnTo>
                    <a:pt x="292" y="298"/>
                  </a:lnTo>
                  <a:lnTo>
                    <a:pt x="292" y="296"/>
                  </a:lnTo>
                  <a:lnTo>
                    <a:pt x="294" y="295"/>
                  </a:lnTo>
                  <a:lnTo>
                    <a:pt x="296" y="295"/>
                  </a:lnTo>
                  <a:lnTo>
                    <a:pt x="297" y="293"/>
                  </a:lnTo>
                  <a:lnTo>
                    <a:pt x="299" y="293"/>
                  </a:lnTo>
                  <a:lnTo>
                    <a:pt x="299" y="292"/>
                  </a:lnTo>
                  <a:lnTo>
                    <a:pt x="300" y="292"/>
                  </a:lnTo>
                  <a:lnTo>
                    <a:pt x="300" y="290"/>
                  </a:lnTo>
                  <a:lnTo>
                    <a:pt x="300" y="289"/>
                  </a:lnTo>
                  <a:lnTo>
                    <a:pt x="299" y="289"/>
                  </a:lnTo>
                  <a:lnTo>
                    <a:pt x="299" y="285"/>
                  </a:lnTo>
                  <a:lnTo>
                    <a:pt x="300" y="285"/>
                  </a:lnTo>
                  <a:lnTo>
                    <a:pt x="300" y="284"/>
                  </a:lnTo>
                  <a:lnTo>
                    <a:pt x="302" y="284"/>
                  </a:lnTo>
                  <a:lnTo>
                    <a:pt x="302" y="282"/>
                  </a:lnTo>
                  <a:lnTo>
                    <a:pt x="303" y="282"/>
                  </a:lnTo>
                  <a:lnTo>
                    <a:pt x="303" y="281"/>
                  </a:lnTo>
                  <a:lnTo>
                    <a:pt x="305" y="278"/>
                  </a:lnTo>
                  <a:lnTo>
                    <a:pt x="307" y="278"/>
                  </a:lnTo>
                  <a:lnTo>
                    <a:pt x="308" y="278"/>
                  </a:lnTo>
                  <a:lnTo>
                    <a:pt x="308" y="276"/>
                  </a:lnTo>
                  <a:lnTo>
                    <a:pt x="310" y="274"/>
                  </a:lnTo>
                  <a:lnTo>
                    <a:pt x="311" y="274"/>
                  </a:lnTo>
                  <a:lnTo>
                    <a:pt x="311" y="273"/>
                  </a:lnTo>
                  <a:lnTo>
                    <a:pt x="310" y="271"/>
                  </a:lnTo>
                  <a:lnTo>
                    <a:pt x="310" y="270"/>
                  </a:lnTo>
                  <a:lnTo>
                    <a:pt x="308" y="270"/>
                  </a:lnTo>
                  <a:lnTo>
                    <a:pt x="308" y="268"/>
                  </a:lnTo>
                  <a:lnTo>
                    <a:pt x="310" y="268"/>
                  </a:lnTo>
                  <a:lnTo>
                    <a:pt x="311" y="268"/>
                  </a:lnTo>
                  <a:lnTo>
                    <a:pt x="311" y="267"/>
                  </a:lnTo>
                  <a:lnTo>
                    <a:pt x="313" y="265"/>
                  </a:lnTo>
                  <a:lnTo>
                    <a:pt x="311" y="263"/>
                  </a:lnTo>
                  <a:lnTo>
                    <a:pt x="310" y="262"/>
                  </a:lnTo>
                  <a:lnTo>
                    <a:pt x="308" y="262"/>
                  </a:lnTo>
                  <a:lnTo>
                    <a:pt x="308" y="260"/>
                  </a:lnTo>
                  <a:lnTo>
                    <a:pt x="307" y="260"/>
                  </a:lnTo>
                  <a:lnTo>
                    <a:pt x="305" y="257"/>
                  </a:lnTo>
                  <a:lnTo>
                    <a:pt x="305" y="256"/>
                  </a:lnTo>
                  <a:lnTo>
                    <a:pt x="303" y="254"/>
                  </a:lnTo>
                  <a:lnTo>
                    <a:pt x="303" y="253"/>
                  </a:lnTo>
                  <a:lnTo>
                    <a:pt x="302" y="251"/>
                  </a:lnTo>
                  <a:lnTo>
                    <a:pt x="303" y="249"/>
                  </a:lnTo>
                  <a:lnTo>
                    <a:pt x="302" y="249"/>
                  </a:lnTo>
                  <a:lnTo>
                    <a:pt x="302" y="248"/>
                  </a:lnTo>
                  <a:lnTo>
                    <a:pt x="300" y="245"/>
                  </a:lnTo>
                  <a:lnTo>
                    <a:pt x="299" y="245"/>
                  </a:lnTo>
                  <a:lnTo>
                    <a:pt x="297" y="243"/>
                  </a:lnTo>
                  <a:lnTo>
                    <a:pt x="297" y="242"/>
                  </a:lnTo>
                  <a:lnTo>
                    <a:pt x="297" y="240"/>
                  </a:lnTo>
                  <a:lnTo>
                    <a:pt x="297" y="238"/>
                  </a:lnTo>
                  <a:lnTo>
                    <a:pt x="296" y="237"/>
                  </a:lnTo>
                  <a:lnTo>
                    <a:pt x="294" y="237"/>
                  </a:lnTo>
                  <a:lnTo>
                    <a:pt x="294" y="235"/>
                  </a:lnTo>
                  <a:lnTo>
                    <a:pt x="292" y="235"/>
                  </a:lnTo>
                  <a:lnTo>
                    <a:pt x="292" y="234"/>
                  </a:lnTo>
                  <a:lnTo>
                    <a:pt x="292" y="232"/>
                  </a:lnTo>
                  <a:lnTo>
                    <a:pt x="294" y="232"/>
                  </a:lnTo>
                  <a:lnTo>
                    <a:pt x="294" y="231"/>
                  </a:lnTo>
                  <a:lnTo>
                    <a:pt x="294" y="229"/>
                  </a:lnTo>
                  <a:lnTo>
                    <a:pt x="292" y="227"/>
                  </a:lnTo>
                  <a:lnTo>
                    <a:pt x="292" y="226"/>
                  </a:lnTo>
                  <a:lnTo>
                    <a:pt x="291" y="224"/>
                  </a:lnTo>
                  <a:lnTo>
                    <a:pt x="289" y="224"/>
                  </a:lnTo>
                  <a:lnTo>
                    <a:pt x="288" y="223"/>
                  </a:lnTo>
                  <a:lnTo>
                    <a:pt x="286" y="223"/>
                  </a:lnTo>
                  <a:lnTo>
                    <a:pt x="286" y="221"/>
                  </a:lnTo>
                  <a:lnTo>
                    <a:pt x="285" y="221"/>
                  </a:lnTo>
                  <a:lnTo>
                    <a:pt x="283" y="221"/>
                  </a:lnTo>
                  <a:lnTo>
                    <a:pt x="283" y="220"/>
                  </a:lnTo>
                  <a:lnTo>
                    <a:pt x="281" y="220"/>
                  </a:lnTo>
                  <a:lnTo>
                    <a:pt x="280" y="220"/>
                  </a:lnTo>
                  <a:lnTo>
                    <a:pt x="278" y="220"/>
                  </a:lnTo>
                  <a:lnTo>
                    <a:pt x="277" y="220"/>
                  </a:lnTo>
                  <a:lnTo>
                    <a:pt x="275" y="220"/>
                  </a:lnTo>
                  <a:lnTo>
                    <a:pt x="275" y="221"/>
                  </a:lnTo>
                  <a:lnTo>
                    <a:pt x="274" y="221"/>
                  </a:lnTo>
                  <a:lnTo>
                    <a:pt x="272" y="221"/>
                  </a:lnTo>
                  <a:lnTo>
                    <a:pt x="271" y="221"/>
                  </a:lnTo>
                  <a:lnTo>
                    <a:pt x="271" y="220"/>
                  </a:lnTo>
                  <a:lnTo>
                    <a:pt x="269" y="220"/>
                  </a:lnTo>
                  <a:lnTo>
                    <a:pt x="269" y="218"/>
                  </a:lnTo>
                  <a:lnTo>
                    <a:pt x="267" y="218"/>
                  </a:lnTo>
                  <a:lnTo>
                    <a:pt x="267" y="216"/>
                  </a:lnTo>
                  <a:lnTo>
                    <a:pt x="266" y="216"/>
                  </a:lnTo>
                  <a:lnTo>
                    <a:pt x="266" y="215"/>
                  </a:lnTo>
                  <a:lnTo>
                    <a:pt x="266" y="216"/>
                  </a:lnTo>
                  <a:lnTo>
                    <a:pt x="264" y="216"/>
                  </a:lnTo>
                  <a:lnTo>
                    <a:pt x="264" y="218"/>
                  </a:lnTo>
                  <a:lnTo>
                    <a:pt x="263" y="218"/>
                  </a:lnTo>
                  <a:lnTo>
                    <a:pt x="263" y="216"/>
                  </a:lnTo>
                  <a:lnTo>
                    <a:pt x="261" y="216"/>
                  </a:lnTo>
                  <a:lnTo>
                    <a:pt x="260" y="216"/>
                  </a:lnTo>
                  <a:lnTo>
                    <a:pt x="258" y="218"/>
                  </a:lnTo>
                  <a:lnTo>
                    <a:pt x="255" y="216"/>
                  </a:lnTo>
                  <a:lnTo>
                    <a:pt x="253" y="216"/>
                  </a:lnTo>
                  <a:lnTo>
                    <a:pt x="252" y="216"/>
                  </a:lnTo>
                  <a:lnTo>
                    <a:pt x="250" y="216"/>
                  </a:lnTo>
                  <a:lnTo>
                    <a:pt x="249" y="216"/>
                  </a:lnTo>
                  <a:lnTo>
                    <a:pt x="247" y="216"/>
                  </a:lnTo>
                  <a:lnTo>
                    <a:pt x="247" y="215"/>
                  </a:lnTo>
                  <a:lnTo>
                    <a:pt x="245" y="216"/>
                  </a:lnTo>
                  <a:lnTo>
                    <a:pt x="247" y="216"/>
                  </a:lnTo>
                  <a:lnTo>
                    <a:pt x="247" y="218"/>
                  </a:lnTo>
                  <a:lnTo>
                    <a:pt x="245" y="218"/>
                  </a:lnTo>
                  <a:lnTo>
                    <a:pt x="245" y="220"/>
                  </a:lnTo>
                  <a:lnTo>
                    <a:pt x="244" y="220"/>
                  </a:lnTo>
                  <a:lnTo>
                    <a:pt x="245" y="221"/>
                  </a:lnTo>
                  <a:lnTo>
                    <a:pt x="244" y="221"/>
                  </a:lnTo>
                  <a:lnTo>
                    <a:pt x="244" y="223"/>
                  </a:lnTo>
                  <a:lnTo>
                    <a:pt x="242" y="223"/>
                  </a:lnTo>
                  <a:lnTo>
                    <a:pt x="241" y="223"/>
                  </a:lnTo>
                  <a:lnTo>
                    <a:pt x="241" y="221"/>
                  </a:lnTo>
                  <a:lnTo>
                    <a:pt x="239" y="221"/>
                  </a:lnTo>
                  <a:lnTo>
                    <a:pt x="239" y="223"/>
                  </a:lnTo>
                  <a:lnTo>
                    <a:pt x="238" y="223"/>
                  </a:lnTo>
                  <a:lnTo>
                    <a:pt x="238" y="224"/>
                  </a:lnTo>
                  <a:lnTo>
                    <a:pt x="236" y="224"/>
                  </a:lnTo>
                  <a:lnTo>
                    <a:pt x="236" y="223"/>
                  </a:lnTo>
                  <a:lnTo>
                    <a:pt x="235" y="224"/>
                  </a:lnTo>
                  <a:lnTo>
                    <a:pt x="235" y="223"/>
                  </a:lnTo>
                  <a:lnTo>
                    <a:pt x="233" y="223"/>
                  </a:lnTo>
                  <a:lnTo>
                    <a:pt x="231" y="224"/>
                  </a:lnTo>
                  <a:lnTo>
                    <a:pt x="230" y="224"/>
                  </a:lnTo>
                  <a:lnTo>
                    <a:pt x="230" y="226"/>
                  </a:lnTo>
                  <a:lnTo>
                    <a:pt x="228" y="226"/>
                  </a:lnTo>
                  <a:lnTo>
                    <a:pt x="227" y="226"/>
                  </a:lnTo>
                  <a:lnTo>
                    <a:pt x="227" y="227"/>
                  </a:lnTo>
                  <a:lnTo>
                    <a:pt x="225" y="227"/>
                  </a:lnTo>
                  <a:lnTo>
                    <a:pt x="225" y="229"/>
                  </a:lnTo>
                  <a:lnTo>
                    <a:pt x="224" y="229"/>
                  </a:lnTo>
                  <a:lnTo>
                    <a:pt x="224" y="231"/>
                  </a:lnTo>
                  <a:lnTo>
                    <a:pt x="222" y="231"/>
                  </a:lnTo>
                  <a:lnTo>
                    <a:pt x="220" y="231"/>
                  </a:lnTo>
                  <a:lnTo>
                    <a:pt x="219" y="231"/>
                  </a:lnTo>
                  <a:lnTo>
                    <a:pt x="219" y="232"/>
                  </a:lnTo>
                  <a:lnTo>
                    <a:pt x="217" y="231"/>
                  </a:lnTo>
                  <a:lnTo>
                    <a:pt x="216" y="231"/>
                  </a:lnTo>
                  <a:lnTo>
                    <a:pt x="214" y="231"/>
                  </a:lnTo>
                  <a:lnTo>
                    <a:pt x="214" y="229"/>
                  </a:lnTo>
                  <a:lnTo>
                    <a:pt x="213" y="229"/>
                  </a:lnTo>
                  <a:lnTo>
                    <a:pt x="211" y="229"/>
                  </a:lnTo>
                  <a:lnTo>
                    <a:pt x="210" y="229"/>
                  </a:lnTo>
                  <a:lnTo>
                    <a:pt x="208" y="229"/>
                  </a:lnTo>
                  <a:lnTo>
                    <a:pt x="208" y="231"/>
                  </a:lnTo>
                  <a:lnTo>
                    <a:pt x="206" y="231"/>
                  </a:lnTo>
                  <a:lnTo>
                    <a:pt x="206" y="229"/>
                  </a:lnTo>
                  <a:lnTo>
                    <a:pt x="205" y="229"/>
                  </a:lnTo>
                  <a:lnTo>
                    <a:pt x="205" y="231"/>
                  </a:lnTo>
                  <a:lnTo>
                    <a:pt x="205" y="232"/>
                  </a:lnTo>
                  <a:lnTo>
                    <a:pt x="203" y="232"/>
                  </a:lnTo>
                  <a:lnTo>
                    <a:pt x="202" y="232"/>
                  </a:lnTo>
                  <a:lnTo>
                    <a:pt x="200" y="232"/>
                  </a:lnTo>
                  <a:lnTo>
                    <a:pt x="200" y="234"/>
                  </a:lnTo>
                  <a:lnTo>
                    <a:pt x="200" y="235"/>
                  </a:lnTo>
                  <a:lnTo>
                    <a:pt x="199" y="235"/>
                  </a:lnTo>
                  <a:lnTo>
                    <a:pt x="197" y="235"/>
                  </a:lnTo>
                  <a:lnTo>
                    <a:pt x="195" y="235"/>
                  </a:lnTo>
                  <a:lnTo>
                    <a:pt x="194" y="235"/>
                  </a:lnTo>
                  <a:lnTo>
                    <a:pt x="192" y="235"/>
                  </a:lnTo>
                  <a:lnTo>
                    <a:pt x="191" y="235"/>
                  </a:lnTo>
                  <a:lnTo>
                    <a:pt x="189" y="237"/>
                  </a:lnTo>
                  <a:lnTo>
                    <a:pt x="188" y="235"/>
                  </a:lnTo>
                  <a:lnTo>
                    <a:pt x="186" y="235"/>
                  </a:lnTo>
                  <a:lnTo>
                    <a:pt x="184" y="235"/>
                  </a:lnTo>
                  <a:lnTo>
                    <a:pt x="184" y="234"/>
                  </a:lnTo>
                  <a:lnTo>
                    <a:pt x="186" y="234"/>
                  </a:lnTo>
                  <a:lnTo>
                    <a:pt x="188" y="234"/>
                  </a:lnTo>
                  <a:lnTo>
                    <a:pt x="188" y="232"/>
                  </a:lnTo>
                  <a:lnTo>
                    <a:pt x="188" y="231"/>
                  </a:lnTo>
                  <a:lnTo>
                    <a:pt x="188" y="229"/>
                  </a:lnTo>
                  <a:lnTo>
                    <a:pt x="189" y="229"/>
                  </a:lnTo>
                  <a:lnTo>
                    <a:pt x="191" y="229"/>
                  </a:lnTo>
                  <a:lnTo>
                    <a:pt x="191" y="231"/>
                  </a:lnTo>
                  <a:lnTo>
                    <a:pt x="192" y="229"/>
                  </a:lnTo>
                  <a:lnTo>
                    <a:pt x="192" y="227"/>
                  </a:lnTo>
                  <a:lnTo>
                    <a:pt x="194" y="227"/>
                  </a:lnTo>
                  <a:lnTo>
                    <a:pt x="195" y="224"/>
                  </a:lnTo>
                  <a:lnTo>
                    <a:pt x="194" y="224"/>
                  </a:lnTo>
                  <a:lnTo>
                    <a:pt x="194" y="223"/>
                  </a:lnTo>
                  <a:lnTo>
                    <a:pt x="194" y="221"/>
                  </a:lnTo>
                  <a:lnTo>
                    <a:pt x="194" y="220"/>
                  </a:lnTo>
                  <a:lnTo>
                    <a:pt x="194" y="218"/>
                  </a:lnTo>
                  <a:lnTo>
                    <a:pt x="192" y="218"/>
                  </a:lnTo>
                  <a:lnTo>
                    <a:pt x="192" y="216"/>
                  </a:lnTo>
                  <a:lnTo>
                    <a:pt x="192" y="215"/>
                  </a:lnTo>
                  <a:lnTo>
                    <a:pt x="191" y="215"/>
                  </a:lnTo>
                  <a:lnTo>
                    <a:pt x="191" y="213"/>
                  </a:lnTo>
                  <a:lnTo>
                    <a:pt x="191" y="212"/>
                  </a:lnTo>
                  <a:lnTo>
                    <a:pt x="189" y="212"/>
                  </a:lnTo>
                  <a:lnTo>
                    <a:pt x="189" y="210"/>
                  </a:lnTo>
                  <a:lnTo>
                    <a:pt x="189" y="209"/>
                  </a:lnTo>
                  <a:lnTo>
                    <a:pt x="189" y="210"/>
                  </a:lnTo>
                  <a:lnTo>
                    <a:pt x="188" y="210"/>
                  </a:lnTo>
                  <a:lnTo>
                    <a:pt x="189" y="209"/>
                  </a:lnTo>
                  <a:lnTo>
                    <a:pt x="188" y="209"/>
                  </a:lnTo>
                  <a:lnTo>
                    <a:pt x="188" y="207"/>
                  </a:lnTo>
                  <a:lnTo>
                    <a:pt x="188" y="206"/>
                  </a:lnTo>
                  <a:lnTo>
                    <a:pt x="186" y="206"/>
                  </a:lnTo>
                  <a:lnTo>
                    <a:pt x="186" y="207"/>
                  </a:lnTo>
                  <a:lnTo>
                    <a:pt x="184" y="207"/>
                  </a:lnTo>
                  <a:lnTo>
                    <a:pt x="184" y="206"/>
                  </a:lnTo>
                  <a:lnTo>
                    <a:pt x="184" y="204"/>
                  </a:lnTo>
                  <a:lnTo>
                    <a:pt x="183" y="204"/>
                  </a:lnTo>
                  <a:lnTo>
                    <a:pt x="183" y="202"/>
                  </a:lnTo>
                  <a:lnTo>
                    <a:pt x="183" y="201"/>
                  </a:lnTo>
                  <a:lnTo>
                    <a:pt x="184" y="201"/>
                  </a:lnTo>
                  <a:lnTo>
                    <a:pt x="183" y="201"/>
                  </a:lnTo>
                  <a:lnTo>
                    <a:pt x="184" y="199"/>
                  </a:lnTo>
                  <a:lnTo>
                    <a:pt x="183" y="199"/>
                  </a:lnTo>
                  <a:lnTo>
                    <a:pt x="184" y="199"/>
                  </a:lnTo>
                  <a:lnTo>
                    <a:pt x="184" y="198"/>
                  </a:lnTo>
                  <a:lnTo>
                    <a:pt x="184" y="196"/>
                  </a:lnTo>
                  <a:lnTo>
                    <a:pt x="183" y="196"/>
                  </a:lnTo>
                  <a:lnTo>
                    <a:pt x="183" y="195"/>
                  </a:lnTo>
                  <a:lnTo>
                    <a:pt x="183" y="193"/>
                  </a:lnTo>
                  <a:lnTo>
                    <a:pt x="183" y="191"/>
                  </a:lnTo>
                  <a:lnTo>
                    <a:pt x="183" y="190"/>
                  </a:lnTo>
                  <a:lnTo>
                    <a:pt x="184" y="190"/>
                  </a:lnTo>
                  <a:lnTo>
                    <a:pt x="184" y="188"/>
                  </a:lnTo>
                  <a:lnTo>
                    <a:pt x="184" y="187"/>
                  </a:lnTo>
                  <a:lnTo>
                    <a:pt x="186" y="187"/>
                  </a:lnTo>
                  <a:lnTo>
                    <a:pt x="186" y="185"/>
                  </a:lnTo>
                  <a:lnTo>
                    <a:pt x="188" y="185"/>
                  </a:lnTo>
                  <a:lnTo>
                    <a:pt x="188" y="184"/>
                  </a:lnTo>
                  <a:lnTo>
                    <a:pt x="188" y="182"/>
                  </a:lnTo>
                  <a:lnTo>
                    <a:pt x="189" y="182"/>
                  </a:lnTo>
                  <a:lnTo>
                    <a:pt x="189" y="180"/>
                  </a:lnTo>
                  <a:lnTo>
                    <a:pt x="189" y="179"/>
                  </a:lnTo>
                  <a:lnTo>
                    <a:pt x="188" y="179"/>
                  </a:lnTo>
                  <a:lnTo>
                    <a:pt x="189" y="179"/>
                  </a:lnTo>
                  <a:lnTo>
                    <a:pt x="189" y="177"/>
                  </a:lnTo>
                  <a:lnTo>
                    <a:pt x="189" y="176"/>
                  </a:lnTo>
                  <a:lnTo>
                    <a:pt x="188" y="176"/>
                  </a:lnTo>
                  <a:lnTo>
                    <a:pt x="186" y="176"/>
                  </a:lnTo>
                  <a:lnTo>
                    <a:pt x="186" y="174"/>
                  </a:lnTo>
                  <a:lnTo>
                    <a:pt x="184" y="174"/>
                  </a:lnTo>
                  <a:lnTo>
                    <a:pt x="184" y="173"/>
                  </a:lnTo>
                  <a:lnTo>
                    <a:pt x="186" y="173"/>
                  </a:lnTo>
                  <a:lnTo>
                    <a:pt x="184" y="173"/>
                  </a:lnTo>
                  <a:lnTo>
                    <a:pt x="186" y="171"/>
                  </a:lnTo>
                  <a:lnTo>
                    <a:pt x="188" y="171"/>
                  </a:lnTo>
                  <a:lnTo>
                    <a:pt x="188" y="170"/>
                  </a:lnTo>
                  <a:lnTo>
                    <a:pt x="189" y="168"/>
                  </a:lnTo>
                  <a:lnTo>
                    <a:pt x="191" y="168"/>
                  </a:lnTo>
                  <a:lnTo>
                    <a:pt x="191" y="166"/>
                  </a:lnTo>
                  <a:lnTo>
                    <a:pt x="189" y="165"/>
                  </a:lnTo>
                  <a:lnTo>
                    <a:pt x="189" y="163"/>
                  </a:lnTo>
                  <a:lnTo>
                    <a:pt x="191" y="163"/>
                  </a:lnTo>
                  <a:lnTo>
                    <a:pt x="192" y="163"/>
                  </a:lnTo>
                  <a:lnTo>
                    <a:pt x="192" y="162"/>
                  </a:lnTo>
                  <a:lnTo>
                    <a:pt x="194" y="160"/>
                  </a:lnTo>
                  <a:lnTo>
                    <a:pt x="195" y="160"/>
                  </a:lnTo>
                  <a:lnTo>
                    <a:pt x="197" y="159"/>
                  </a:lnTo>
                  <a:lnTo>
                    <a:pt x="197" y="157"/>
                  </a:lnTo>
                  <a:lnTo>
                    <a:pt x="199" y="157"/>
                  </a:lnTo>
                  <a:lnTo>
                    <a:pt x="199" y="155"/>
                  </a:lnTo>
                  <a:lnTo>
                    <a:pt x="199" y="154"/>
                  </a:lnTo>
                  <a:lnTo>
                    <a:pt x="199" y="152"/>
                  </a:lnTo>
                  <a:lnTo>
                    <a:pt x="197" y="151"/>
                  </a:lnTo>
                  <a:lnTo>
                    <a:pt x="199" y="151"/>
                  </a:lnTo>
                  <a:lnTo>
                    <a:pt x="197" y="149"/>
                  </a:lnTo>
                  <a:lnTo>
                    <a:pt x="199" y="149"/>
                  </a:lnTo>
                  <a:lnTo>
                    <a:pt x="199" y="148"/>
                  </a:lnTo>
                  <a:lnTo>
                    <a:pt x="197" y="148"/>
                  </a:lnTo>
                  <a:lnTo>
                    <a:pt x="199" y="148"/>
                  </a:lnTo>
                  <a:lnTo>
                    <a:pt x="199" y="146"/>
                  </a:lnTo>
                  <a:lnTo>
                    <a:pt x="200" y="146"/>
                  </a:lnTo>
                  <a:lnTo>
                    <a:pt x="202" y="146"/>
                  </a:lnTo>
                  <a:lnTo>
                    <a:pt x="203" y="146"/>
                  </a:lnTo>
                  <a:lnTo>
                    <a:pt x="205" y="146"/>
                  </a:lnTo>
                  <a:lnTo>
                    <a:pt x="208" y="146"/>
                  </a:lnTo>
                  <a:lnTo>
                    <a:pt x="210" y="146"/>
                  </a:lnTo>
                  <a:lnTo>
                    <a:pt x="211" y="146"/>
                  </a:lnTo>
                  <a:lnTo>
                    <a:pt x="216" y="146"/>
                  </a:lnTo>
                  <a:lnTo>
                    <a:pt x="217" y="146"/>
                  </a:lnTo>
                  <a:lnTo>
                    <a:pt x="220" y="146"/>
                  </a:lnTo>
                  <a:lnTo>
                    <a:pt x="222" y="146"/>
                  </a:lnTo>
                  <a:lnTo>
                    <a:pt x="230" y="146"/>
                  </a:lnTo>
                  <a:lnTo>
                    <a:pt x="231" y="146"/>
                  </a:lnTo>
                  <a:lnTo>
                    <a:pt x="233" y="146"/>
                  </a:lnTo>
                  <a:lnTo>
                    <a:pt x="235" y="146"/>
                  </a:lnTo>
                  <a:lnTo>
                    <a:pt x="236" y="146"/>
                  </a:lnTo>
                  <a:lnTo>
                    <a:pt x="245" y="146"/>
                  </a:lnTo>
                  <a:lnTo>
                    <a:pt x="247" y="146"/>
                  </a:lnTo>
                  <a:lnTo>
                    <a:pt x="250" y="146"/>
                  </a:lnTo>
                  <a:lnTo>
                    <a:pt x="252" y="146"/>
                  </a:lnTo>
                  <a:lnTo>
                    <a:pt x="253" y="146"/>
                  </a:lnTo>
                  <a:lnTo>
                    <a:pt x="258" y="146"/>
                  </a:lnTo>
                  <a:lnTo>
                    <a:pt x="263" y="146"/>
                  </a:lnTo>
                  <a:lnTo>
                    <a:pt x="264" y="146"/>
                  </a:lnTo>
                  <a:lnTo>
                    <a:pt x="266" y="146"/>
                  </a:lnTo>
                  <a:lnTo>
                    <a:pt x="267" y="146"/>
                  </a:lnTo>
                  <a:lnTo>
                    <a:pt x="269" y="146"/>
                  </a:lnTo>
                  <a:lnTo>
                    <a:pt x="274" y="146"/>
                  </a:lnTo>
                  <a:lnTo>
                    <a:pt x="275" y="146"/>
                  </a:lnTo>
                  <a:lnTo>
                    <a:pt x="278" y="146"/>
                  </a:lnTo>
                  <a:lnTo>
                    <a:pt x="281" y="146"/>
                  </a:lnTo>
                  <a:lnTo>
                    <a:pt x="283" y="146"/>
                  </a:lnTo>
                  <a:lnTo>
                    <a:pt x="288" y="146"/>
                  </a:lnTo>
                  <a:lnTo>
                    <a:pt x="289" y="146"/>
                  </a:lnTo>
                  <a:lnTo>
                    <a:pt x="289" y="144"/>
                  </a:lnTo>
                  <a:lnTo>
                    <a:pt x="291" y="144"/>
                  </a:lnTo>
                  <a:lnTo>
                    <a:pt x="292" y="144"/>
                  </a:lnTo>
                  <a:lnTo>
                    <a:pt x="294" y="144"/>
                  </a:lnTo>
                  <a:lnTo>
                    <a:pt x="296" y="144"/>
                  </a:lnTo>
                  <a:lnTo>
                    <a:pt x="297" y="144"/>
                  </a:lnTo>
                  <a:lnTo>
                    <a:pt x="299" y="144"/>
                  </a:lnTo>
                  <a:lnTo>
                    <a:pt x="300" y="144"/>
                  </a:lnTo>
                  <a:lnTo>
                    <a:pt x="302" y="144"/>
                  </a:lnTo>
                  <a:lnTo>
                    <a:pt x="303" y="144"/>
                  </a:lnTo>
                  <a:lnTo>
                    <a:pt x="303" y="146"/>
                  </a:lnTo>
                  <a:lnTo>
                    <a:pt x="305" y="148"/>
                  </a:lnTo>
                  <a:lnTo>
                    <a:pt x="307" y="148"/>
                  </a:lnTo>
                  <a:lnTo>
                    <a:pt x="311" y="146"/>
                  </a:lnTo>
                  <a:lnTo>
                    <a:pt x="314" y="144"/>
                  </a:lnTo>
                  <a:lnTo>
                    <a:pt x="316" y="144"/>
                  </a:lnTo>
                  <a:lnTo>
                    <a:pt x="316" y="143"/>
                  </a:lnTo>
                  <a:lnTo>
                    <a:pt x="317" y="143"/>
                  </a:lnTo>
                  <a:lnTo>
                    <a:pt x="319" y="143"/>
                  </a:lnTo>
                  <a:lnTo>
                    <a:pt x="321" y="143"/>
                  </a:lnTo>
                  <a:lnTo>
                    <a:pt x="322" y="143"/>
                  </a:lnTo>
                  <a:lnTo>
                    <a:pt x="322" y="144"/>
                  </a:lnTo>
                  <a:lnTo>
                    <a:pt x="324" y="146"/>
                  </a:lnTo>
                  <a:lnTo>
                    <a:pt x="324" y="148"/>
                  </a:lnTo>
                  <a:lnTo>
                    <a:pt x="325" y="148"/>
                  </a:lnTo>
                  <a:lnTo>
                    <a:pt x="325" y="149"/>
                  </a:lnTo>
                  <a:lnTo>
                    <a:pt x="327" y="149"/>
                  </a:lnTo>
                  <a:lnTo>
                    <a:pt x="327" y="151"/>
                  </a:lnTo>
                  <a:lnTo>
                    <a:pt x="328" y="149"/>
                  </a:lnTo>
                  <a:lnTo>
                    <a:pt x="330" y="149"/>
                  </a:lnTo>
                  <a:lnTo>
                    <a:pt x="330" y="151"/>
                  </a:lnTo>
                  <a:lnTo>
                    <a:pt x="332" y="151"/>
                  </a:lnTo>
                  <a:lnTo>
                    <a:pt x="332" y="152"/>
                  </a:lnTo>
                  <a:lnTo>
                    <a:pt x="333" y="152"/>
                  </a:lnTo>
                  <a:lnTo>
                    <a:pt x="333" y="151"/>
                  </a:lnTo>
                  <a:lnTo>
                    <a:pt x="335" y="151"/>
                  </a:lnTo>
                  <a:lnTo>
                    <a:pt x="336" y="152"/>
                  </a:lnTo>
                  <a:lnTo>
                    <a:pt x="336" y="154"/>
                  </a:lnTo>
                  <a:lnTo>
                    <a:pt x="335" y="154"/>
                  </a:lnTo>
                  <a:lnTo>
                    <a:pt x="336" y="154"/>
                  </a:lnTo>
                  <a:lnTo>
                    <a:pt x="338" y="154"/>
                  </a:lnTo>
                  <a:lnTo>
                    <a:pt x="338" y="155"/>
                  </a:lnTo>
                  <a:lnTo>
                    <a:pt x="338" y="157"/>
                  </a:lnTo>
                  <a:lnTo>
                    <a:pt x="339" y="155"/>
                  </a:lnTo>
                  <a:lnTo>
                    <a:pt x="341" y="155"/>
                  </a:lnTo>
                  <a:lnTo>
                    <a:pt x="341" y="157"/>
                  </a:lnTo>
                  <a:lnTo>
                    <a:pt x="343" y="157"/>
                  </a:lnTo>
                  <a:lnTo>
                    <a:pt x="344" y="155"/>
                  </a:lnTo>
                  <a:lnTo>
                    <a:pt x="344" y="154"/>
                  </a:lnTo>
                  <a:lnTo>
                    <a:pt x="346" y="154"/>
                  </a:lnTo>
                  <a:lnTo>
                    <a:pt x="347" y="155"/>
                  </a:lnTo>
                  <a:lnTo>
                    <a:pt x="347" y="154"/>
                  </a:lnTo>
                  <a:lnTo>
                    <a:pt x="346" y="154"/>
                  </a:lnTo>
                  <a:lnTo>
                    <a:pt x="346" y="152"/>
                  </a:lnTo>
                  <a:lnTo>
                    <a:pt x="347" y="152"/>
                  </a:lnTo>
                  <a:lnTo>
                    <a:pt x="347" y="154"/>
                  </a:lnTo>
                  <a:lnTo>
                    <a:pt x="349" y="155"/>
                  </a:lnTo>
                  <a:lnTo>
                    <a:pt x="350" y="157"/>
                  </a:lnTo>
                  <a:lnTo>
                    <a:pt x="352" y="157"/>
                  </a:lnTo>
                  <a:lnTo>
                    <a:pt x="350" y="159"/>
                  </a:lnTo>
                  <a:lnTo>
                    <a:pt x="350" y="160"/>
                  </a:lnTo>
                  <a:lnTo>
                    <a:pt x="349" y="160"/>
                  </a:lnTo>
                  <a:lnTo>
                    <a:pt x="350" y="160"/>
                  </a:lnTo>
                  <a:lnTo>
                    <a:pt x="350" y="162"/>
                  </a:lnTo>
                  <a:lnTo>
                    <a:pt x="352" y="162"/>
                  </a:lnTo>
                  <a:lnTo>
                    <a:pt x="353" y="162"/>
                  </a:lnTo>
                  <a:lnTo>
                    <a:pt x="355" y="162"/>
                  </a:lnTo>
                  <a:lnTo>
                    <a:pt x="357" y="162"/>
                  </a:lnTo>
                  <a:lnTo>
                    <a:pt x="357" y="160"/>
                  </a:lnTo>
                  <a:lnTo>
                    <a:pt x="358" y="159"/>
                  </a:lnTo>
                  <a:lnTo>
                    <a:pt x="358" y="160"/>
                  </a:lnTo>
                  <a:lnTo>
                    <a:pt x="360" y="160"/>
                  </a:lnTo>
                  <a:lnTo>
                    <a:pt x="360" y="162"/>
                  </a:lnTo>
                  <a:lnTo>
                    <a:pt x="361" y="162"/>
                  </a:lnTo>
                  <a:lnTo>
                    <a:pt x="363" y="162"/>
                  </a:lnTo>
                  <a:lnTo>
                    <a:pt x="363" y="163"/>
                  </a:lnTo>
                  <a:lnTo>
                    <a:pt x="363" y="165"/>
                  </a:lnTo>
                  <a:lnTo>
                    <a:pt x="364" y="165"/>
                  </a:lnTo>
                  <a:lnTo>
                    <a:pt x="364" y="163"/>
                  </a:lnTo>
                  <a:lnTo>
                    <a:pt x="366" y="162"/>
                  </a:lnTo>
                  <a:lnTo>
                    <a:pt x="366" y="163"/>
                  </a:lnTo>
                  <a:lnTo>
                    <a:pt x="366" y="165"/>
                  </a:lnTo>
                  <a:lnTo>
                    <a:pt x="368" y="165"/>
                  </a:lnTo>
                  <a:lnTo>
                    <a:pt x="369" y="165"/>
                  </a:lnTo>
                  <a:lnTo>
                    <a:pt x="369" y="163"/>
                  </a:lnTo>
                  <a:lnTo>
                    <a:pt x="371" y="162"/>
                  </a:lnTo>
                  <a:lnTo>
                    <a:pt x="372" y="162"/>
                  </a:lnTo>
                  <a:lnTo>
                    <a:pt x="374" y="160"/>
                  </a:lnTo>
                  <a:lnTo>
                    <a:pt x="374" y="159"/>
                  </a:lnTo>
                  <a:lnTo>
                    <a:pt x="375" y="160"/>
                  </a:lnTo>
                  <a:lnTo>
                    <a:pt x="377" y="160"/>
                  </a:lnTo>
                  <a:lnTo>
                    <a:pt x="377" y="159"/>
                  </a:lnTo>
                  <a:lnTo>
                    <a:pt x="379" y="159"/>
                  </a:lnTo>
                  <a:lnTo>
                    <a:pt x="380" y="159"/>
                  </a:lnTo>
                  <a:lnTo>
                    <a:pt x="382" y="159"/>
                  </a:lnTo>
                  <a:lnTo>
                    <a:pt x="382" y="160"/>
                  </a:lnTo>
                  <a:lnTo>
                    <a:pt x="383" y="160"/>
                  </a:lnTo>
                  <a:lnTo>
                    <a:pt x="382" y="162"/>
                  </a:lnTo>
                  <a:lnTo>
                    <a:pt x="383" y="162"/>
                  </a:lnTo>
                  <a:lnTo>
                    <a:pt x="385" y="162"/>
                  </a:lnTo>
                  <a:lnTo>
                    <a:pt x="385" y="163"/>
                  </a:lnTo>
                  <a:lnTo>
                    <a:pt x="386" y="163"/>
                  </a:lnTo>
                  <a:lnTo>
                    <a:pt x="388" y="165"/>
                  </a:lnTo>
                  <a:lnTo>
                    <a:pt x="388" y="166"/>
                  </a:lnTo>
                  <a:lnTo>
                    <a:pt x="388" y="168"/>
                  </a:lnTo>
                  <a:lnTo>
                    <a:pt x="389" y="168"/>
                  </a:lnTo>
                  <a:lnTo>
                    <a:pt x="389" y="170"/>
                  </a:lnTo>
                  <a:lnTo>
                    <a:pt x="389" y="168"/>
                  </a:lnTo>
                  <a:lnTo>
                    <a:pt x="391" y="168"/>
                  </a:lnTo>
                  <a:lnTo>
                    <a:pt x="391" y="170"/>
                  </a:lnTo>
                  <a:lnTo>
                    <a:pt x="391" y="171"/>
                  </a:lnTo>
                  <a:lnTo>
                    <a:pt x="393" y="171"/>
                  </a:lnTo>
                  <a:lnTo>
                    <a:pt x="393" y="170"/>
                  </a:lnTo>
                  <a:lnTo>
                    <a:pt x="396" y="168"/>
                  </a:lnTo>
                  <a:lnTo>
                    <a:pt x="397" y="168"/>
                  </a:lnTo>
                  <a:lnTo>
                    <a:pt x="399" y="168"/>
                  </a:lnTo>
                  <a:lnTo>
                    <a:pt x="399" y="166"/>
                  </a:lnTo>
                  <a:lnTo>
                    <a:pt x="400" y="166"/>
                  </a:lnTo>
                  <a:lnTo>
                    <a:pt x="402" y="166"/>
                  </a:lnTo>
                  <a:lnTo>
                    <a:pt x="402" y="165"/>
                  </a:lnTo>
                  <a:lnTo>
                    <a:pt x="405" y="165"/>
                  </a:lnTo>
                  <a:lnTo>
                    <a:pt x="408" y="166"/>
                  </a:lnTo>
                  <a:lnTo>
                    <a:pt x="410" y="166"/>
                  </a:lnTo>
                  <a:lnTo>
                    <a:pt x="411" y="166"/>
                  </a:lnTo>
                  <a:lnTo>
                    <a:pt x="413" y="166"/>
                  </a:lnTo>
                  <a:lnTo>
                    <a:pt x="413" y="168"/>
                  </a:lnTo>
                  <a:lnTo>
                    <a:pt x="415" y="166"/>
                  </a:lnTo>
                  <a:lnTo>
                    <a:pt x="416" y="168"/>
                  </a:lnTo>
                  <a:lnTo>
                    <a:pt x="418" y="168"/>
                  </a:lnTo>
                  <a:lnTo>
                    <a:pt x="421" y="168"/>
                  </a:lnTo>
                  <a:lnTo>
                    <a:pt x="422" y="170"/>
                  </a:lnTo>
                  <a:lnTo>
                    <a:pt x="424" y="168"/>
                  </a:lnTo>
                  <a:lnTo>
                    <a:pt x="427" y="170"/>
                  </a:lnTo>
                  <a:lnTo>
                    <a:pt x="429" y="171"/>
                  </a:lnTo>
                  <a:lnTo>
                    <a:pt x="430" y="170"/>
                  </a:lnTo>
                  <a:lnTo>
                    <a:pt x="432" y="171"/>
                  </a:lnTo>
                  <a:lnTo>
                    <a:pt x="432" y="173"/>
                  </a:lnTo>
                  <a:lnTo>
                    <a:pt x="433" y="173"/>
                  </a:lnTo>
                  <a:lnTo>
                    <a:pt x="433" y="174"/>
                  </a:lnTo>
                  <a:lnTo>
                    <a:pt x="435" y="174"/>
                  </a:lnTo>
                  <a:lnTo>
                    <a:pt x="435" y="176"/>
                  </a:lnTo>
                  <a:lnTo>
                    <a:pt x="438" y="177"/>
                  </a:lnTo>
                  <a:lnTo>
                    <a:pt x="440" y="177"/>
                  </a:lnTo>
                  <a:lnTo>
                    <a:pt x="440" y="179"/>
                  </a:lnTo>
                  <a:lnTo>
                    <a:pt x="441" y="179"/>
                  </a:lnTo>
                  <a:lnTo>
                    <a:pt x="443" y="182"/>
                  </a:lnTo>
                  <a:lnTo>
                    <a:pt x="443" y="184"/>
                  </a:lnTo>
                  <a:lnTo>
                    <a:pt x="444" y="182"/>
                  </a:lnTo>
                  <a:lnTo>
                    <a:pt x="446" y="182"/>
                  </a:lnTo>
                  <a:lnTo>
                    <a:pt x="446" y="184"/>
                  </a:lnTo>
                  <a:lnTo>
                    <a:pt x="447" y="184"/>
                  </a:lnTo>
                  <a:lnTo>
                    <a:pt x="449" y="184"/>
                  </a:lnTo>
                  <a:lnTo>
                    <a:pt x="451" y="185"/>
                  </a:lnTo>
                  <a:lnTo>
                    <a:pt x="452" y="185"/>
                  </a:lnTo>
                  <a:lnTo>
                    <a:pt x="454" y="185"/>
                  </a:lnTo>
                  <a:lnTo>
                    <a:pt x="455" y="184"/>
                  </a:lnTo>
                  <a:lnTo>
                    <a:pt x="457" y="184"/>
                  </a:lnTo>
                  <a:lnTo>
                    <a:pt x="457" y="185"/>
                  </a:lnTo>
                  <a:lnTo>
                    <a:pt x="457" y="187"/>
                  </a:lnTo>
                  <a:lnTo>
                    <a:pt x="457" y="188"/>
                  </a:lnTo>
                  <a:lnTo>
                    <a:pt x="455" y="188"/>
                  </a:lnTo>
                  <a:lnTo>
                    <a:pt x="455" y="190"/>
                  </a:lnTo>
                  <a:lnTo>
                    <a:pt x="457" y="190"/>
                  </a:lnTo>
                  <a:lnTo>
                    <a:pt x="455" y="191"/>
                  </a:lnTo>
                  <a:lnTo>
                    <a:pt x="455" y="193"/>
                  </a:lnTo>
                  <a:lnTo>
                    <a:pt x="457" y="193"/>
                  </a:lnTo>
                  <a:lnTo>
                    <a:pt x="457" y="195"/>
                  </a:lnTo>
                  <a:lnTo>
                    <a:pt x="458" y="195"/>
                  </a:lnTo>
                  <a:lnTo>
                    <a:pt x="460" y="195"/>
                  </a:lnTo>
                  <a:lnTo>
                    <a:pt x="461" y="193"/>
                  </a:lnTo>
                  <a:lnTo>
                    <a:pt x="461" y="191"/>
                  </a:lnTo>
                  <a:lnTo>
                    <a:pt x="463" y="191"/>
                  </a:lnTo>
                  <a:lnTo>
                    <a:pt x="465" y="191"/>
                  </a:lnTo>
                  <a:lnTo>
                    <a:pt x="466" y="191"/>
                  </a:lnTo>
                  <a:lnTo>
                    <a:pt x="468" y="193"/>
                  </a:lnTo>
                  <a:lnTo>
                    <a:pt x="468" y="191"/>
                  </a:lnTo>
                  <a:lnTo>
                    <a:pt x="468" y="190"/>
                  </a:lnTo>
                  <a:lnTo>
                    <a:pt x="468" y="188"/>
                  </a:lnTo>
                  <a:lnTo>
                    <a:pt x="468" y="187"/>
                  </a:lnTo>
                  <a:lnTo>
                    <a:pt x="468" y="185"/>
                  </a:lnTo>
                  <a:lnTo>
                    <a:pt x="468" y="182"/>
                  </a:lnTo>
                  <a:lnTo>
                    <a:pt x="466" y="180"/>
                  </a:lnTo>
                  <a:lnTo>
                    <a:pt x="466" y="179"/>
                  </a:lnTo>
                  <a:lnTo>
                    <a:pt x="465" y="176"/>
                  </a:lnTo>
                  <a:lnTo>
                    <a:pt x="465" y="174"/>
                  </a:lnTo>
                  <a:lnTo>
                    <a:pt x="465" y="173"/>
                  </a:lnTo>
                  <a:lnTo>
                    <a:pt x="463" y="173"/>
                  </a:lnTo>
                  <a:lnTo>
                    <a:pt x="461" y="173"/>
                  </a:lnTo>
                  <a:lnTo>
                    <a:pt x="461" y="171"/>
                  </a:lnTo>
                  <a:lnTo>
                    <a:pt x="461" y="170"/>
                  </a:lnTo>
                  <a:lnTo>
                    <a:pt x="461" y="168"/>
                  </a:lnTo>
                  <a:lnTo>
                    <a:pt x="460" y="166"/>
                  </a:lnTo>
                  <a:lnTo>
                    <a:pt x="460" y="165"/>
                  </a:lnTo>
                  <a:lnTo>
                    <a:pt x="458" y="165"/>
                  </a:lnTo>
                  <a:lnTo>
                    <a:pt x="460" y="165"/>
                  </a:lnTo>
                  <a:lnTo>
                    <a:pt x="458" y="163"/>
                  </a:lnTo>
                  <a:lnTo>
                    <a:pt x="458" y="162"/>
                  </a:lnTo>
                  <a:lnTo>
                    <a:pt x="460" y="162"/>
                  </a:lnTo>
                  <a:lnTo>
                    <a:pt x="461" y="160"/>
                  </a:lnTo>
                  <a:lnTo>
                    <a:pt x="461" y="159"/>
                  </a:lnTo>
                  <a:lnTo>
                    <a:pt x="461" y="157"/>
                  </a:lnTo>
                  <a:lnTo>
                    <a:pt x="460" y="157"/>
                  </a:lnTo>
                  <a:lnTo>
                    <a:pt x="460" y="155"/>
                  </a:lnTo>
                  <a:lnTo>
                    <a:pt x="461" y="155"/>
                  </a:lnTo>
                  <a:lnTo>
                    <a:pt x="461" y="154"/>
                  </a:lnTo>
                  <a:lnTo>
                    <a:pt x="463" y="152"/>
                  </a:lnTo>
                  <a:lnTo>
                    <a:pt x="461" y="152"/>
                  </a:lnTo>
                  <a:lnTo>
                    <a:pt x="461" y="151"/>
                  </a:lnTo>
                  <a:lnTo>
                    <a:pt x="461" y="149"/>
                  </a:lnTo>
                  <a:lnTo>
                    <a:pt x="461" y="148"/>
                  </a:lnTo>
                  <a:lnTo>
                    <a:pt x="461" y="144"/>
                  </a:lnTo>
                  <a:lnTo>
                    <a:pt x="463" y="143"/>
                  </a:lnTo>
                  <a:lnTo>
                    <a:pt x="465" y="143"/>
                  </a:lnTo>
                  <a:lnTo>
                    <a:pt x="466" y="143"/>
                  </a:lnTo>
                  <a:lnTo>
                    <a:pt x="466" y="144"/>
                  </a:lnTo>
                  <a:lnTo>
                    <a:pt x="468" y="146"/>
                  </a:lnTo>
                  <a:lnTo>
                    <a:pt x="468" y="144"/>
                  </a:lnTo>
                  <a:lnTo>
                    <a:pt x="469" y="144"/>
                  </a:lnTo>
                  <a:lnTo>
                    <a:pt x="469" y="143"/>
                  </a:lnTo>
                  <a:lnTo>
                    <a:pt x="471" y="143"/>
                  </a:lnTo>
                  <a:lnTo>
                    <a:pt x="472" y="141"/>
                  </a:lnTo>
                  <a:lnTo>
                    <a:pt x="472" y="140"/>
                  </a:lnTo>
                  <a:lnTo>
                    <a:pt x="474" y="138"/>
                  </a:lnTo>
                  <a:lnTo>
                    <a:pt x="476" y="137"/>
                  </a:lnTo>
                  <a:lnTo>
                    <a:pt x="476" y="135"/>
                  </a:lnTo>
                  <a:lnTo>
                    <a:pt x="479" y="129"/>
                  </a:lnTo>
                  <a:lnTo>
                    <a:pt x="479" y="127"/>
                  </a:lnTo>
                  <a:lnTo>
                    <a:pt x="480" y="127"/>
                  </a:lnTo>
                  <a:lnTo>
                    <a:pt x="480" y="124"/>
                  </a:lnTo>
                  <a:lnTo>
                    <a:pt x="482" y="124"/>
                  </a:lnTo>
                  <a:lnTo>
                    <a:pt x="482" y="123"/>
                  </a:lnTo>
                  <a:lnTo>
                    <a:pt x="483" y="119"/>
                  </a:lnTo>
                  <a:lnTo>
                    <a:pt x="485" y="116"/>
                  </a:lnTo>
                  <a:lnTo>
                    <a:pt x="487" y="115"/>
                  </a:lnTo>
                  <a:lnTo>
                    <a:pt x="487" y="113"/>
                  </a:lnTo>
                  <a:lnTo>
                    <a:pt x="491" y="104"/>
                  </a:lnTo>
                  <a:lnTo>
                    <a:pt x="493" y="101"/>
                  </a:lnTo>
                  <a:lnTo>
                    <a:pt x="494" y="99"/>
                  </a:lnTo>
                  <a:lnTo>
                    <a:pt x="494" y="98"/>
                  </a:lnTo>
                  <a:lnTo>
                    <a:pt x="496" y="98"/>
                  </a:lnTo>
                  <a:lnTo>
                    <a:pt x="496" y="96"/>
                  </a:lnTo>
                  <a:lnTo>
                    <a:pt x="496" y="94"/>
                  </a:lnTo>
                  <a:lnTo>
                    <a:pt x="497" y="93"/>
                  </a:lnTo>
                  <a:lnTo>
                    <a:pt x="499" y="91"/>
                  </a:lnTo>
                  <a:lnTo>
                    <a:pt x="499" y="90"/>
                  </a:lnTo>
                  <a:lnTo>
                    <a:pt x="501" y="88"/>
                  </a:lnTo>
                  <a:lnTo>
                    <a:pt x="501" y="87"/>
                  </a:lnTo>
                  <a:lnTo>
                    <a:pt x="502" y="82"/>
                  </a:lnTo>
                  <a:lnTo>
                    <a:pt x="504" y="82"/>
                  </a:lnTo>
                  <a:lnTo>
                    <a:pt x="504" y="79"/>
                  </a:lnTo>
                  <a:lnTo>
                    <a:pt x="502" y="77"/>
                  </a:lnTo>
                  <a:lnTo>
                    <a:pt x="501" y="77"/>
                  </a:lnTo>
                  <a:lnTo>
                    <a:pt x="501" y="76"/>
                  </a:lnTo>
                  <a:lnTo>
                    <a:pt x="501" y="72"/>
                  </a:lnTo>
                  <a:lnTo>
                    <a:pt x="501" y="68"/>
                  </a:lnTo>
                  <a:lnTo>
                    <a:pt x="501" y="66"/>
                  </a:lnTo>
                  <a:lnTo>
                    <a:pt x="504" y="63"/>
                  </a:lnTo>
                  <a:lnTo>
                    <a:pt x="505" y="61"/>
                  </a:lnTo>
                  <a:lnTo>
                    <a:pt x="505" y="60"/>
                  </a:lnTo>
                  <a:lnTo>
                    <a:pt x="504" y="58"/>
                  </a:lnTo>
                  <a:lnTo>
                    <a:pt x="502" y="57"/>
                  </a:lnTo>
                  <a:lnTo>
                    <a:pt x="502" y="55"/>
                  </a:lnTo>
                  <a:lnTo>
                    <a:pt x="502" y="54"/>
                  </a:lnTo>
                  <a:lnTo>
                    <a:pt x="502" y="52"/>
                  </a:lnTo>
                  <a:lnTo>
                    <a:pt x="502" y="51"/>
                  </a:lnTo>
                  <a:lnTo>
                    <a:pt x="504" y="47"/>
                  </a:lnTo>
                  <a:lnTo>
                    <a:pt x="505" y="46"/>
                  </a:lnTo>
                  <a:lnTo>
                    <a:pt x="507" y="44"/>
                  </a:lnTo>
                  <a:lnTo>
                    <a:pt x="507" y="43"/>
                  </a:lnTo>
                  <a:lnTo>
                    <a:pt x="505" y="41"/>
                  </a:lnTo>
                  <a:lnTo>
                    <a:pt x="505" y="40"/>
                  </a:lnTo>
                  <a:lnTo>
                    <a:pt x="507" y="38"/>
                  </a:lnTo>
                  <a:lnTo>
                    <a:pt x="508" y="36"/>
                  </a:lnTo>
                  <a:lnTo>
                    <a:pt x="508" y="35"/>
                  </a:lnTo>
                  <a:lnTo>
                    <a:pt x="508" y="33"/>
                  </a:lnTo>
                  <a:lnTo>
                    <a:pt x="508" y="30"/>
                  </a:lnTo>
                  <a:lnTo>
                    <a:pt x="508" y="29"/>
                  </a:lnTo>
                  <a:lnTo>
                    <a:pt x="510" y="24"/>
                  </a:lnTo>
                  <a:lnTo>
                    <a:pt x="510" y="22"/>
                  </a:lnTo>
                  <a:lnTo>
                    <a:pt x="512" y="21"/>
                  </a:lnTo>
                  <a:lnTo>
                    <a:pt x="513" y="19"/>
                  </a:lnTo>
                  <a:lnTo>
                    <a:pt x="515" y="18"/>
                  </a:lnTo>
                  <a:lnTo>
                    <a:pt x="516" y="16"/>
                  </a:lnTo>
                  <a:lnTo>
                    <a:pt x="518" y="16"/>
                  </a:lnTo>
                  <a:lnTo>
                    <a:pt x="519" y="16"/>
                  </a:lnTo>
                  <a:lnTo>
                    <a:pt x="521" y="16"/>
                  </a:lnTo>
                  <a:lnTo>
                    <a:pt x="523" y="16"/>
                  </a:lnTo>
                  <a:lnTo>
                    <a:pt x="524" y="15"/>
                  </a:lnTo>
                  <a:lnTo>
                    <a:pt x="526" y="15"/>
                  </a:lnTo>
                  <a:lnTo>
                    <a:pt x="527" y="16"/>
                  </a:lnTo>
                  <a:lnTo>
                    <a:pt x="529" y="16"/>
                  </a:lnTo>
                  <a:lnTo>
                    <a:pt x="530" y="16"/>
                  </a:lnTo>
                  <a:lnTo>
                    <a:pt x="532" y="18"/>
                  </a:lnTo>
                  <a:lnTo>
                    <a:pt x="535" y="19"/>
                  </a:lnTo>
                  <a:lnTo>
                    <a:pt x="537" y="18"/>
                  </a:lnTo>
                  <a:lnTo>
                    <a:pt x="537" y="16"/>
                  </a:lnTo>
                  <a:lnTo>
                    <a:pt x="537" y="15"/>
                  </a:lnTo>
                  <a:lnTo>
                    <a:pt x="538" y="15"/>
                  </a:lnTo>
                  <a:lnTo>
                    <a:pt x="538" y="16"/>
                  </a:lnTo>
                  <a:lnTo>
                    <a:pt x="540" y="16"/>
                  </a:lnTo>
                  <a:lnTo>
                    <a:pt x="541" y="16"/>
                  </a:lnTo>
                  <a:lnTo>
                    <a:pt x="543" y="15"/>
                  </a:lnTo>
                  <a:lnTo>
                    <a:pt x="544" y="15"/>
                  </a:lnTo>
                  <a:lnTo>
                    <a:pt x="546" y="16"/>
                  </a:lnTo>
                  <a:lnTo>
                    <a:pt x="548" y="16"/>
                  </a:lnTo>
                  <a:lnTo>
                    <a:pt x="549" y="16"/>
                  </a:lnTo>
                  <a:lnTo>
                    <a:pt x="549" y="18"/>
                  </a:lnTo>
                  <a:lnTo>
                    <a:pt x="551" y="19"/>
                  </a:lnTo>
                  <a:lnTo>
                    <a:pt x="552" y="19"/>
                  </a:lnTo>
                  <a:lnTo>
                    <a:pt x="554" y="18"/>
                  </a:lnTo>
                  <a:lnTo>
                    <a:pt x="554" y="16"/>
                  </a:lnTo>
                  <a:lnTo>
                    <a:pt x="555" y="15"/>
                  </a:lnTo>
                  <a:lnTo>
                    <a:pt x="557" y="15"/>
                  </a:lnTo>
                  <a:lnTo>
                    <a:pt x="559" y="15"/>
                  </a:lnTo>
                  <a:lnTo>
                    <a:pt x="560" y="15"/>
                  </a:lnTo>
                  <a:lnTo>
                    <a:pt x="562" y="15"/>
                  </a:lnTo>
                  <a:lnTo>
                    <a:pt x="562" y="13"/>
                  </a:lnTo>
                  <a:lnTo>
                    <a:pt x="563" y="13"/>
                  </a:lnTo>
                  <a:lnTo>
                    <a:pt x="565" y="15"/>
                  </a:lnTo>
                  <a:lnTo>
                    <a:pt x="566" y="13"/>
                  </a:lnTo>
                  <a:lnTo>
                    <a:pt x="568" y="13"/>
                  </a:lnTo>
                  <a:lnTo>
                    <a:pt x="569" y="13"/>
                  </a:lnTo>
                  <a:lnTo>
                    <a:pt x="571" y="13"/>
                  </a:lnTo>
                  <a:lnTo>
                    <a:pt x="573" y="11"/>
                  </a:lnTo>
                  <a:lnTo>
                    <a:pt x="571" y="10"/>
                  </a:lnTo>
                  <a:lnTo>
                    <a:pt x="573" y="10"/>
                  </a:lnTo>
                  <a:lnTo>
                    <a:pt x="577" y="8"/>
                  </a:lnTo>
                  <a:lnTo>
                    <a:pt x="579" y="8"/>
                  </a:lnTo>
                  <a:lnTo>
                    <a:pt x="580" y="10"/>
                  </a:lnTo>
                  <a:lnTo>
                    <a:pt x="582" y="10"/>
                  </a:lnTo>
                  <a:lnTo>
                    <a:pt x="584" y="10"/>
                  </a:lnTo>
                  <a:lnTo>
                    <a:pt x="585" y="5"/>
                  </a:lnTo>
                  <a:lnTo>
                    <a:pt x="587" y="4"/>
                  </a:lnTo>
                  <a:lnTo>
                    <a:pt x="588" y="4"/>
                  </a:lnTo>
                  <a:lnTo>
                    <a:pt x="590" y="4"/>
                  </a:lnTo>
                  <a:lnTo>
                    <a:pt x="591" y="2"/>
                  </a:lnTo>
                  <a:lnTo>
                    <a:pt x="593" y="2"/>
                  </a:lnTo>
                  <a:lnTo>
                    <a:pt x="593" y="0"/>
                  </a:lnTo>
                  <a:lnTo>
                    <a:pt x="594" y="0"/>
                  </a:lnTo>
                  <a:lnTo>
                    <a:pt x="596" y="2"/>
                  </a:lnTo>
                  <a:lnTo>
                    <a:pt x="599" y="2"/>
                  </a:lnTo>
                  <a:lnTo>
                    <a:pt x="601" y="4"/>
                  </a:lnTo>
                  <a:lnTo>
                    <a:pt x="602" y="5"/>
                  </a:lnTo>
                  <a:lnTo>
                    <a:pt x="604" y="5"/>
                  </a:lnTo>
                  <a:lnTo>
                    <a:pt x="605" y="7"/>
                  </a:lnTo>
                  <a:lnTo>
                    <a:pt x="610" y="7"/>
                  </a:lnTo>
                  <a:lnTo>
                    <a:pt x="613" y="7"/>
                  </a:lnTo>
                  <a:lnTo>
                    <a:pt x="615" y="8"/>
                  </a:lnTo>
                  <a:lnTo>
                    <a:pt x="616" y="7"/>
                  </a:lnTo>
                  <a:lnTo>
                    <a:pt x="618" y="7"/>
                  </a:lnTo>
                  <a:lnTo>
                    <a:pt x="620" y="7"/>
                  </a:lnTo>
                  <a:lnTo>
                    <a:pt x="621" y="7"/>
                  </a:lnTo>
                  <a:lnTo>
                    <a:pt x="623" y="7"/>
                  </a:lnTo>
                  <a:lnTo>
                    <a:pt x="623" y="8"/>
                  </a:lnTo>
                  <a:lnTo>
                    <a:pt x="624" y="8"/>
                  </a:lnTo>
                  <a:lnTo>
                    <a:pt x="626" y="8"/>
                  </a:lnTo>
                  <a:lnTo>
                    <a:pt x="627" y="8"/>
                  </a:lnTo>
                  <a:lnTo>
                    <a:pt x="627" y="10"/>
                  </a:lnTo>
                  <a:lnTo>
                    <a:pt x="627" y="11"/>
                  </a:lnTo>
                  <a:lnTo>
                    <a:pt x="629" y="13"/>
                  </a:lnTo>
                  <a:lnTo>
                    <a:pt x="629" y="15"/>
                  </a:lnTo>
                  <a:lnTo>
                    <a:pt x="629" y="16"/>
                  </a:lnTo>
                  <a:lnTo>
                    <a:pt x="629" y="18"/>
                  </a:lnTo>
                  <a:lnTo>
                    <a:pt x="630" y="18"/>
                  </a:lnTo>
                  <a:lnTo>
                    <a:pt x="632" y="16"/>
                  </a:lnTo>
                  <a:lnTo>
                    <a:pt x="632" y="15"/>
                  </a:lnTo>
                  <a:lnTo>
                    <a:pt x="634" y="15"/>
                  </a:lnTo>
                  <a:lnTo>
                    <a:pt x="635" y="15"/>
                  </a:lnTo>
                  <a:lnTo>
                    <a:pt x="635" y="13"/>
                  </a:lnTo>
                  <a:lnTo>
                    <a:pt x="637" y="11"/>
                  </a:lnTo>
                  <a:lnTo>
                    <a:pt x="638" y="11"/>
                  </a:lnTo>
                  <a:lnTo>
                    <a:pt x="638" y="13"/>
                  </a:lnTo>
                  <a:lnTo>
                    <a:pt x="640" y="15"/>
                  </a:lnTo>
                  <a:lnTo>
                    <a:pt x="641" y="15"/>
                  </a:lnTo>
                  <a:lnTo>
                    <a:pt x="643" y="16"/>
                  </a:lnTo>
                  <a:lnTo>
                    <a:pt x="643" y="15"/>
                  </a:lnTo>
                  <a:lnTo>
                    <a:pt x="643" y="13"/>
                  </a:lnTo>
                  <a:lnTo>
                    <a:pt x="645" y="13"/>
                  </a:lnTo>
                  <a:lnTo>
                    <a:pt x="646" y="13"/>
                  </a:lnTo>
                  <a:lnTo>
                    <a:pt x="648" y="15"/>
                  </a:lnTo>
                  <a:lnTo>
                    <a:pt x="648" y="13"/>
                  </a:lnTo>
                  <a:lnTo>
                    <a:pt x="649" y="13"/>
                  </a:lnTo>
                  <a:lnTo>
                    <a:pt x="651" y="13"/>
                  </a:lnTo>
                  <a:lnTo>
                    <a:pt x="652" y="13"/>
                  </a:lnTo>
                  <a:lnTo>
                    <a:pt x="654" y="15"/>
                  </a:lnTo>
                  <a:lnTo>
                    <a:pt x="656" y="15"/>
                  </a:lnTo>
                  <a:lnTo>
                    <a:pt x="657" y="15"/>
                  </a:lnTo>
                  <a:lnTo>
                    <a:pt x="657" y="16"/>
                  </a:lnTo>
                  <a:lnTo>
                    <a:pt x="659" y="18"/>
                  </a:lnTo>
                  <a:lnTo>
                    <a:pt x="659" y="21"/>
                  </a:lnTo>
                  <a:lnTo>
                    <a:pt x="660" y="21"/>
                  </a:lnTo>
                  <a:lnTo>
                    <a:pt x="660" y="22"/>
                  </a:lnTo>
                  <a:lnTo>
                    <a:pt x="662" y="22"/>
                  </a:lnTo>
                  <a:lnTo>
                    <a:pt x="663" y="22"/>
                  </a:lnTo>
                  <a:lnTo>
                    <a:pt x="663" y="21"/>
                  </a:lnTo>
                  <a:lnTo>
                    <a:pt x="665" y="21"/>
                  </a:lnTo>
                  <a:lnTo>
                    <a:pt x="666" y="19"/>
                  </a:lnTo>
                  <a:lnTo>
                    <a:pt x="666" y="18"/>
                  </a:lnTo>
                  <a:lnTo>
                    <a:pt x="668" y="16"/>
                  </a:lnTo>
                  <a:lnTo>
                    <a:pt x="668" y="15"/>
                  </a:lnTo>
                  <a:lnTo>
                    <a:pt x="668" y="13"/>
                  </a:lnTo>
                  <a:lnTo>
                    <a:pt x="668" y="11"/>
                  </a:lnTo>
                  <a:lnTo>
                    <a:pt x="670" y="11"/>
                  </a:lnTo>
                  <a:lnTo>
                    <a:pt x="671" y="11"/>
                  </a:lnTo>
                  <a:lnTo>
                    <a:pt x="673" y="11"/>
                  </a:lnTo>
                  <a:lnTo>
                    <a:pt x="674" y="11"/>
                  </a:lnTo>
                  <a:lnTo>
                    <a:pt x="674" y="10"/>
                  </a:lnTo>
                  <a:lnTo>
                    <a:pt x="676" y="10"/>
                  </a:lnTo>
                  <a:lnTo>
                    <a:pt x="676" y="11"/>
                  </a:lnTo>
                  <a:lnTo>
                    <a:pt x="677" y="11"/>
                  </a:lnTo>
                  <a:lnTo>
                    <a:pt x="679" y="11"/>
                  </a:lnTo>
                  <a:lnTo>
                    <a:pt x="681" y="11"/>
                  </a:lnTo>
                  <a:lnTo>
                    <a:pt x="681" y="13"/>
                  </a:lnTo>
                  <a:lnTo>
                    <a:pt x="682" y="13"/>
                  </a:lnTo>
                  <a:lnTo>
                    <a:pt x="682" y="11"/>
                  </a:lnTo>
                  <a:lnTo>
                    <a:pt x="682" y="10"/>
                  </a:lnTo>
                  <a:lnTo>
                    <a:pt x="684" y="10"/>
                  </a:lnTo>
                  <a:lnTo>
                    <a:pt x="684" y="11"/>
                  </a:lnTo>
                  <a:lnTo>
                    <a:pt x="685" y="11"/>
                  </a:lnTo>
                  <a:lnTo>
                    <a:pt x="685" y="10"/>
                  </a:lnTo>
                  <a:lnTo>
                    <a:pt x="685" y="8"/>
                  </a:lnTo>
                  <a:lnTo>
                    <a:pt x="687" y="8"/>
                  </a:lnTo>
                  <a:lnTo>
                    <a:pt x="688" y="7"/>
                  </a:lnTo>
                  <a:lnTo>
                    <a:pt x="688" y="5"/>
                  </a:lnTo>
                  <a:lnTo>
                    <a:pt x="690" y="7"/>
                  </a:lnTo>
                  <a:lnTo>
                    <a:pt x="692" y="8"/>
                  </a:lnTo>
                  <a:lnTo>
                    <a:pt x="693" y="10"/>
                  </a:lnTo>
                  <a:lnTo>
                    <a:pt x="695" y="11"/>
                  </a:lnTo>
                  <a:lnTo>
                    <a:pt x="695" y="13"/>
                  </a:lnTo>
                  <a:lnTo>
                    <a:pt x="695" y="15"/>
                  </a:lnTo>
                  <a:lnTo>
                    <a:pt x="696" y="16"/>
                  </a:lnTo>
                  <a:lnTo>
                    <a:pt x="698" y="18"/>
                  </a:lnTo>
                  <a:lnTo>
                    <a:pt x="698" y="19"/>
                  </a:lnTo>
                  <a:lnTo>
                    <a:pt x="698" y="21"/>
                  </a:lnTo>
                  <a:lnTo>
                    <a:pt x="699" y="21"/>
                  </a:lnTo>
                  <a:lnTo>
                    <a:pt x="699" y="22"/>
                  </a:lnTo>
                  <a:lnTo>
                    <a:pt x="702" y="22"/>
                  </a:lnTo>
                  <a:lnTo>
                    <a:pt x="704" y="25"/>
                  </a:lnTo>
                  <a:lnTo>
                    <a:pt x="704" y="27"/>
                  </a:lnTo>
                  <a:lnTo>
                    <a:pt x="704" y="29"/>
                  </a:lnTo>
                  <a:lnTo>
                    <a:pt x="702" y="29"/>
                  </a:lnTo>
                  <a:lnTo>
                    <a:pt x="702" y="30"/>
                  </a:lnTo>
                  <a:lnTo>
                    <a:pt x="702" y="32"/>
                  </a:lnTo>
                  <a:lnTo>
                    <a:pt x="704" y="33"/>
                  </a:lnTo>
                  <a:lnTo>
                    <a:pt x="704" y="35"/>
                  </a:lnTo>
                  <a:lnTo>
                    <a:pt x="704" y="36"/>
                  </a:lnTo>
                  <a:lnTo>
                    <a:pt x="704" y="38"/>
                  </a:lnTo>
                  <a:lnTo>
                    <a:pt x="704" y="40"/>
                  </a:lnTo>
                  <a:lnTo>
                    <a:pt x="702" y="40"/>
                  </a:lnTo>
                  <a:lnTo>
                    <a:pt x="702" y="43"/>
                  </a:lnTo>
                  <a:lnTo>
                    <a:pt x="704" y="46"/>
                  </a:lnTo>
                  <a:lnTo>
                    <a:pt x="704" y="47"/>
                  </a:lnTo>
                  <a:lnTo>
                    <a:pt x="702" y="49"/>
                  </a:lnTo>
                  <a:lnTo>
                    <a:pt x="702" y="52"/>
                  </a:lnTo>
                  <a:lnTo>
                    <a:pt x="701" y="55"/>
                  </a:lnTo>
                  <a:lnTo>
                    <a:pt x="699" y="57"/>
                  </a:lnTo>
                  <a:lnTo>
                    <a:pt x="699" y="58"/>
                  </a:lnTo>
                  <a:lnTo>
                    <a:pt x="698" y="58"/>
                  </a:lnTo>
                  <a:lnTo>
                    <a:pt x="695" y="60"/>
                  </a:lnTo>
                  <a:lnTo>
                    <a:pt x="693" y="61"/>
                  </a:lnTo>
                  <a:lnTo>
                    <a:pt x="693" y="63"/>
                  </a:lnTo>
                  <a:lnTo>
                    <a:pt x="693" y="65"/>
                  </a:lnTo>
                  <a:lnTo>
                    <a:pt x="692" y="65"/>
                  </a:lnTo>
                  <a:lnTo>
                    <a:pt x="692" y="66"/>
                  </a:lnTo>
                  <a:lnTo>
                    <a:pt x="690" y="68"/>
                  </a:lnTo>
                  <a:lnTo>
                    <a:pt x="690" y="69"/>
                  </a:lnTo>
                  <a:lnTo>
                    <a:pt x="688" y="71"/>
                  </a:lnTo>
                  <a:lnTo>
                    <a:pt x="687" y="71"/>
                  </a:lnTo>
                  <a:lnTo>
                    <a:pt x="687" y="72"/>
                  </a:lnTo>
                  <a:lnTo>
                    <a:pt x="687" y="74"/>
                  </a:lnTo>
                  <a:lnTo>
                    <a:pt x="685" y="74"/>
                  </a:lnTo>
                  <a:lnTo>
                    <a:pt x="685" y="77"/>
                  </a:lnTo>
                  <a:lnTo>
                    <a:pt x="684" y="79"/>
                  </a:lnTo>
                  <a:lnTo>
                    <a:pt x="684" y="80"/>
                  </a:lnTo>
                  <a:lnTo>
                    <a:pt x="684" y="82"/>
                  </a:lnTo>
                  <a:lnTo>
                    <a:pt x="685" y="83"/>
                  </a:lnTo>
                  <a:lnTo>
                    <a:pt x="685" y="85"/>
                  </a:lnTo>
                  <a:lnTo>
                    <a:pt x="684" y="87"/>
                  </a:lnTo>
                  <a:lnTo>
                    <a:pt x="684" y="88"/>
                  </a:lnTo>
                  <a:lnTo>
                    <a:pt x="684" y="90"/>
                  </a:lnTo>
                  <a:lnTo>
                    <a:pt x="682" y="91"/>
                  </a:lnTo>
                  <a:lnTo>
                    <a:pt x="682" y="93"/>
                  </a:lnTo>
                  <a:lnTo>
                    <a:pt x="681" y="93"/>
                  </a:lnTo>
                  <a:lnTo>
                    <a:pt x="681" y="94"/>
                  </a:lnTo>
                  <a:lnTo>
                    <a:pt x="679" y="96"/>
                  </a:lnTo>
                  <a:lnTo>
                    <a:pt x="677" y="101"/>
                  </a:lnTo>
                  <a:lnTo>
                    <a:pt x="676" y="101"/>
                  </a:lnTo>
                  <a:lnTo>
                    <a:pt x="676" y="102"/>
                  </a:lnTo>
                  <a:lnTo>
                    <a:pt x="676" y="104"/>
                  </a:lnTo>
                  <a:lnTo>
                    <a:pt x="674" y="105"/>
                  </a:lnTo>
                  <a:lnTo>
                    <a:pt x="674" y="107"/>
                  </a:lnTo>
                  <a:lnTo>
                    <a:pt x="673" y="107"/>
                  </a:lnTo>
                  <a:lnTo>
                    <a:pt x="673" y="108"/>
                  </a:lnTo>
                  <a:lnTo>
                    <a:pt x="671" y="110"/>
                  </a:lnTo>
                  <a:lnTo>
                    <a:pt x="670" y="110"/>
                  </a:lnTo>
                  <a:lnTo>
                    <a:pt x="668" y="112"/>
                  </a:lnTo>
                  <a:lnTo>
                    <a:pt x="666" y="115"/>
                  </a:lnTo>
                  <a:lnTo>
                    <a:pt x="665" y="115"/>
                  </a:lnTo>
                  <a:lnTo>
                    <a:pt x="665" y="118"/>
                  </a:lnTo>
                  <a:lnTo>
                    <a:pt x="665" y="119"/>
                  </a:lnTo>
                  <a:lnTo>
                    <a:pt x="665" y="121"/>
                  </a:lnTo>
                  <a:lnTo>
                    <a:pt x="663" y="123"/>
                  </a:lnTo>
                  <a:lnTo>
                    <a:pt x="663" y="124"/>
                  </a:lnTo>
                  <a:lnTo>
                    <a:pt x="662" y="126"/>
                  </a:lnTo>
                  <a:lnTo>
                    <a:pt x="662" y="127"/>
                  </a:lnTo>
                  <a:lnTo>
                    <a:pt x="660" y="127"/>
                  </a:lnTo>
                  <a:lnTo>
                    <a:pt x="660" y="129"/>
                  </a:lnTo>
                  <a:lnTo>
                    <a:pt x="660" y="130"/>
                  </a:lnTo>
                  <a:lnTo>
                    <a:pt x="659" y="130"/>
                  </a:lnTo>
                  <a:lnTo>
                    <a:pt x="659" y="132"/>
                  </a:lnTo>
                  <a:lnTo>
                    <a:pt x="657" y="134"/>
                  </a:lnTo>
                  <a:lnTo>
                    <a:pt x="656" y="135"/>
                  </a:lnTo>
                  <a:lnTo>
                    <a:pt x="654" y="135"/>
                  </a:lnTo>
                  <a:lnTo>
                    <a:pt x="654" y="137"/>
                  </a:lnTo>
                  <a:lnTo>
                    <a:pt x="652" y="137"/>
                  </a:lnTo>
                  <a:lnTo>
                    <a:pt x="652" y="138"/>
                  </a:lnTo>
                  <a:lnTo>
                    <a:pt x="652" y="140"/>
                  </a:lnTo>
                  <a:lnTo>
                    <a:pt x="652" y="141"/>
                  </a:lnTo>
                  <a:lnTo>
                    <a:pt x="651" y="143"/>
                  </a:lnTo>
                  <a:lnTo>
                    <a:pt x="651" y="144"/>
                  </a:lnTo>
                  <a:lnTo>
                    <a:pt x="651" y="151"/>
                  </a:lnTo>
                  <a:lnTo>
                    <a:pt x="651" y="152"/>
                  </a:lnTo>
                  <a:lnTo>
                    <a:pt x="651" y="154"/>
                  </a:lnTo>
                  <a:lnTo>
                    <a:pt x="651" y="155"/>
                  </a:lnTo>
                  <a:lnTo>
                    <a:pt x="651" y="157"/>
                  </a:lnTo>
                  <a:lnTo>
                    <a:pt x="649" y="157"/>
                  </a:lnTo>
                  <a:lnTo>
                    <a:pt x="649" y="159"/>
                  </a:lnTo>
                  <a:lnTo>
                    <a:pt x="649" y="160"/>
                  </a:lnTo>
                  <a:lnTo>
                    <a:pt x="651" y="162"/>
                  </a:lnTo>
                  <a:lnTo>
                    <a:pt x="651" y="163"/>
                  </a:lnTo>
                  <a:lnTo>
                    <a:pt x="651" y="165"/>
                  </a:lnTo>
                  <a:lnTo>
                    <a:pt x="651" y="166"/>
                  </a:lnTo>
                  <a:lnTo>
                    <a:pt x="651" y="168"/>
                  </a:lnTo>
                  <a:lnTo>
                    <a:pt x="651" y="170"/>
                  </a:lnTo>
                  <a:lnTo>
                    <a:pt x="649" y="171"/>
                  </a:lnTo>
                  <a:lnTo>
                    <a:pt x="649" y="173"/>
                  </a:lnTo>
                  <a:lnTo>
                    <a:pt x="649" y="174"/>
                  </a:lnTo>
                  <a:lnTo>
                    <a:pt x="649" y="176"/>
                  </a:lnTo>
                  <a:lnTo>
                    <a:pt x="648" y="177"/>
                  </a:lnTo>
                  <a:lnTo>
                    <a:pt x="648" y="179"/>
                  </a:lnTo>
                  <a:lnTo>
                    <a:pt x="648" y="180"/>
                  </a:lnTo>
                  <a:lnTo>
                    <a:pt x="649" y="182"/>
                  </a:lnTo>
                  <a:lnTo>
                    <a:pt x="649" y="184"/>
                  </a:lnTo>
                  <a:lnTo>
                    <a:pt x="649" y="185"/>
                  </a:lnTo>
                  <a:lnTo>
                    <a:pt x="649" y="187"/>
                  </a:lnTo>
                  <a:lnTo>
                    <a:pt x="651" y="190"/>
                  </a:lnTo>
                  <a:lnTo>
                    <a:pt x="651" y="193"/>
                  </a:lnTo>
                  <a:lnTo>
                    <a:pt x="651" y="195"/>
                  </a:lnTo>
                  <a:lnTo>
                    <a:pt x="651" y="196"/>
                  </a:lnTo>
                  <a:lnTo>
                    <a:pt x="649" y="196"/>
                  </a:lnTo>
                  <a:lnTo>
                    <a:pt x="651" y="198"/>
                  </a:lnTo>
                  <a:lnTo>
                    <a:pt x="649" y="199"/>
                  </a:lnTo>
                  <a:lnTo>
                    <a:pt x="649" y="201"/>
                  </a:lnTo>
                  <a:lnTo>
                    <a:pt x="649" y="202"/>
                  </a:lnTo>
                  <a:lnTo>
                    <a:pt x="649" y="204"/>
                  </a:lnTo>
                  <a:lnTo>
                    <a:pt x="649" y="206"/>
                  </a:lnTo>
                  <a:lnTo>
                    <a:pt x="649" y="207"/>
                  </a:lnTo>
                  <a:lnTo>
                    <a:pt x="649" y="209"/>
                  </a:lnTo>
                  <a:lnTo>
                    <a:pt x="648" y="210"/>
                  </a:lnTo>
                  <a:lnTo>
                    <a:pt x="646" y="212"/>
                  </a:lnTo>
                  <a:lnTo>
                    <a:pt x="646" y="213"/>
                  </a:lnTo>
                  <a:lnTo>
                    <a:pt x="645" y="213"/>
                  </a:lnTo>
                  <a:lnTo>
                    <a:pt x="645" y="215"/>
                  </a:lnTo>
                  <a:lnTo>
                    <a:pt x="645" y="216"/>
                  </a:lnTo>
                  <a:lnTo>
                    <a:pt x="643" y="218"/>
                  </a:lnTo>
                  <a:lnTo>
                    <a:pt x="643" y="220"/>
                  </a:lnTo>
                  <a:lnTo>
                    <a:pt x="641" y="223"/>
                  </a:lnTo>
                  <a:lnTo>
                    <a:pt x="640" y="224"/>
                  </a:lnTo>
                  <a:lnTo>
                    <a:pt x="640" y="227"/>
                  </a:lnTo>
                  <a:lnTo>
                    <a:pt x="638" y="232"/>
                  </a:lnTo>
                  <a:lnTo>
                    <a:pt x="638" y="234"/>
                  </a:lnTo>
                  <a:lnTo>
                    <a:pt x="638" y="235"/>
                  </a:lnTo>
                  <a:lnTo>
                    <a:pt x="638" y="237"/>
                  </a:lnTo>
                  <a:lnTo>
                    <a:pt x="638" y="238"/>
                  </a:lnTo>
                  <a:lnTo>
                    <a:pt x="637" y="240"/>
                  </a:lnTo>
                  <a:lnTo>
                    <a:pt x="637" y="242"/>
                  </a:lnTo>
                  <a:lnTo>
                    <a:pt x="637" y="243"/>
                  </a:lnTo>
                  <a:lnTo>
                    <a:pt x="637" y="245"/>
                  </a:lnTo>
                  <a:lnTo>
                    <a:pt x="635" y="246"/>
                  </a:lnTo>
                  <a:lnTo>
                    <a:pt x="632" y="249"/>
                  </a:lnTo>
                  <a:lnTo>
                    <a:pt x="630" y="253"/>
                  </a:lnTo>
                  <a:lnTo>
                    <a:pt x="629" y="254"/>
                  </a:lnTo>
                  <a:lnTo>
                    <a:pt x="629" y="256"/>
                  </a:lnTo>
                  <a:lnTo>
                    <a:pt x="629" y="257"/>
                  </a:lnTo>
                  <a:lnTo>
                    <a:pt x="629" y="259"/>
                  </a:lnTo>
                  <a:lnTo>
                    <a:pt x="629" y="260"/>
                  </a:lnTo>
                  <a:lnTo>
                    <a:pt x="629" y="263"/>
                  </a:lnTo>
                  <a:lnTo>
                    <a:pt x="629" y="265"/>
                  </a:lnTo>
                  <a:lnTo>
                    <a:pt x="629" y="268"/>
                  </a:lnTo>
                  <a:lnTo>
                    <a:pt x="630" y="270"/>
                  </a:lnTo>
                  <a:lnTo>
                    <a:pt x="630" y="271"/>
                  </a:lnTo>
                  <a:lnTo>
                    <a:pt x="632" y="271"/>
                  </a:lnTo>
                  <a:lnTo>
                    <a:pt x="632" y="273"/>
                  </a:lnTo>
                  <a:lnTo>
                    <a:pt x="632" y="274"/>
                  </a:lnTo>
                  <a:lnTo>
                    <a:pt x="632" y="276"/>
                  </a:lnTo>
                  <a:lnTo>
                    <a:pt x="632" y="278"/>
                  </a:lnTo>
                  <a:lnTo>
                    <a:pt x="634" y="278"/>
                  </a:lnTo>
                  <a:lnTo>
                    <a:pt x="632" y="282"/>
                  </a:lnTo>
                  <a:lnTo>
                    <a:pt x="632" y="284"/>
                  </a:lnTo>
                  <a:lnTo>
                    <a:pt x="632" y="285"/>
                  </a:lnTo>
                  <a:lnTo>
                    <a:pt x="632" y="287"/>
                  </a:lnTo>
                  <a:lnTo>
                    <a:pt x="630" y="289"/>
                  </a:lnTo>
                  <a:lnTo>
                    <a:pt x="630" y="290"/>
                  </a:lnTo>
                  <a:lnTo>
                    <a:pt x="630" y="293"/>
                  </a:lnTo>
                  <a:lnTo>
                    <a:pt x="630" y="295"/>
                  </a:lnTo>
                  <a:lnTo>
                    <a:pt x="632" y="295"/>
                  </a:lnTo>
                  <a:lnTo>
                    <a:pt x="632" y="298"/>
                  </a:lnTo>
                  <a:lnTo>
                    <a:pt x="634" y="299"/>
                  </a:lnTo>
                  <a:lnTo>
                    <a:pt x="637" y="303"/>
                  </a:lnTo>
                  <a:lnTo>
                    <a:pt x="638" y="303"/>
                  </a:lnTo>
                  <a:lnTo>
                    <a:pt x="638" y="304"/>
                  </a:lnTo>
                  <a:lnTo>
                    <a:pt x="638" y="306"/>
                  </a:lnTo>
                  <a:lnTo>
                    <a:pt x="638" y="307"/>
                  </a:lnTo>
                  <a:lnTo>
                    <a:pt x="640" y="312"/>
                  </a:lnTo>
                  <a:lnTo>
                    <a:pt x="640" y="314"/>
                  </a:lnTo>
                  <a:lnTo>
                    <a:pt x="638" y="314"/>
                  </a:lnTo>
                  <a:lnTo>
                    <a:pt x="638" y="315"/>
                  </a:lnTo>
                  <a:lnTo>
                    <a:pt x="638" y="317"/>
                  </a:lnTo>
                  <a:lnTo>
                    <a:pt x="637" y="318"/>
                  </a:lnTo>
                  <a:lnTo>
                    <a:pt x="635" y="321"/>
                  </a:lnTo>
                  <a:lnTo>
                    <a:pt x="634" y="325"/>
                  </a:lnTo>
                  <a:lnTo>
                    <a:pt x="632" y="325"/>
                  </a:lnTo>
                  <a:lnTo>
                    <a:pt x="630" y="326"/>
                  </a:lnTo>
                  <a:lnTo>
                    <a:pt x="629" y="326"/>
                  </a:lnTo>
                  <a:lnTo>
                    <a:pt x="629" y="328"/>
                  </a:lnTo>
                  <a:lnTo>
                    <a:pt x="627" y="328"/>
                  </a:lnTo>
                  <a:lnTo>
                    <a:pt x="626" y="331"/>
                  </a:lnTo>
                  <a:lnTo>
                    <a:pt x="626" y="332"/>
                  </a:lnTo>
                  <a:lnTo>
                    <a:pt x="624" y="334"/>
                  </a:lnTo>
                  <a:lnTo>
                    <a:pt x="624" y="335"/>
                  </a:lnTo>
                  <a:lnTo>
                    <a:pt x="623" y="337"/>
                  </a:lnTo>
                  <a:lnTo>
                    <a:pt x="621" y="342"/>
                  </a:lnTo>
                  <a:lnTo>
                    <a:pt x="621" y="343"/>
                  </a:lnTo>
                  <a:lnTo>
                    <a:pt x="621" y="346"/>
                  </a:lnTo>
                  <a:lnTo>
                    <a:pt x="621" y="348"/>
                  </a:lnTo>
                  <a:lnTo>
                    <a:pt x="620" y="350"/>
                  </a:lnTo>
                  <a:lnTo>
                    <a:pt x="621" y="351"/>
                  </a:lnTo>
                  <a:lnTo>
                    <a:pt x="620" y="356"/>
                  </a:lnTo>
                  <a:lnTo>
                    <a:pt x="618" y="357"/>
                  </a:lnTo>
                  <a:lnTo>
                    <a:pt x="616" y="361"/>
                  </a:lnTo>
                  <a:lnTo>
                    <a:pt x="616" y="364"/>
                  </a:lnTo>
                  <a:lnTo>
                    <a:pt x="615" y="367"/>
                  </a:lnTo>
                  <a:lnTo>
                    <a:pt x="616" y="370"/>
                  </a:lnTo>
                  <a:lnTo>
                    <a:pt x="616" y="372"/>
                  </a:lnTo>
                  <a:lnTo>
                    <a:pt x="616" y="373"/>
                  </a:lnTo>
                  <a:lnTo>
                    <a:pt x="616" y="378"/>
                  </a:lnTo>
                  <a:lnTo>
                    <a:pt x="618" y="381"/>
                  </a:lnTo>
                  <a:lnTo>
                    <a:pt x="618" y="382"/>
                  </a:lnTo>
                  <a:lnTo>
                    <a:pt x="618" y="387"/>
                  </a:lnTo>
                  <a:lnTo>
                    <a:pt x="618" y="389"/>
                  </a:lnTo>
                  <a:lnTo>
                    <a:pt x="618" y="392"/>
                  </a:lnTo>
                  <a:lnTo>
                    <a:pt x="616" y="393"/>
                  </a:lnTo>
                  <a:lnTo>
                    <a:pt x="616" y="400"/>
                  </a:lnTo>
                  <a:lnTo>
                    <a:pt x="615" y="403"/>
                  </a:lnTo>
                  <a:lnTo>
                    <a:pt x="615" y="404"/>
                  </a:lnTo>
                  <a:lnTo>
                    <a:pt x="613" y="408"/>
                  </a:lnTo>
                  <a:lnTo>
                    <a:pt x="612" y="409"/>
                  </a:lnTo>
                  <a:lnTo>
                    <a:pt x="610" y="411"/>
                  </a:lnTo>
                  <a:lnTo>
                    <a:pt x="609" y="414"/>
                  </a:lnTo>
                  <a:lnTo>
                    <a:pt x="607" y="415"/>
                  </a:lnTo>
                  <a:lnTo>
                    <a:pt x="605" y="417"/>
                  </a:lnTo>
                  <a:lnTo>
                    <a:pt x="602" y="420"/>
                  </a:lnTo>
                  <a:lnTo>
                    <a:pt x="601" y="423"/>
                  </a:lnTo>
                  <a:lnTo>
                    <a:pt x="599" y="425"/>
                  </a:lnTo>
                  <a:lnTo>
                    <a:pt x="599" y="426"/>
                  </a:lnTo>
                  <a:lnTo>
                    <a:pt x="594" y="431"/>
                  </a:lnTo>
                  <a:lnTo>
                    <a:pt x="593" y="433"/>
                  </a:lnTo>
                  <a:lnTo>
                    <a:pt x="591" y="434"/>
                  </a:lnTo>
                  <a:lnTo>
                    <a:pt x="590" y="436"/>
                  </a:lnTo>
                  <a:lnTo>
                    <a:pt x="588" y="437"/>
                  </a:lnTo>
                  <a:lnTo>
                    <a:pt x="585" y="440"/>
                  </a:lnTo>
                  <a:lnTo>
                    <a:pt x="584" y="442"/>
                  </a:lnTo>
                  <a:lnTo>
                    <a:pt x="582" y="442"/>
                  </a:lnTo>
                  <a:lnTo>
                    <a:pt x="580" y="445"/>
                  </a:lnTo>
                  <a:lnTo>
                    <a:pt x="579" y="447"/>
                  </a:lnTo>
                  <a:lnTo>
                    <a:pt x="576" y="447"/>
                  </a:lnTo>
                  <a:lnTo>
                    <a:pt x="576" y="448"/>
                  </a:lnTo>
                  <a:lnTo>
                    <a:pt x="573" y="450"/>
                  </a:lnTo>
                  <a:lnTo>
                    <a:pt x="571" y="450"/>
                  </a:lnTo>
                  <a:lnTo>
                    <a:pt x="569" y="451"/>
                  </a:lnTo>
                  <a:lnTo>
                    <a:pt x="568" y="450"/>
                  </a:lnTo>
                  <a:lnTo>
                    <a:pt x="566" y="450"/>
                  </a:lnTo>
                  <a:lnTo>
                    <a:pt x="565" y="451"/>
                  </a:lnTo>
                  <a:lnTo>
                    <a:pt x="563" y="451"/>
                  </a:lnTo>
                  <a:lnTo>
                    <a:pt x="560" y="451"/>
                  </a:lnTo>
                  <a:lnTo>
                    <a:pt x="559" y="453"/>
                  </a:lnTo>
                  <a:lnTo>
                    <a:pt x="557" y="454"/>
                  </a:lnTo>
                  <a:lnTo>
                    <a:pt x="555" y="456"/>
                  </a:lnTo>
                  <a:lnTo>
                    <a:pt x="554" y="456"/>
                  </a:lnTo>
                  <a:lnTo>
                    <a:pt x="552" y="458"/>
                  </a:lnTo>
                  <a:lnTo>
                    <a:pt x="551" y="458"/>
                  </a:lnTo>
                  <a:lnTo>
                    <a:pt x="551" y="459"/>
                  </a:lnTo>
                  <a:lnTo>
                    <a:pt x="548" y="459"/>
                  </a:lnTo>
                  <a:lnTo>
                    <a:pt x="546" y="461"/>
                  </a:lnTo>
                  <a:lnTo>
                    <a:pt x="544" y="461"/>
                  </a:lnTo>
                  <a:lnTo>
                    <a:pt x="544" y="462"/>
                  </a:lnTo>
                  <a:lnTo>
                    <a:pt x="543" y="462"/>
                  </a:lnTo>
                  <a:lnTo>
                    <a:pt x="541" y="464"/>
                  </a:lnTo>
                  <a:lnTo>
                    <a:pt x="538" y="465"/>
                  </a:lnTo>
                  <a:lnTo>
                    <a:pt x="538" y="467"/>
                  </a:lnTo>
                  <a:lnTo>
                    <a:pt x="537" y="469"/>
                  </a:lnTo>
                  <a:lnTo>
                    <a:pt x="535" y="470"/>
                  </a:lnTo>
                  <a:lnTo>
                    <a:pt x="533" y="470"/>
                  </a:lnTo>
                  <a:lnTo>
                    <a:pt x="530" y="475"/>
                  </a:lnTo>
                  <a:lnTo>
                    <a:pt x="529" y="478"/>
                  </a:lnTo>
                  <a:lnTo>
                    <a:pt x="527" y="480"/>
                  </a:lnTo>
                  <a:lnTo>
                    <a:pt x="526" y="484"/>
                  </a:lnTo>
                  <a:lnTo>
                    <a:pt x="524" y="486"/>
                  </a:lnTo>
                  <a:lnTo>
                    <a:pt x="524" y="487"/>
                  </a:lnTo>
                  <a:lnTo>
                    <a:pt x="523" y="490"/>
                  </a:lnTo>
                  <a:lnTo>
                    <a:pt x="518" y="501"/>
                  </a:lnTo>
                  <a:lnTo>
                    <a:pt x="516" y="501"/>
                  </a:lnTo>
                  <a:lnTo>
                    <a:pt x="516" y="503"/>
                  </a:lnTo>
                  <a:lnTo>
                    <a:pt x="516" y="505"/>
                  </a:lnTo>
                  <a:lnTo>
                    <a:pt x="515" y="506"/>
                  </a:lnTo>
                  <a:lnTo>
                    <a:pt x="512" y="512"/>
                  </a:lnTo>
                  <a:lnTo>
                    <a:pt x="510" y="517"/>
                  </a:lnTo>
                  <a:lnTo>
                    <a:pt x="508" y="519"/>
                  </a:lnTo>
                  <a:lnTo>
                    <a:pt x="507" y="522"/>
                  </a:lnTo>
                  <a:lnTo>
                    <a:pt x="505" y="522"/>
                  </a:lnTo>
                  <a:lnTo>
                    <a:pt x="505" y="525"/>
                  </a:lnTo>
                  <a:lnTo>
                    <a:pt x="502" y="527"/>
                  </a:lnTo>
                  <a:lnTo>
                    <a:pt x="502" y="528"/>
                  </a:lnTo>
                  <a:lnTo>
                    <a:pt x="501" y="530"/>
                  </a:lnTo>
                  <a:lnTo>
                    <a:pt x="501" y="531"/>
                  </a:lnTo>
                  <a:lnTo>
                    <a:pt x="499" y="531"/>
                  </a:lnTo>
                  <a:lnTo>
                    <a:pt x="494" y="536"/>
                  </a:lnTo>
                  <a:lnTo>
                    <a:pt x="493" y="539"/>
                  </a:lnTo>
                  <a:lnTo>
                    <a:pt x="491" y="541"/>
                  </a:lnTo>
                  <a:lnTo>
                    <a:pt x="488" y="544"/>
                  </a:lnTo>
                  <a:lnTo>
                    <a:pt x="485" y="545"/>
                  </a:lnTo>
                  <a:lnTo>
                    <a:pt x="485" y="547"/>
                  </a:lnTo>
                  <a:lnTo>
                    <a:pt x="482" y="548"/>
                  </a:lnTo>
                  <a:lnTo>
                    <a:pt x="482" y="550"/>
                  </a:lnTo>
                  <a:lnTo>
                    <a:pt x="479" y="550"/>
                  </a:lnTo>
                  <a:lnTo>
                    <a:pt x="477" y="552"/>
                  </a:lnTo>
                  <a:lnTo>
                    <a:pt x="474" y="556"/>
                  </a:lnTo>
                  <a:lnTo>
                    <a:pt x="472" y="559"/>
                  </a:lnTo>
                  <a:lnTo>
                    <a:pt x="472" y="563"/>
                  </a:lnTo>
                  <a:lnTo>
                    <a:pt x="472" y="566"/>
                  </a:lnTo>
                  <a:lnTo>
                    <a:pt x="471" y="569"/>
                  </a:lnTo>
                  <a:lnTo>
                    <a:pt x="471" y="570"/>
                  </a:lnTo>
                  <a:lnTo>
                    <a:pt x="471" y="577"/>
                  </a:lnTo>
                  <a:lnTo>
                    <a:pt x="471" y="580"/>
                  </a:lnTo>
                  <a:lnTo>
                    <a:pt x="472" y="581"/>
                  </a:lnTo>
                  <a:lnTo>
                    <a:pt x="472" y="583"/>
                  </a:lnTo>
                  <a:lnTo>
                    <a:pt x="474" y="589"/>
                  </a:lnTo>
                  <a:lnTo>
                    <a:pt x="474" y="591"/>
                  </a:lnTo>
                  <a:lnTo>
                    <a:pt x="474" y="592"/>
                  </a:lnTo>
                  <a:lnTo>
                    <a:pt x="476" y="597"/>
                  </a:lnTo>
                  <a:lnTo>
                    <a:pt x="476" y="600"/>
                  </a:lnTo>
                  <a:lnTo>
                    <a:pt x="476" y="603"/>
                  </a:lnTo>
                  <a:lnTo>
                    <a:pt x="476" y="605"/>
                  </a:lnTo>
                  <a:lnTo>
                    <a:pt x="474" y="609"/>
                  </a:lnTo>
                  <a:lnTo>
                    <a:pt x="472" y="611"/>
                  </a:lnTo>
                  <a:lnTo>
                    <a:pt x="472" y="614"/>
                  </a:lnTo>
                  <a:lnTo>
                    <a:pt x="472" y="616"/>
                  </a:lnTo>
                  <a:lnTo>
                    <a:pt x="472" y="617"/>
                  </a:lnTo>
                  <a:lnTo>
                    <a:pt x="472" y="619"/>
                  </a:lnTo>
                  <a:lnTo>
                    <a:pt x="471" y="620"/>
                  </a:lnTo>
                  <a:lnTo>
                    <a:pt x="471" y="624"/>
                  </a:lnTo>
                  <a:lnTo>
                    <a:pt x="471" y="627"/>
                  </a:lnTo>
                  <a:lnTo>
                    <a:pt x="471" y="628"/>
                  </a:lnTo>
                  <a:lnTo>
                    <a:pt x="471" y="630"/>
                  </a:lnTo>
                  <a:lnTo>
                    <a:pt x="471" y="631"/>
                  </a:lnTo>
                  <a:lnTo>
                    <a:pt x="472" y="633"/>
                  </a:lnTo>
                  <a:lnTo>
                    <a:pt x="472" y="635"/>
                  </a:lnTo>
                  <a:lnTo>
                    <a:pt x="472" y="636"/>
                  </a:lnTo>
                  <a:lnTo>
                    <a:pt x="472" y="638"/>
                  </a:lnTo>
                  <a:lnTo>
                    <a:pt x="471" y="642"/>
                  </a:lnTo>
                  <a:lnTo>
                    <a:pt x="471" y="645"/>
                  </a:lnTo>
                  <a:lnTo>
                    <a:pt x="471" y="647"/>
                  </a:lnTo>
                  <a:lnTo>
                    <a:pt x="471" y="649"/>
                  </a:lnTo>
                  <a:lnTo>
                    <a:pt x="471" y="650"/>
                  </a:lnTo>
                  <a:lnTo>
                    <a:pt x="472" y="652"/>
                  </a:lnTo>
                  <a:lnTo>
                    <a:pt x="472" y="653"/>
                  </a:lnTo>
                  <a:lnTo>
                    <a:pt x="471" y="656"/>
                  </a:lnTo>
                  <a:lnTo>
                    <a:pt x="471" y="660"/>
                  </a:lnTo>
                  <a:lnTo>
                    <a:pt x="472" y="661"/>
                  </a:lnTo>
                  <a:lnTo>
                    <a:pt x="474" y="663"/>
                  </a:lnTo>
                  <a:lnTo>
                    <a:pt x="476" y="663"/>
                  </a:lnTo>
                  <a:lnTo>
                    <a:pt x="474" y="667"/>
                  </a:lnTo>
                  <a:lnTo>
                    <a:pt x="472" y="669"/>
                  </a:lnTo>
                  <a:lnTo>
                    <a:pt x="472" y="672"/>
                  </a:lnTo>
                  <a:lnTo>
                    <a:pt x="471" y="672"/>
                  </a:lnTo>
                  <a:lnTo>
                    <a:pt x="469" y="675"/>
                  </a:lnTo>
                  <a:lnTo>
                    <a:pt x="468" y="678"/>
                  </a:lnTo>
                  <a:lnTo>
                    <a:pt x="466" y="680"/>
                  </a:lnTo>
                  <a:lnTo>
                    <a:pt x="466" y="682"/>
                  </a:lnTo>
                  <a:lnTo>
                    <a:pt x="466" y="683"/>
                  </a:lnTo>
                  <a:lnTo>
                    <a:pt x="465" y="686"/>
                  </a:lnTo>
                  <a:lnTo>
                    <a:pt x="461" y="689"/>
                  </a:lnTo>
                  <a:lnTo>
                    <a:pt x="460" y="692"/>
                  </a:lnTo>
                  <a:lnTo>
                    <a:pt x="458" y="694"/>
                  </a:lnTo>
                  <a:lnTo>
                    <a:pt x="458" y="696"/>
                  </a:lnTo>
                  <a:lnTo>
                    <a:pt x="457" y="697"/>
                  </a:lnTo>
                  <a:lnTo>
                    <a:pt x="455" y="700"/>
                  </a:lnTo>
                  <a:lnTo>
                    <a:pt x="455" y="703"/>
                  </a:lnTo>
                  <a:lnTo>
                    <a:pt x="454" y="705"/>
                  </a:lnTo>
                  <a:lnTo>
                    <a:pt x="452" y="708"/>
                  </a:lnTo>
                  <a:lnTo>
                    <a:pt x="451" y="711"/>
                  </a:lnTo>
                  <a:lnTo>
                    <a:pt x="451" y="713"/>
                  </a:lnTo>
                  <a:lnTo>
                    <a:pt x="449" y="713"/>
                  </a:lnTo>
                  <a:lnTo>
                    <a:pt x="449" y="714"/>
                  </a:lnTo>
                  <a:lnTo>
                    <a:pt x="447" y="718"/>
                  </a:lnTo>
                  <a:lnTo>
                    <a:pt x="446" y="722"/>
                  </a:lnTo>
                  <a:lnTo>
                    <a:pt x="446" y="724"/>
                  </a:lnTo>
                  <a:lnTo>
                    <a:pt x="444" y="725"/>
                  </a:lnTo>
                  <a:lnTo>
                    <a:pt x="443" y="727"/>
                  </a:lnTo>
                  <a:lnTo>
                    <a:pt x="441" y="727"/>
                  </a:lnTo>
                  <a:lnTo>
                    <a:pt x="440" y="727"/>
                  </a:lnTo>
                  <a:lnTo>
                    <a:pt x="438" y="727"/>
                  </a:lnTo>
                  <a:lnTo>
                    <a:pt x="435" y="728"/>
                  </a:lnTo>
                  <a:lnTo>
                    <a:pt x="432" y="728"/>
                  </a:lnTo>
                  <a:lnTo>
                    <a:pt x="427" y="728"/>
                  </a:lnTo>
                  <a:lnTo>
                    <a:pt x="424" y="730"/>
                  </a:lnTo>
                  <a:lnTo>
                    <a:pt x="422" y="730"/>
                  </a:lnTo>
                  <a:lnTo>
                    <a:pt x="419" y="732"/>
                  </a:lnTo>
                  <a:lnTo>
                    <a:pt x="415" y="733"/>
                  </a:lnTo>
                  <a:lnTo>
                    <a:pt x="413" y="735"/>
                  </a:lnTo>
                  <a:lnTo>
                    <a:pt x="411" y="735"/>
                  </a:lnTo>
                  <a:lnTo>
                    <a:pt x="410" y="736"/>
                  </a:lnTo>
                  <a:lnTo>
                    <a:pt x="408" y="739"/>
                  </a:lnTo>
                  <a:lnTo>
                    <a:pt x="407" y="741"/>
                  </a:lnTo>
                  <a:lnTo>
                    <a:pt x="407" y="744"/>
                  </a:lnTo>
                  <a:lnTo>
                    <a:pt x="407" y="746"/>
                  </a:lnTo>
                  <a:lnTo>
                    <a:pt x="407" y="747"/>
                  </a:lnTo>
                  <a:lnTo>
                    <a:pt x="407" y="749"/>
                  </a:lnTo>
                  <a:lnTo>
                    <a:pt x="407" y="750"/>
                  </a:lnTo>
                  <a:lnTo>
                    <a:pt x="405" y="750"/>
                  </a:lnTo>
                  <a:lnTo>
                    <a:pt x="404" y="754"/>
                  </a:lnTo>
                  <a:lnTo>
                    <a:pt x="404" y="755"/>
                  </a:lnTo>
                  <a:lnTo>
                    <a:pt x="402" y="755"/>
                  </a:lnTo>
                  <a:lnTo>
                    <a:pt x="402" y="757"/>
                  </a:lnTo>
                  <a:lnTo>
                    <a:pt x="400" y="757"/>
                  </a:lnTo>
                  <a:lnTo>
                    <a:pt x="399" y="758"/>
                  </a:lnTo>
                  <a:lnTo>
                    <a:pt x="397" y="758"/>
                  </a:lnTo>
                  <a:lnTo>
                    <a:pt x="396" y="758"/>
                  </a:lnTo>
                  <a:lnTo>
                    <a:pt x="394" y="757"/>
                  </a:lnTo>
                  <a:lnTo>
                    <a:pt x="391" y="757"/>
                  </a:lnTo>
                  <a:lnTo>
                    <a:pt x="389" y="757"/>
                  </a:lnTo>
                  <a:lnTo>
                    <a:pt x="388" y="757"/>
                  </a:lnTo>
                  <a:lnTo>
                    <a:pt x="386" y="757"/>
                  </a:lnTo>
                  <a:lnTo>
                    <a:pt x="386" y="758"/>
                  </a:lnTo>
                  <a:lnTo>
                    <a:pt x="385" y="760"/>
                  </a:lnTo>
                  <a:lnTo>
                    <a:pt x="383" y="760"/>
                  </a:lnTo>
                  <a:lnTo>
                    <a:pt x="382" y="761"/>
                  </a:lnTo>
                  <a:lnTo>
                    <a:pt x="380" y="761"/>
                  </a:lnTo>
                  <a:lnTo>
                    <a:pt x="379" y="761"/>
                  </a:lnTo>
                  <a:lnTo>
                    <a:pt x="379" y="763"/>
                  </a:lnTo>
                  <a:lnTo>
                    <a:pt x="377" y="763"/>
                  </a:lnTo>
                  <a:lnTo>
                    <a:pt x="377" y="766"/>
                  </a:lnTo>
                  <a:lnTo>
                    <a:pt x="375" y="768"/>
                  </a:lnTo>
                  <a:lnTo>
                    <a:pt x="374" y="769"/>
                  </a:lnTo>
                  <a:lnTo>
                    <a:pt x="374" y="771"/>
                  </a:lnTo>
                  <a:lnTo>
                    <a:pt x="372" y="772"/>
                  </a:lnTo>
                  <a:lnTo>
                    <a:pt x="371" y="775"/>
                  </a:lnTo>
                  <a:lnTo>
                    <a:pt x="369" y="777"/>
                  </a:lnTo>
                  <a:lnTo>
                    <a:pt x="368" y="779"/>
                  </a:lnTo>
                  <a:lnTo>
                    <a:pt x="366" y="779"/>
                  </a:lnTo>
                  <a:lnTo>
                    <a:pt x="364" y="780"/>
                  </a:lnTo>
                  <a:lnTo>
                    <a:pt x="363" y="782"/>
                  </a:lnTo>
                  <a:lnTo>
                    <a:pt x="360" y="785"/>
                  </a:lnTo>
                  <a:lnTo>
                    <a:pt x="358" y="786"/>
                  </a:lnTo>
                  <a:lnTo>
                    <a:pt x="358" y="788"/>
                  </a:lnTo>
                  <a:lnTo>
                    <a:pt x="357" y="790"/>
                  </a:lnTo>
                  <a:lnTo>
                    <a:pt x="353" y="791"/>
                  </a:lnTo>
                  <a:lnTo>
                    <a:pt x="352" y="793"/>
                  </a:lnTo>
                  <a:lnTo>
                    <a:pt x="350" y="794"/>
                  </a:lnTo>
                  <a:lnTo>
                    <a:pt x="350" y="796"/>
                  </a:lnTo>
                  <a:lnTo>
                    <a:pt x="349" y="797"/>
                  </a:lnTo>
                  <a:lnTo>
                    <a:pt x="349" y="799"/>
                  </a:lnTo>
                  <a:lnTo>
                    <a:pt x="349" y="801"/>
                  </a:lnTo>
                  <a:lnTo>
                    <a:pt x="347" y="801"/>
                  </a:lnTo>
                  <a:lnTo>
                    <a:pt x="347" y="802"/>
                  </a:lnTo>
                  <a:lnTo>
                    <a:pt x="347" y="804"/>
                  </a:lnTo>
                  <a:lnTo>
                    <a:pt x="346" y="804"/>
                  </a:lnTo>
                  <a:lnTo>
                    <a:pt x="346" y="805"/>
                  </a:lnTo>
                  <a:lnTo>
                    <a:pt x="346" y="807"/>
                  </a:lnTo>
                  <a:lnTo>
                    <a:pt x="344" y="808"/>
                  </a:lnTo>
                  <a:lnTo>
                    <a:pt x="343" y="808"/>
                  </a:lnTo>
                  <a:lnTo>
                    <a:pt x="341" y="810"/>
                  </a:lnTo>
                  <a:lnTo>
                    <a:pt x="338" y="811"/>
                  </a:lnTo>
                  <a:lnTo>
                    <a:pt x="336" y="811"/>
                  </a:lnTo>
                  <a:lnTo>
                    <a:pt x="335" y="813"/>
                  </a:lnTo>
                  <a:lnTo>
                    <a:pt x="333" y="813"/>
                  </a:lnTo>
                  <a:lnTo>
                    <a:pt x="330" y="816"/>
                  </a:lnTo>
                  <a:lnTo>
                    <a:pt x="325" y="818"/>
                  </a:lnTo>
                  <a:lnTo>
                    <a:pt x="325" y="816"/>
                  </a:lnTo>
                  <a:lnTo>
                    <a:pt x="324" y="816"/>
                  </a:lnTo>
                  <a:lnTo>
                    <a:pt x="322" y="816"/>
                  </a:lnTo>
                  <a:lnTo>
                    <a:pt x="321" y="815"/>
                  </a:lnTo>
                  <a:lnTo>
                    <a:pt x="319" y="815"/>
                  </a:lnTo>
                  <a:lnTo>
                    <a:pt x="319" y="813"/>
                  </a:lnTo>
                  <a:lnTo>
                    <a:pt x="317" y="811"/>
                  </a:lnTo>
                  <a:lnTo>
                    <a:pt x="316" y="811"/>
                  </a:lnTo>
                  <a:lnTo>
                    <a:pt x="314" y="811"/>
                  </a:lnTo>
                  <a:lnTo>
                    <a:pt x="313" y="811"/>
                  </a:lnTo>
                  <a:lnTo>
                    <a:pt x="311" y="810"/>
                  </a:lnTo>
                  <a:lnTo>
                    <a:pt x="310" y="810"/>
                  </a:lnTo>
                  <a:lnTo>
                    <a:pt x="310" y="811"/>
                  </a:lnTo>
                  <a:lnTo>
                    <a:pt x="308" y="811"/>
                  </a:lnTo>
                  <a:lnTo>
                    <a:pt x="308" y="813"/>
                  </a:lnTo>
                  <a:lnTo>
                    <a:pt x="307" y="813"/>
                  </a:lnTo>
                  <a:lnTo>
                    <a:pt x="305" y="813"/>
                  </a:lnTo>
                  <a:lnTo>
                    <a:pt x="305" y="815"/>
                  </a:lnTo>
                  <a:lnTo>
                    <a:pt x="303" y="815"/>
                  </a:lnTo>
                  <a:lnTo>
                    <a:pt x="303" y="813"/>
                  </a:lnTo>
                  <a:lnTo>
                    <a:pt x="303" y="811"/>
                  </a:lnTo>
                  <a:lnTo>
                    <a:pt x="303" y="810"/>
                  </a:lnTo>
                  <a:lnTo>
                    <a:pt x="303" y="808"/>
                  </a:lnTo>
                  <a:lnTo>
                    <a:pt x="302" y="807"/>
                  </a:lnTo>
                  <a:lnTo>
                    <a:pt x="303" y="805"/>
                  </a:lnTo>
                  <a:lnTo>
                    <a:pt x="303" y="804"/>
                  </a:lnTo>
                  <a:lnTo>
                    <a:pt x="303" y="802"/>
                  </a:lnTo>
                  <a:lnTo>
                    <a:pt x="303" y="799"/>
                  </a:lnTo>
                  <a:lnTo>
                    <a:pt x="303" y="796"/>
                  </a:lnTo>
                  <a:lnTo>
                    <a:pt x="305" y="794"/>
                  </a:lnTo>
                  <a:lnTo>
                    <a:pt x="305" y="793"/>
                  </a:lnTo>
                  <a:lnTo>
                    <a:pt x="305" y="791"/>
                  </a:lnTo>
                  <a:lnTo>
                    <a:pt x="305" y="790"/>
                  </a:lnTo>
                  <a:lnTo>
                    <a:pt x="303" y="790"/>
                  </a:lnTo>
                  <a:lnTo>
                    <a:pt x="302" y="790"/>
                  </a:lnTo>
                  <a:lnTo>
                    <a:pt x="300" y="790"/>
                  </a:lnTo>
                  <a:lnTo>
                    <a:pt x="300" y="788"/>
                  </a:lnTo>
                  <a:lnTo>
                    <a:pt x="300" y="786"/>
                  </a:lnTo>
                  <a:lnTo>
                    <a:pt x="299" y="785"/>
                  </a:lnTo>
                  <a:lnTo>
                    <a:pt x="297" y="783"/>
                  </a:lnTo>
                  <a:lnTo>
                    <a:pt x="297" y="782"/>
                  </a:lnTo>
                  <a:lnTo>
                    <a:pt x="299" y="782"/>
                  </a:lnTo>
                  <a:lnTo>
                    <a:pt x="299" y="780"/>
                  </a:lnTo>
                  <a:lnTo>
                    <a:pt x="300" y="780"/>
                  </a:lnTo>
                  <a:lnTo>
                    <a:pt x="302" y="779"/>
                  </a:lnTo>
                  <a:lnTo>
                    <a:pt x="303" y="779"/>
                  </a:lnTo>
                  <a:lnTo>
                    <a:pt x="305" y="779"/>
                  </a:lnTo>
                  <a:lnTo>
                    <a:pt x="307" y="777"/>
                  </a:lnTo>
                  <a:lnTo>
                    <a:pt x="305" y="777"/>
                  </a:lnTo>
                  <a:lnTo>
                    <a:pt x="307" y="777"/>
                  </a:lnTo>
                  <a:lnTo>
                    <a:pt x="307" y="775"/>
                  </a:lnTo>
                  <a:lnTo>
                    <a:pt x="308" y="774"/>
                  </a:lnTo>
                  <a:lnTo>
                    <a:pt x="308" y="772"/>
                  </a:lnTo>
                  <a:lnTo>
                    <a:pt x="310" y="772"/>
                  </a:lnTo>
                  <a:lnTo>
                    <a:pt x="310" y="771"/>
                  </a:lnTo>
                  <a:lnTo>
                    <a:pt x="308" y="771"/>
                  </a:lnTo>
                  <a:lnTo>
                    <a:pt x="307" y="769"/>
                  </a:lnTo>
                  <a:lnTo>
                    <a:pt x="305" y="768"/>
                  </a:lnTo>
                  <a:lnTo>
                    <a:pt x="305" y="766"/>
                  </a:lnTo>
                  <a:lnTo>
                    <a:pt x="303" y="766"/>
                  </a:lnTo>
                  <a:lnTo>
                    <a:pt x="303" y="764"/>
                  </a:lnTo>
                  <a:lnTo>
                    <a:pt x="302" y="763"/>
                  </a:lnTo>
                  <a:lnTo>
                    <a:pt x="302" y="761"/>
                  </a:lnTo>
                  <a:lnTo>
                    <a:pt x="302" y="760"/>
                  </a:lnTo>
                  <a:lnTo>
                    <a:pt x="303" y="760"/>
                  </a:lnTo>
                  <a:lnTo>
                    <a:pt x="303" y="758"/>
                  </a:lnTo>
                  <a:lnTo>
                    <a:pt x="303" y="757"/>
                  </a:lnTo>
                  <a:lnTo>
                    <a:pt x="302" y="757"/>
                  </a:lnTo>
                  <a:lnTo>
                    <a:pt x="300" y="757"/>
                  </a:lnTo>
                  <a:lnTo>
                    <a:pt x="299" y="757"/>
                  </a:lnTo>
                  <a:lnTo>
                    <a:pt x="299" y="758"/>
                  </a:lnTo>
                  <a:lnTo>
                    <a:pt x="299" y="760"/>
                  </a:lnTo>
                  <a:lnTo>
                    <a:pt x="297" y="760"/>
                  </a:lnTo>
                  <a:lnTo>
                    <a:pt x="296" y="760"/>
                  </a:lnTo>
                  <a:lnTo>
                    <a:pt x="294" y="760"/>
                  </a:lnTo>
                  <a:lnTo>
                    <a:pt x="294" y="761"/>
                  </a:lnTo>
                  <a:lnTo>
                    <a:pt x="292" y="761"/>
                  </a:lnTo>
                  <a:lnTo>
                    <a:pt x="292" y="760"/>
                  </a:lnTo>
                  <a:lnTo>
                    <a:pt x="292" y="761"/>
                  </a:lnTo>
                  <a:lnTo>
                    <a:pt x="291" y="761"/>
                  </a:lnTo>
                  <a:lnTo>
                    <a:pt x="289" y="763"/>
                  </a:lnTo>
                  <a:lnTo>
                    <a:pt x="288" y="764"/>
                  </a:lnTo>
                  <a:lnTo>
                    <a:pt x="286" y="764"/>
                  </a:lnTo>
                  <a:lnTo>
                    <a:pt x="285" y="766"/>
                  </a:lnTo>
                  <a:lnTo>
                    <a:pt x="283" y="768"/>
                  </a:lnTo>
                  <a:lnTo>
                    <a:pt x="281" y="768"/>
                  </a:lnTo>
                  <a:lnTo>
                    <a:pt x="280" y="768"/>
                  </a:lnTo>
                  <a:lnTo>
                    <a:pt x="278" y="768"/>
                  </a:lnTo>
                  <a:lnTo>
                    <a:pt x="277" y="768"/>
                  </a:lnTo>
                  <a:lnTo>
                    <a:pt x="275" y="768"/>
                  </a:lnTo>
                  <a:lnTo>
                    <a:pt x="274" y="769"/>
                  </a:lnTo>
                  <a:lnTo>
                    <a:pt x="272" y="768"/>
                  </a:lnTo>
                  <a:lnTo>
                    <a:pt x="272" y="769"/>
                  </a:lnTo>
                  <a:lnTo>
                    <a:pt x="269" y="769"/>
                  </a:lnTo>
                  <a:lnTo>
                    <a:pt x="267" y="771"/>
                  </a:lnTo>
                  <a:lnTo>
                    <a:pt x="267" y="769"/>
                  </a:lnTo>
                  <a:lnTo>
                    <a:pt x="266" y="771"/>
                  </a:lnTo>
                  <a:lnTo>
                    <a:pt x="264" y="774"/>
                  </a:lnTo>
                  <a:lnTo>
                    <a:pt x="264" y="775"/>
                  </a:lnTo>
                  <a:lnTo>
                    <a:pt x="261" y="779"/>
                  </a:lnTo>
                  <a:lnTo>
                    <a:pt x="260" y="779"/>
                  </a:lnTo>
                  <a:lnTo>
                    <a:pt x="258" y="779"/>
                  </a:lnTo>
                  <a:lnTo>
                    <a:pt x="256" y="779"/>
                  </a:lnTo>
                  <a:lnTo>
                    <a:pt x="255" y="779"/>
                  </a:lnTo>
                  <a:lnTo>
                    <a:pt x="255" y="777"/>
                  </a:lnTo>
                  <a:lnTo>
                    <a:pt x="253" y="777"/>
                  </a:lnTo>
                  <a:lnTo>
                    <a:pt x="252" y="775"/>
                  </a:lnTo>
                  <a:lnTo>
                    <a:pt x="252" y="774"/>
                  </a:lnTo>
                  <a:lnTo>
                    <a:pt x="250" y="772"/>
                  </a:lnTo>
                  <a:lnTo>
                    <a:pt x="249" y="771"/>
                  </a:lnTo>
                  <a:lnTo>
                    <a:pt x="247" y="769"/>
                  </a:lnTo>
                  <a:lnTo>
                    <a:pt x="245" y="769"/>
                  </a:lnTo>
                  <a:lnTo>
                    <a:pt x="244" y="769"/>
                  </a:lnTo>
                  <a:lnTo>
                    <a:pt x="242" y="771"/>
                  </a:lnTo>
                  <a:lnTo>
                    <a:pt x="242" y="772"/>
                  </a:lnTo>
                  <a:lnTo>
                    <a:pt x="239" y="772"/>
                  </a:lnTo>
                  <a:lnTo>
                    <a:pt x="239" y="774"/>
                  </a:lnTo>
                  <a:lnTo>
                    <a:pt x="239" y="775"/>
                  </a:lnTo>
                  <a:lnTo>
                    <a:pt x="239" y="777"/>
                  </a:lnTo>
                  <a:lnTo>
                    <a:pt x="239" y="779"/>
                  </a:lnTo>
                  <a:lnTo>
                    <a:pt x="241" y="779"/>
                  </a:lnTo>
                  <a:lnTo>
                    <a:pt x="241" y="780"/>
                  </a:lnTo>
                  <a:lnTo>
                    <a:pt x="241" y="782"/>
                  </a:lnTo>
                  <a:lnTo>
                    <a:pt x="241" y="783"/>
                  </a:lnTo>
                  <a:lnTo>
                    <a:pt x="239" y="786"/>
                  </a:lnTo>
                  <a:lnTo>
                    <a:pt x="238" y="788"/>
                  </a:lnTo>
                  <a:lnTo>
                    <a:pt x="238" y="790"/>
                  </a:lnTo>
                  <a:lnTo>
                    <a:pt x="238" y="791"/>
                  </a:lnTo>
                  <a:lnTo>
                    <a:pt x="238" y="793"/>
                  </a:lnTo>
                  <a:lnTo>
                    <a:pt x="238" y="794"/>
                  </a:lnTo>
                  <a:lnTo>
                    <a:pt x="239" y="794"/>
                  </a:lnTo>
                  <a:lnTo>
                    <a:pt x="239" y="796"/>
                  </a:lnTo>
                  <a:lnTo>
                    <a:pt x="239" y="797"/>
                  </a:lnTo>
                  <a:lnTo>
                    <a:pt x="238" y="797"/>
                  </a:lnTo>
                  <a:lnTo>
                    <a:pt x="235" y="797"/>
                  </a:lnTo>
                  <a:lnTo>
                    <a:pt x="236" y="801"/>
                  </a:lnTo>
                  <a:lnTo>
                    <a:pt x="236" y="802"/>
                  </a:lnTo>
                  <a:lnTo>
                    <a:pt x="235" y="802"/>
                  </a:lnTo>
                  <a:lnTo>
                    <a:pt x="233" y="802"/>
                  </a:lnTo>
                  <a:lnTo>
                    <a:pt x="233" y="801"/>
                  </a:lnTo>
                  <a:lnTo>
                    <a:pt x="231" y="801"/>
                  </a:lnTo>
                  <a:lnTo>
                    <a:pt x="230" y="799"/>
                  </a:lnTo>
                  <a:lnTo>
                    <a:pt x="230" y="801"/>
                  </a:lnTo>
                  <a:lnTo>
                    <a:pt x="228" y="804"/>
                  </a:lnTo>
                  <a:lnTo>
                    <a:pt x="227" y="805"/>
                  </a:lnTo>
                  <a:lnTo>
                    <a:pt x="227" y="807"/>
                  </a:lnTo>
                  <a:lnTo>
                    <a:pt x="225" y="807"/>
                  </a:lnTo>
                  <a:lnTo>
                    <a:pt x="224" y="807"/>
                  </a:lnTo>
                  <a:lnTo>
                    <a:pt x="222" y="807"/>
                  </a:lnTo>
                  <a:lnTo>
                    <a:pt x="219" y="808"/>
                  </a:lnTo>
                  <a:lnTo>
                    <a:pt x="217" y="810"/>
                  </a:lnTo>
                  <a:lnTo>
                    <a:pt x="217" y="811"/>
                  </a:lnTo>
                  <a:lnTo>
                    <a:pt x="216" y="811"/>
                  </a:lnTo>
                  <a:lnTo>
                    <a:pt x="214" y="811"/>
                  </a:lnTo>
                  <a:lnTo>
                    <a:pt x="213" y="811"/>
                  </a:lnTo>
                  <a:lnTo>
                    <a:pt x="211" y="811"/>
                  </a:lnTo>
                  <a:lnTo>
                    <a:pt x="210" y="813"/>
                  </a:lnTo>
                  <a:lnTo>
                    <a:pt x="211" y="815"/>
                  </a:lnTo>
                  <a:lnTo>
                    <a:pt x="211" y="816"/>
                  </a:lnTo>
                  <a:lnTo>
                    <a:pt x="208" y="815"/>
                  </a:lnTo>
                  <a:lnTo>
                    <a:pt x="208" y="813"/>
                  </a:lnTo>
                  <a:lnTo>
                    <a:pt x="206" y="813"/>
                  </a:lnTo>
                  <a:lnTo>
                    <a:pt x="206" y="811"/>
                  </a:lnTo>
                  <a:lnTo>
                    <a:pt x="206" y="810"/>
                  </a:lnTo>
                  <a:lnTo>
                    <a:pt x="206" y="808"/>
                  </a:lnTo>
                  <a:lnTo>
                    <a:pt x="206" y="807"/>
                  </a:lnTo>
                  <a:lnTo>
                    <a:pt x="206" y="805"/>
                  </a:lnTo>
                  <a:lnTo>
                    <a:pt x="205" y="805"/>
                  </a:lnTo>
                  <a:lnTo>
                    <a:pt x="203" y="805"/>
                  </a:lnTo>
                  <a:lnTo>
                    <a:pt x="203" y="804"/>
                  </a:lnTo>
                  <a:lnTo>
                    <a:pt x="202" y="804"/>
                  </a:lnTo>
                  <a:lnTo>
                    <a:pt x="200" y="804"/>
                  </a:lnTo>
                  <a:lnTo>
                    <a:pt x="199" y="804"/>
                  </a:lnTo>
                  <a:lnTo>
                    <a:pt x="197" y="802"/>
                  </a:lnTo>
                  <a:lnTo>
                    <a:pt x="195" y="802"/>
                  </a:lnTo>
                  <a:lnTo>
                    <a:pt x="195" y="801"/>
                  </a:lnTo>
                  <a:lnTo>
                    <a:pt x="194" y="801"/>
                  </a:lnTo>
                  <a:lnTo>
                    <a:pt x="194" y="799"/>
                  </a:lnTo>
                  <a:lnTo>
                    <a:pt x="195" y="799"/>
                  </a:lnTo>
                  <a:lnTo>
                    <a:pt x="194" y="797"/>
                  </a:lnTo>
                  <a:lnTo>
                    <a:pt x="194" y="796"/>
                  </a:lnTo>
                  <a:lnTo>
                    <a:pt x="192" y="794"/>
                  </a:lnTo>
                  <a:lnTo>
                    <a:pt x="191" y="794"/>
                  </a:lnTo>
                  <a:lnTo>
                    <a:pt x="191" y="793"/>
                  </a:lnTo>
                  <a:lnTo>
                    <a:pt x="189" y="793"/>
                  </a:lnTo>
                  <a:lnTo>
                    <a:pt x="189" y="791"/>
                  </a:lnTo>
                  <a:lnTo>
                    <a:pt x="188" y="791"/>
                  </a:lnTo>
                  <a:lnTo>
                    <a:pt x="188" y="790"/>
                  </a:lnTo>
                  <a:lnTo>
                    <a:pt x="186" y="790"/>
                  </a:lnTo>
                  <a:lnTo>
                    <a:pt x="186" y="788"/>
                  </a:lnTo>
                  <a:lnTo>
                    <a:pt x="184" y="786"/>
                  </a:lnTo>
                  <a:lnTo>
                    <a:pt x="183" y="786"/>
                  </a:lnTo>
                  <a:lnTo>
                    <a:pt x="183" y="785"/>
                  </a:lnTo>
                  <a:lnTo>
                    <a:pt x="181" y="785"/>
                  </a:lnTo>
                  <a:lnTo>
                    <a:pt x="181" y="786"/>
                  </a:lnTo>
                  <a:lnTo>
                    <a:pt x="180" y="786"/>
                  </a:lnTo>
                  <a:lnTo>
                    <a:pt x="180" y="788"/>
                  </a:lnTo>
                  <a:lnTo>
                    <a:pt x="180" y="790"/>
                  </a:lnTo>
                  <a:lnTo>
                    <a:pt x="180" y="791"/>
                  </a:lnTo>
                  <a:close/>
                </a:path>
              </a:pathLst>
            </a:custGeom>
            <a:solidFill>
              <a:schemeClr val="accent3">
                <a:lumMod val="40000"/>
                <a:lumOff val="60000"/>
              </a:schemeClr>
            </a:solidFill>
            <a:ln w="635">
              <a:solidFill>
                <a:schemeClr val="bg2">
                  <a:lumMod val="90000"/>
                </a:schemeClr>
              </a:solidFill>
              <a:round/>
              <a:headEnd/>
              <a:tailEnd/>
            </a:ln>
          </p:spPr>
          <p:txBody>
            <a:bodyPr vert="horz" wrap="square" lIns="91441" tIns="45720" rIns="91441" bIns="45720" numCol="1" anchor="t" anchorCtr="0" compatLnSpc="1">
              <a:prstTxWarp prst="textNoShape">
                <a:avLst/>
              </a:prstTxWarp>
            </a:bodyPr>
            <a:lstStyle/>
            <a:p>
              <a:endParaRPr lang="en-US"/>
            </a:p>
          </p:txBody>
        </p:sp>
        <p:sp>
          <p:nvSpPr>
            <p:cNvPr id="80" name="Freeform 52">
              <a:extLst>
                <a:ext uri="{FF2B5EF4-FFF2-40B4-BE49-F238E27FC236}">
                  <a16:creationId xmlns:a16="http://schemas.microsoft.com/office/drawing/2014/main" id="{CEF6AAFB-59A7-8AE3-18A7-BD778AC83BE4}"/>
                </a:ext>
              </a:extLst>
            </p:cNvPr>
            <p:cNvSpPr>
              <a:spLocks noEditPoints="1"/>
            </p:cNvSpPr>
            <p:nvPr/>
          </p:nvSpPr>
          <p:spPr bwMode="auto">
            <a:xfrm>
              <a:off x="6619876" y="4213225"/>
              <a:ext cx="149225" cy="258763"/>
            </a:xfrm>
            <a:custGeom>
              <a:avLst/>
              <a:gdLst>
                <a:gd name="T0" fmla="*/ 5 w 94"/>
                <a:gd name="T1" fmla="*/ 161 h 163"/>
                <a:gd name="T2" fmla="*/ 28 w 94"/>
                <a:gd name="T3" fmla="*/ 138 h 163"/>
                <a:gd name="T4" fmla="*/ 19 w 94"/>
                <a:gd name="T5" fmla="*/ 122 h 163"/>
                <a:gd name="T6" fmla="*/ 22 w 94"/>
                <a:gd name="T7" fmla="*/ 125 h 163"/>
                <a:gd name="T8" fmla="*/ 24 w 94"/>
                <a:gd name="T9" fmla="*/ 127 h 163"/>
                <a:gd name="T10" fmla="*/ 25 w 94"/>
                <a:gd name="T11" fmla="*/ 128 h 163"/>
                <a:gd name="T12" fmla="*/ 27 w 94"/>
                <a:gd name="T13" fmla="*/ 133 h 163"/>
                <a:gd name="T14" fmla="*/ 27 w 94"/>
                <a:gd name="T15" fmla="*/ 136 h 163"/>
                <a:gd name="T16" fmla="*/ 25 w 94"/>
                <a:gd name="T17" fmla="*/ 141 h 163"/>
                <a:gd name="T18" fmla="*/ 22 w 94"/>
                <a:gd name="T19" fmla="*/ 144 h 163"/>
                <a:gd name="T20" fmla="*/ 21 w 94"/>
                <a:gd name="T21" fmla="*/ 145 h 163"/>
                <a:gd name="T22" fmla="*/ 19 w 94"/>
                <a:gd name="T23" fmla="*/ 147 h 163"/>
                <a:gd name="T24" fmla="*/ 17 w 94"/>
                <a:gd name="T25" fmla="*/ 149 h 163"/>
                <a:gd name="T26" fmla="*/ 17 w 94"/>
                <a:gd name="T27" fmla="*/ 152 h 163"/>
                <a:gd name="T28" fmla="*/ 13 w 94"/>
                <a:gd name="T29" fmla="*/ 153 h 163"/>
                <a:gd name="T30" fmla="*/ 11 w 94"/>
                <a:gd name="T31" fmla="*/ 155 h 163"/>
                <a:gd name="T32" fmla="*/ 10 w 94"/>
                <a:gd name="T33" fmla="*/ 156 h 163"/>
                <a:gd name="T34" fmla="*/ 6 w 94"/>
                <a:gd name="T35" fmla="*/ 156 h 163"/>
                <a:gd name="T36" fmla="*/ 5 w 94"/>
                <a:gd name="T37" fmla="*/ 158 h 163"/>
                <a:gd name="T38" fmla="*/ 5 w 94"/>
                <a:gd name="T39" fmla="*/ 155 h 163"/>
                <a:gd name="T40" fmla="*/ 3 w 94"/>
                <a:gd name="T41" fmla="*/ 150 h 163"/>
                <a:gd name="T42" fmla="*/ 2 w 94"/>
                <a:gd name="T43" fmla="*/ 145 h 163"/>
                <a:gd name="T44" fmla="*/ 0 w 94"/>
                <a:gd name="T45" fmla="*/ 141 h 163"/>
                <a:gd name="T46" fmla="*/ 0 w 94"/>
                <a:gd name="T47" fmla="*/ 138 h 163"/>
                <a:gd name="T48" fmla="*/ 2 w 94"/>
                <a:gd name="T49" fmla="*/ 133 h 163"/>
                <a:gd name="T50" fmla="*/ 3 w 94"/>
                <a:gd name="T51" fmla="*/ 131 h 163"/>
                <a:gd name="T52" fmla="*/ 6 w 94"/>
                <a:gd name="T53" fmla="*/ 128 h 163"/>
                <a:gd name="T54" fmla="*/ 11 w 94"/>
                <a:gd name="T55" fmla="*/ 127 h 163"/>
                <a:gd name="T56" fmla="*/ 14 w 94"/>
                <a:gd name="T57" fmla="*/ 124 h 163"/>
                <a:gd name="T58" fmla="*/ 17 w 94"/>
                <a:gd name="T59" fmla="*/ 124 h 163"/>
                <a:gd name="T60" fmla="*/ 19 w 94"/>
                <a:gd name="T61" fmla="*/ 122 h 163"/>
                <a:gd name="T62" fmla="*/ 91 w 94"/>
                <a:gd name="T63" fmla="*/ 17 h 163"/>
                <a:gd name="T64" fmla="*/ 91 w 94"/>
                <a:gd name="T65" fmla="*/ 17 h 163"/>
                <a:gd name="T66" fmla="*/ 94 w 94"/>
                <a:gd name="T67" fmla="*/ 1 h 163"/>
                <a:gd name="T68" fmla="*/ 91 w 94"/>
                <a:gd name="T69" fmla="*/ 5 h 163"/>
                <a:gd name="T70" fmla="*/ 94 w 94"/>
                <a:gd name="T71" fmla="*/ 8 h 163"/>
                <a:gd name="T72" fmla="*/ 93 w 94"/>
                <a:gd name="T73" fmla="*/ 9 h 163"/>
                <a:gd name="T74" fmla="*/ 93 w 94"/>
                <a:gd name="T75" fmla="*/ 9 h 163"/>
                <a:gd name="T76" fmla="*/ 91 w 94"/>
                <a:gd name="T77" fmla="*/ 14 h 163"/>
                <a:gd name="T78" fmla="*/ 89 w 94"/>
                <a:gd name="T79" fmla="*/ 16 h 163"/>
                <a:gd name="T80" fmla="*/ 88 w 94"/>
                <a:gd name="T81" fmla="*/ 17 h 163"/>
                <a:gd name="T82" fmla="*/ 86 w 94"/>
                <a:gd name="T83" fmla="*/ 16 h 163"/>
                <a:gd name="T84" fmla="*/ 83 w 94"/>
                <a:gd name="T85" fmla="*/ 12 h 163"/>
                <a:gd name="T86" fmla="*/ 82 w 94"/>
                <a:gd name="T87" fmla="*/ 11 h 163"/>
                <a:gd name="T88" fmla="*/ 86 w 94"/>
                <a:gd name="T89" fmla="*/ 9 h 163"/>
                <a:gd name="T90" fmla="*/ 86 w 94"/>
                <a:gd name="T91" fmla="*/ 6 h 163"/>
                <a:gd name="T92" fmla="*/ 85 w 94"/>
                <a:gd name="T93" fmla="*/ 5 h 163"/>
                <a:gd name="T94" fmla="*/ 86 w 94"/>
                <a:gd name="T95" fmla="*/ 3 h 163"/>
                <a:gd name="T96" fmla="*/ 88 w 94"/>
                <a:gd name="T97" fmla="*/ 1 h 163"/>
                <a:gd name="T98" fmla="*/ 89 w 94"/>
                <a:gd name="T9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 h="163">
                  <a:moveTo>
                    <a:pt x="6" y="161"/>
                  </a:moveTo>
                  <a:lnTo>
                    <a:pt x="6" y="163"/>
                  </a:lnTo>
                  <a:lnTo>
                    <a:pt x="5" y="163"/>
                  </a:lnTo>
                  <a:lnTo>
                    <a:pt x="5" y="161"/>
                  </a:lnTo>
                  <a:lnTo>
                    <a:pt x="6" y="161"/>
                  </a:lnTo>
                  <a:close/>
                  <a:moveTo>
                    <a:pt x="28" y="138"/>
                  </a:moveTo>
                  <a:lnTo>
                    <a:pt x="28" y="139"/>
                  </a:lnTo>
                  <a:lnTo>
                    <a:pt x="28" y="138"/>
                  </a:lnTo>
                  <a:close/>
                  <a:moveTo>
                    <a:pt x="24" y="122"/>
                  </a:moveTo>
                  <a:lnTo>
                    <a:pt x="24" y="124"/>
                  </a:lnTo>
                  <a:lnTo>
                    <a:pt x="24" y="122"/>
                  </a:lnTo>
                  <a:close/>
                  <a:moveTo>
                    <a:pt x="19" y="122"/>
                  </a:moveTo>
                  <a:lnTo>
                    <a:pt x="21" y="122"/>
                  </a:lnTo>
                  <a:lnTo>
                    <a:pt x="21" y="124"/>
                  </a:lnTo>
                  <a:lnTo>
                    <a:pt x="22" y="124"/>
                  </a:lnTo>
                  <a:lnTo>
                    <a:pt x="22" y="125"/>
                  </a:lnTo>
                  <a:lnTo>
                    <a:pt x="24" y="125"/>
                  </a:lnTo>
                  <a:lnTo>
                    <a:pt x="25" y="125"/>
                  </a:lnTo>
                  <a:lnTo>
                    <a:pt x="24" y="125"/>
                  </a:lnTo>
                  <a:lnTo>
                    <a:pt x="24" y="127"/>
                  </a:lnTo>
                  <a:lnTo>
                    <a:pt x="25" y="127"/>
                  </a:lnTo>
                  <a:lnTo>
                    <a:pt x="25" y="128"/>
                  </a:lnTo>
                  <a:lnTo>
                    <a:pt x="25" y="130"/>
                  </a:lnTo>
                  <a:lnTo>
                    <a:pt x="25" y="128"/>
                  </a:lnTo>
                  <a:lnTo>
                    <a:pt x="27" y="128"/>
                  </a:lnTo>
                  <a:lnTo>
                    <a:pt x="27" y="130"/>
                  </a:lnTo>
                  <a:lnTo>
                    <a:pt x="27" y="131"/>
                  </a:lnTo>
                  <a:lnTo>
                    <a:pt x="27" y="133"/>
                  </a:lnTo>
                  <a:lnTo>
                    <a:pt x="28" y="133"/>
                  </a:lnTo>
                  <a:lnTo>
                    <a:pt x="28" y="135"/>
                  </a:lnTo>
                  <a:lnTo>
                    <a:pt x="27" y="135"/>
                  </a:lnTo>
                  <a:lnTo>
                    <a:pt x="27" y="136"/>
                  </a:lnTo>
                  <a:lnTo>
                    <a:pt x="27" y="138"/>
                  </a:lnTo>
                  <a:lnTo>
                    <a:pt x="27" y="139"/>
                  </a:lnTo>
                  <a:lnTo>
                    <a:pt x="25" y="139"/>
                  </a:lnTo>
                  <a:lnTo>
                    <a:pt x="25" y="141"/>
                  </a:lnTo>
                  <a:lnTo>
                    <a:pt x="25" y="142"/>
                  </a:lnTo>
                  <a:lnTo>
                    <a:pt x="24" y="142"/>
                  </a:lnTo>
                  <a:lnTo>
                    <a:pt x="22" y="142"/>
                  </a:lnTo>
                  <a:lnTo>
                    <a:pt x="22" y="144"/>
                  </a:lnTo>
                  <a:lnTo>
                    <a:pt x="21" y="144"/>
                  </a:lnTo>
                  <a:lnTo>
                    <a:pt x="21" y="145"/>
                  </a:lnTo>
                  <a:lnTo>
                    <a:pt x="22" y="145"/>
                  </a:lnTo>
                  <a:lnTo>
                    <a:pt x="21" y="145"/>
                  </a:lnTo>
                  <a:lnTo>
                    <a:pt x="21" y="147"/>
                  </a:lnTo>
                  <a:lnTo>
                    <a:pt x="21" y="145"/>
                  </a:lnTo>
                  <a:lnTo>
                    <a:pt x="21" y="147"/>
                  </a:lnTo>
                  <a:lnTo>
                    <a:pt x="19" y="147"/>
                  </a:lnTo>
                  <a:lnTo>
                    <a:pt x="21" y="147"/>
                  </a:lnTo>
                  <a:lnTo>
                    <a:pt x="19" y="147"/>
                  </a:lnTo>
                  <a:lnTo>
                    <a:pt x="19" y="149"/>
                  </a:lnTo>
                  <a:lnTo>
                    <a:pt x="17" y="149"/>
                  </a:lnTo>
                  <a:lnTo>
                    <a:pt x="19" y="149"/>
                  </a:lnTo>
                  <a:lnTo>
                    <a:pt x="17" y="149"/>
                  </a:lnTo>
                  <a:lnTo>
                    <a:pt x="17" y="150"/>
                  </a:lnTo>
                  <a:lnTo>
                    <a:pt x="17" y="152"/>
                  </a:lnTo>
                  <a:lnTo>
                    <a:pt x="16" y="152"/>
                  </a:lnTo>
                  <a:lnTo>
                    <a:pt x="14" y="152"/>
                  </a:lnTo>
                  <a:lnTo>
                    <a:pt x="14" y="153"/>
                  </a:lnTo>
                  <a:lnTo>
                    <a:pt x="13" y="153"/>
                  </a:lnTo>
                  <a:lnTo>
                    <a:pt x="13" y="155"/>
                  </a:lnTo>
                  <a:lnTo>
                    <a:pt x="13" y="153"/>
                  </a:lnTo>
                  <a:lnTo>
                    <a:pt x="13" y="155"/>
                  </a:lnTo>
                  <a:lnTo>
                    <a:pt x="11" y="155"/>
                  </a:lnTo>
                  <a:lnTo>
                    <a:pt x="11" y="153"/>
                  </a:lnTo>
                  <a:lnTo>
                    <a:pt x="10" y="153"/>
                  </a:lnTo>
                  <a:lnTo>
                    <a:pt x="10" y="155"/>
                  </a:lnTo>
                  <a:lnTo>
                    <a:pt x="10" y="156"/>
                  </a:lnTo>
                  <a:lnTo>
                    <a:pt x="10" y="158"/>
                  </a:lnTo>
                  <a:lnTo>
                    <a:pt x="8" y="158"/>
                  </a:lnTo>
                  <a:lnTo>
                    <a:pt x="8" y="156"/>
                  </a:lnTo>
                  <a:lnTo>
                    <a:pt x="6" y="156"/>
                  </a:lnTo>
                  <a:lnTo>
                    <a:pt x="6" y="158"/>
                  </a:lnTo>
                  <a:lnTo>
                    <a:pt x="6" y="160"/>
                  </a:lnTo>
                  <a:lnTo>
                    <a:pt x="5" y="160"/>
                  </a:lnTo>
                  <a:lnTo>
                    <a:pt x="5" y="158"/>
                  </a:lnTo>
                  <a:lnTo>
                    <a:pt x="5" y="156"/>
                  </a:lnTo>
                  <a:lnTo>
                    <a:pt x="3" y="156"/>
                  </a:lnTo>
                  <a:lnTo>
                    <a:pt x="5" y="156"/>
                  </a:lnTo>
                  <a:lnTo>
                    <a:pt x="5" y="155"/>
                  </a:lnTo>
                  <a:lnTo>
                    <a:pt x="5" y="153"/>
                  </a:lnTo>
                  <a:lnTo>
                    <a:pt x="5" y="152"/>
                  </a:lnTo>
                  <a:lnTo>
                    <a:pt x="3" y="152"/>
                  </a:lnTo>
                  <a:lnTo>
                    <a:pt x="3" y="150"/>
                  </a:lnTo>
                  <a:lnTo>
                    <a:pt x="3" y="149"/>
                  </a:lnTo>
                  <a:lnTo>
                    <a:pt x="2" y="149"/>
                  </a:lnTo>
                  <a:lnTo>
                    <a:pt x="2" y="147"/>
                  </a:lnTo>
                  <a:lnTo>
                    <a:pt x="2" y="145"/>
                  </a:lnTo>
                  <a:lnTo>
                    <a:pt x="2" y="144"/>
                  </a:lnTo>
                  <a:lnTo>
                    <a:pt x="0" y="144"/>
                  </a:lnTo>
                  <a:lnTo>
                    <a:pt x="0" y="142"/>
                  </a:lnTo>
                  <a:lnTo>
                    <a:pt x="0" y="141"/>
                  </a:lnTo>
                  <a:lnTo>
                    <a:pt x="0" y="139"/>
                  </a:lnTo>
                  <a:lnTo>
                    <a:pt x="0" y="138"/>
                  </a:lnTo>
                  <a:lnTo>
                    <a:pt x="0" y="139"/>
                  </a:lnTo>
                  <a:lnTo>
                    <a:pt x="0" y="138"/>
                  </a:lnTo>
                  <a:lnTo>
                    <a:pt x="0" y="136"/>
                  </a:lnTo>
                  <a:lnTo>
                    <a:pt x="2" y="136"/>
                  </a:lnTo>
                  <a:lnTo>
                    <a:pt x="2" y="135"/>
                  </a:lnTo>
                  <a:lnTo>
                    <a:pt x="2" y="133"/>
                  </a:lnTo>
                  <a:lnTo>
                    <a:pt x="3" y="133"/>
                  </a:lnTo>
                  <a:lnTo>
                    <a:pt x="3" y="131"/>
                  </a:lnTo>
                  <a:lnTo>
                    <a:pt x="2" y="131"/>
                  </a:lnTo>
                  <a:lnTo>
                    <a:pt x="3" y="131"/>
                  </a:lnTo>
                  <a:lnTo>
                    <a:pt x="5" y="131"/>
                  </a:lnTo>
                  <a:lnTo>
                    <a:pt x="5" y="130"/>
                  </a:lnTo>
                  <a:lnTo>
                    <a:pt x="6" y="130"/>
                  </a:lnTo>
                  <a:lnTo>
                    <a:pt x="6" y="128"/>
                  </a:lnTo>
                  <a:lnTo>
                    <a:pt x="8" y="128"/>
                  </a:lnTo>
                  <a:lnTo>
                    <a:pt x="8" y="127"/>
                  </a:lnTo>
                  <a:lnTo>
                    <a:pt x="10" y="127"/>
                  </a:lnTo>
                  <a:lnTo>
                    <a:pt x="11" y="127"/>
                  </a:lnTo>
                  <a:lnTo>
                    <a:pt x="11" y="125"/>
                  </a:lnTo>
                  <a:lnTo>
                    <a:pt x="13" y="125"/>
                  </a:lnTo>
                  <a:lnTo>
                    <a:pt x="13" y="124"/>
                  </a:lnTo>
                  <a:lnTo>
                    <a:pt x="14" y="124"/>
                  </a:lnTo>
                  <a:lnTo>
                    <a:pt x="16" y="124"/>
                  </a:lnTo>
                  <a:lnTo>
                    <a:pt x="16" y="122"/>
                  </a:lnTo>
                  <a:lnTo>
                    <a:pt x="16" y="124"/>
                  </a:lnTo>
                  <a:lnTo>
                    <a:pt x="17" y="124"/>
                  </a:lnTo>
                  <a:lnTo>
                    <a:pt x="17" y="122"/>
                  </a:lnTo>
                  <a:lnTo>
                    <a:pt x="16" y="122"/>
                  </a:lnTo>
                  <a:lnTo>
                    <a:pt x="17" y="122"/>
                  </a:lnTo>
                  <a:lnTo>
                    <a:pt x="19" y="122"/>
                  </a:lnTo>
                  <a:close/>
                  <a:moveTo>
                    <a:pt x="77" y="31"/>
                  </a:moveTo>
                  <a:lnTo>
                    <a:pt x="78" y="31"/>
                  </a:lnTo>
                  <a:lnTo>
                    <a:pt x="77" y="31"/>
                  </a:lnTo>
                  <a:close/>
                  <a:moveTo>
                    <a:pt x="91" y="17"/>
                  </a:moveTo>
                  <a:lnTo>
                    <a:pt x="91" y="19"/>
                  </a:lnTo>
                  <a:lnTo>
                    <a:pt x="93" y="19"/>
                  </a:lnTo>
                  <a:lnTo>
                    <a:pt x="91" y="19"/>
                  </a:lnTo>
                  <a:lnTo>
                    <a:pt x="91" y="17"/>
                  </a:lnTo>
                  <a:close/>
                  <a:moveTo>
                    <a:pt x="89" y="1"/>
                  </a:moveTo>
                  <a:lnTo>
                    <a:pt x="91" y="1"/>
                  </a:lnTo>
                  <a:lnTo>
                    <a:pt x="93" y="1"/>
                  </a:lnTo>
                  <a:lnTo>
                    <a:pt x="94" y="1"/>
                  </a:lnTo>
                  <a:lnTo>
                    <a:pt x="94" y="3"/>
                  </a:lnTo>
                  <a:lnTo>
                    <a:pt x="93" y="3"/>
                  </a:lnTo>
                  <a:lnTo>
                    <a:pt x="93" y="5"/>
                  </a:lnTo>
                  <a:lnTo>
                    <a:pt x="91" y="5"/>
                  </a:lnTo>
                  <a:lnTo>
                    <a:pt x="91" y="6"/>
                  </a:lnTo>
                  <a:lnTo>
                    <a:pt x="93" y="6"/>
                  </a:lnTo>
                  <a:lnTo>
                    <a:pt x="94" y="6"/>
                  </a:lnTo>
                  <a:lnTo>
                    <a:pt x="94" y="8"/>
                  </a:lnTo>
                  <a:lnTo>
                    <a:pt x="94" y="6"/>
                  </a:lnTo>
                  <a:lnTo>
                    <a:pt x="94" y="8"/>
                  </a:lnTo>
                  <a:lnTo>
                    <a:pt x="94" y="9"/>
                  </a:lnTo>
                  <a:lnTo>
                    <a:pt x="93" y="9"/>
                  </a:lnTo>
                  <a:lnTo>
                    <a:pt x="93" y="8"/>
                  </a:lnTo>
                  <a:lnTo>
                    <a:pt x="93" y="9"/>
                  </a:lnTo>
                  <a:lnTo>
                    <a:pt x="93" y="8"/>
                  </a:lnTo>
                  <a:lnTo>
                    <a:pt x="93" y="9"/>
                  </a:lnTo>
                  <a:lnTo>
                    <a:pt x="91" y="9"/>
                  </a:lnTo>
                  <a:lnTo>
                    <a:pt x="91" y="11"/>
                  </a:lnTo>
                  <a:lnTo>
                    <a:pt x="91" y="12"/>
                  </a:lnTo>
                  <a:lnTo>
                    <a:pt x="91" y="14"/>
                  </a:lnTo>
                  <a:lnTo>
                    <a:pt x="89" y="14"/>
                  </a:lnTo>
                  <a:lnTo>
                    <a:pt x="89" y="16"/>
                  </a:lnTo>
                  <a:lnTo>
                    <a:pt x="88" y="16"/>
                  </a:lnTo>
                  <a:lnTo>
                    <a:pt x="89" y="16"/>
                  </a:lnTo>
                  <a:lnTo>
                    <a:pt x="89" y="17"/>
                  </a:lnTo>
                  <a:lnTo>
                    <a:pt x="88" y="17"/>
                  </a:lnTo>
                  <a:lnTo>
                    <a:pt x="88" y="16"/>
                  </a:lnTo>
                  <a:lnTo>
                    <a:pt x="88" y="17"/>
                  </a:lnTo>
                  <a:lnTo>
                    <a:pt x="86" y="17"/>
                  </a:lnTo>
                  <a:lnTo>
                    <a:pt x="88" y="17"/>
                  </a:lnTo>
                  <a:lnTo>
                    <a:pt x="88" y="16"/>
                  </a:lnTo>
                  <a:lnTo>
                    <a:pt x="86" y="16"/>
                  </a:lnTo>
                  <a:lnTo>
                    <a:pt x="85" y="16"/>
                  </a:lnTo>
                  <a:lnTo>
                    <a:pt x="85" y="14"/>
                  </a:lnTo>
                  <a:lnTo>
                    <a:pt x="83" y="14"/>
                  </a:lnTo>
                  <a:lnTo>
                    <a:pt x="83" y="12"/>
                  </a:lnTo>
                  <a:lnTo>
                    <a:pt x="83" y="11"/>
                  </a:lnTo>
                  <a:lnTo>
                    <a:pt x="82" y="11"/>
                  </a:lnTo>
                  <a:lnTo>
                    <a:pt x="83" y="11"/>
                  </a:lnTo>
                  <a:lnTo>
                    <a:pt x="82" y="11"/>
                  </a:lnTo>
                  <a:lnTo>
                    <a:pt x="82" y="9"/>
                  </a:lnTo>
                  <a:lnTo>
                    <a:pt x="83" y="9"/>
                  </a:lnTo>
                  <a:lnTo>
                    <a:pt x="85" y="9"/>
                  </a:lnTo>
                  <a:lnTo>
                    <a:pt x="86" y="9"/>
                  </a:lnTo>
                  <a:lnTo>
                    <a:pt x="86" y="8"/>
                  </a:lnTo>
                  <a:lnTo>
                    <a:pt x="85" y="8"/>
                  </a:lnTo>
                  <a:lnTo>
                    <a:pt x="85" y="6"/>
                  </a:lnTo>
                  <a:lnTo>
                    <a:pt x="86" y="6"/>
                  </a:lnTo>
                  <a:lnTo>
                    <a:pt x="86" y="5"/>
                  </a:lnTo>
                  <a:lnTo>
                    <a:pt x="85" y="5"/>
                  </a:lnTo>
                  <a:lnTo>
                    <a:pt x="86" y="5"/>
                  </a:lnTo>
                  <a:lnTo>
                    <a:pt x="85" y="5"/>
                  </a:lnTo>
                  <a:lnTo>
                    <a:pt x="86" y="5"/>
                  </a:lnTo>
                  <a:lnTo>
                    <a:pt x="86" y="3"/>
                  </a:lnTo>
                  <a:lnTo>
                    <a:pt x="85" y="3"/>
                  </a:lnTo>
                  <a:lnTo>
                    <a:pt x="86" y="3"/>
                  </a:lnTo>
                  <a:lnTo>
                    <a:pt x="86" y="1"/>
                  </a:lnTo>
                  <a:lnTo>
                    <a:pt x="86" y="3"/>
                  </a:lnTo>
                  <a:lnTo>
                    <a:pt x="88" y="3"/>
                  </a:lnTo>
                  <a:lnTo>
                    <a:pt x="88" y="1"/>
                  </a:lnTo>
                  <a:lnTo>
                    <a:pt x="89" y="1"/>
                  </a:lnTo>
                  <a:close/>
                  <a:moveTo>
                    <a:pt x="89" y="0"/>
                  </a:moveTo>
                  <a:lnTo>
                    <a:pt x="89" y="1"/>
                  </a:lnTo>
                  <a:lnTo>
                    <a:pt x="89" y="0"/>
                  </a:lnTo>
                  <a:close/>
                </a:path>
              </a:pathLst>
            </a:custGeom>
            <a:solidFill>
              <a:schemeClr val="bg1"/>
            </a:solidFill>
            <a:ln w="9525">
              <a:solidFill>
                <a:schemeClr val="bg2">
                  <a:lumMod val="75000"/>
                </a:schemeClr>
              </a:solidFill>
              <a:round/>
              <a:headEnd/>
              <a:tailEnd/>
            </a:ln>
          </p:spPr>
          <p:txBody>
            <a:bodyPr vert="horz" wrap="square" lIns="91441" tIns="45720" rIns="91441" bIns="45720" numCol="1" anchor="t" anchorCtr="0" compatLnSpc="1">
              <a:prstTxWarp prst="textNoShape">
                <a:avLst/>
              </a:prstTxWarp>
            </a:bodyPr>
            <a:lstStyle/>
            <a:p>
              <a:endParaRPr lang="en-US"/>
            </a:p>
          </p:txBody>
        </p:sp>
        <p:sp>
          <p:nvSpPr>
            <p:cNvPr id="81" name="Freeform 53">
              <a:extLst>
                <a:ext uri="{FF2B5EF4-FFF2-40B4-BE49-F238E27FC236}">
                  <a16:creationId xmlns:a16="http://schemas.microsoft.com/office/drawing/2014/main" id="{A5246F09-4112-0DC2-FD02-8754473B6C0F}"/>
                </a:ext>
              </a:extLst>
            </p:cNvPr>
            <p:cNvSpPr>
              <a:spLocks/>
            </p:cNvSpPr>
            <p:nvPr/>
          </p:nvSpPr>
          <p:spPr bwMode="auto">
            <a:xfrm>
              <a:off x="3017838" y="1963738"/>
              <a:ext cx="927100" cy="658813"/>
            </a:xfrm>
            <a:custGeom>
              <a:avLst/>
              <a:gdLst>
                <a:gd name="T0" fmla="*/ 268 w 584"/>
                <a:gd name="T1" fmla="*/ 5 h 415"/>
                <a:gd name="T2" fmla="*/ 296 w 584"/>
                <a:gd name="T3" fmla="*/ 3 h 415"/>
                <a:gd name="T4" fmla="*/ 316 w 584"/>
                <a:gd name="T5" fmla="*/ 16 h 415"/>
                <a:gd name="T6" fmla="*/ 336 w 584"/>
                <a:gd name="T7" fmla="*/ 33 h 415"/>
                <a:gd name="T8" fmla="*/ 347 w 584"/>
                <a:gd name="T9" fmla="*/ 48 h 415"/>
                <a:gd name="T10" fmla="*/ 368 w 584"/>
                <a:gd name="T11" fmla="*/ 55 h 415"/>
                <a:gd name="T12" fmla="*/ 386 w 584"/>
                <a:gd name="T13" fmla="*/ 56 h 415"/>
                <a:gd name="T14" fmla="*/ 402 w 584"/>
                <a:gd name="T15" fmla="*/ 83 h 415"/>
                <a:gd name="T16" fmla="*/ 419 w 584"/>
                <a:gd name="T17" fmla="*/ 105 h 415"/>
                <a:gd name="T18" fmla="*/ 437 w 584"/>
                <a:gd name="T19" fmla="*/ 128 h 415"/>
                <a:gd name="T20" fmla="*/ 449 w 584"/>
                <a:gd name="T21" fmla="*/ 141 h 415"/>
                <a:gd name="T22" fmla="*/ 479 w 584"/>
                <a:gd name="T23" fmla="*/ 160 h 415"/>
                <a:gd name="T24" fmla="*/ 504 w 584"/>
                <a:gd name="T25" fmla="*/ 189 h 415"/>
                <a:gd name="T26" fmla="*/ 504 w 584"/>
                <a:gd name="T27" fmla="*/ 214 h 415"/>
                <a:gd name="T28" fmla="*/ 523 w 584"/>
                <a:gd name="T29" fmla="*/ 235 h 415"/>
                <a:gd name="T30" fmla="*/ 524 w 584"/>
                <a:gd name="T31" fmla="*/ 275 h 415"/>
                <a:gd name="T32" fmla="*/ 534 w 584"/>
                <a:gd name="T33" fmla="*/ 312 h 415"/>
                <a:gd name="T34" fmla="*/ 557 w 584"/>
                <a:gd name="T35" fmla="*/ 312 h 415"/>
                <a:gd name="T36" fmla="*/ 570 w 584"/>
                <a:gd name="T37" fmla="*/ 335 h 415"/>
                <a:gd name="T38" fmla="*/ 584 w 584"/>
                <a:gd name="T39" fmla="*/ 352 h 415"/>
                <a:gd name="T40" fmla="*/ 582 w 584"/>
                <a:gd name="T41" fmla="*/ 374 h 415"/>
                <a:gd name="T42" fmla="*/ 579 w 584"/>
                <a:gd name="T43" fmla="*/ 394 h 415"/>
                <a:gd name="T44" fmla="*/ 563 w 584"/>
                <a:gd name="T45" fmla="*/ 402 h 415"/>
                <a:gd name="T46" fmla="*/ 527 w 584"/>
                <a:gd name="T47" fmla="*/ 405 h 415"/>
                <a:gd name="T48" fmla="*/ 491 w 584"/>
                <a:gd name="T49" fmla="*/ 415 h 415"/>
                <a:gd name="T50" fmla="*/ 465 w 584"/>
                <a:gd name="T51" fmla="*/ 402 h 415"/>
                <a:gd name="T52" fmla="*/ 435 w 584"/>
                <a:gd name="T53" fmla="*/ 393 h 415"/>
                <a:gd name="T54" fmla="*/ 418 w 584"/>
                <a:gd name="T55" fmla="*/ 384 h 415"/>
                <a:gd name="T56" fmla="*/ 368 w 584"/>
                <a:gd name="T57" fmla="*/ 379 h 415"/>
                <a:gd name="T58" fmla="*/ 286 w 584"/>
                <a:gd name="T59" fmla="*/ 379 h 415"/>
                <a:gd name="T60" fmla="*/ 214 w 584"/>
                <a:gd name="T61" fmla="*/ 384 h 415"/>
                <a:gd name="T62" fmla="*/ 172 w 584"/>
                <a:gd name="T63" fmla="*/ 402 h 415"/>
                <a:gd name="T64" fmla="*/ 119 w 584"/>
                <a:gd name="T65" fmla="*/ 404 h 415"/>
                <a:gd name="T66" fmla="*/ 78 w 584"/>
                <a:gd name="T67" fmla="*/ 412 h 415"/>
                <a:gd name="T68" fmla="*/ 72 w 584"/>
                <a:gd name="T69" fmla="*/ 377 h 415"/>
                <a:gd name="T70" fmla="*/ 75 w 584"/>
                <a:gd name="T71" fmla="*/ 344 h 415"/>
                <a:gd name="T72" fmla="*/ 122 w 584"/>
                <a:gd name="T73" fmla="*/ 333 h 415"/>
                <a:gd name="T74" fmla="*/ 175 w 584"/>
                <a:gd name="T75" fmla="*/ 315 h 415"/>
                <a:gd name="T76" fmla="*/ 211 w 584"/>
                <a:gd name="T77" fmla="*/ 315 h 415"/>
                <a:gd name="T78" fmla="*/ 242 w 584"/>
                <a:gd name="T79" fmla="*/ 304 h 415"/>
                <a:gd name="T80" fmla="*/ 280 w 584"/>
                <a:gd name="T81" fmla="*/ 316 h 415"/>
                <a:gd name="T82" fmla="*/ 319 w 584"/>
                <a:gd name="T83" fmla="*/ 327 h 415"/>
                <a:gd name="T84" fmla="*/ 350 w 584"/>
                <a:gd name="T85" fmla="*/ 316 h 415"/>
                <a:gd name="T86" fmla="*/ 318 w 584"/>
                <a:gd name="T87" fmla="*/ 299 h 415"/>
                <a:gd name="T88" fmla="*/ 272 w 584"/>
                <a:gd name="T89" fmla="*/ 288 h 415"/>
                <a:gd name="T90" fmla="*/ 242 w 584"/>
                <a:gd name="T91" fmla="*/ 274 h 415"/>
                <a:gd name="T92" fmla="*/ 200 w 584"/>
                <a:gd name="T93" fmla="*/ 279 h 415"/>
                <a:gd name="T94" fmla="*/ 139 w 584"/>
                <a:gd name="T95" fmla="*/ 293 h 415"/>
                <a:gd name="T96" fmla="*/ 78 w 584"/>
                <a:gd name="T97" fmla="*/ 275 h 415"/>
                <a:gd name="T98" fmla="*/ 72 w 584"/>
                <a:gd name="T99" fmla="*/ 261 h 415"/>
                <a:gd name="T100" fmla="*/ 63 w 584"/>
                <a:gd name="T101" fmla="*/ 236 h 415"/>
                <a:gd name="T102" fmla="*/ 41 w 584"/>
                <a:gd name="T103" fmla="*/ 203 h 415"/>
                <a:gd name="T104" fmla="*/ 11 w 584"/>
                <a:gd name="T105" fmla="*/ 191 h 415"/>
                <a:gd name="T106" fmla="*/ 16 w 584"/>
                <a:gd name="T107" fmla="*/ 178 h 415"/>
                <a:gd name="T108" fmla="*/ 47 w 584"/>
                <a:gd name="T109" fmla="*/ 156 h 415"/>
                <a:gd name="T110" fmla="*/ 88 w 584"/>
                <a:gd name="T111" fmla="*/ 100 h 415"/>
                <a:gd name="T112" fmla="*/ 102 w 584"/>
                <a:gd name="T113" fmla="*/ 56 h 415"/>
                <a:gd name="T114" fmla="*/ 114 w 584"/>
                <a:gd name="T115" fmla="*/ 31 h 415"/>
                <a:gd name="T116" fmla="*/ 136 w 584"/>
                <a:gd name="T117" fmla="*/ 14 h 415"/>
                <a:gd name="T118" fmla="*/ 169 w 584"/>
                <a:gd name="T119" fmla="*/ 19 h 415"/>
                <a:gd name="T120" fmla="*/ 199 w 584"/>
                <a:gd name="T121" fmla="*/ 11 h 415"/>
                <a:gd name="T122" fmla="*/ 228 w 584"/>
                <a:gd name="T123" fmla="*/ 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4" h="415">
                  <a:moveTo>
                    <a:pt x="246" y="5"/>
                  </a:moveTo>
                  <a:lnTo>
                    <a:pt x="247" y="3"/>
                  </a:lnTo>
                  <a:lnTo>
                    <a:pt x="249" y="3"/>
                  </a:lnTo>
                  <a:lnTo>
                    <a:pt x="249" y="5"/>
                  </a:lnTo>
                  <a:lnTo>
                    <a:pt x="250" y="5"/>
                  </a:lnTo>
                  <a:lnTo>
                    <a:pt x="250" y="3"/>
                  </a:lnTo>
                  <a:lnTo>
                    <a:pt x="250" y="1"/>
                  </a:lnTo>
                  <a:lnTo>
                    <a:pt x="252" y="1"/>
                  </a:lnTo>
                  <a:lnTo>
                    <a:pt x="253" y="5"/>
                  </a:lnTo>
                  <a:lnTo>
                    <a:pt x="255" y="5"/>
                  </a:lnTo>
                  <a:lnTo>
                    <a:pt x="257" y="5"/>
                  </a:lnTo>
                  <a:lnTo>
                    <a:pt x="257" y="3"/>
                  </a:lnTo>
                  <a:lnTo>
                    <a:pt x="258" y="3"/>
                  </a:lnTo>
                  <a:lnTo>
                    <a:pt x="260" y="5"/>
                  </a:lnTo>
                  <a:lnTo>
                    <a:pt x="261" y="3"/>
                  </a:lnTo>
                  <a:lnTo>
                    <a:pt x="263" y="3"/>
                  </a:lnTo>
                  <a:lnTo>
                    <a:pt x="263" y="5"/>
                  </a:lnTo>
                  <a:lnTo>
                    <a:pt x="264" y="6"/>
                  </a:lnTo>
                  <a:lnTo>
                    <a:pt x="264" y="5"/>
                  </a:lnTo>
                  <a:lnTo>
                    <a:pt x="266" y="5"/>
                  </a:lnTo>
                  <a:lnTo>
                    <a:pt x="266" y="3"/>
                  </a:lnTo>
                  <a:lnTo>
                    <a:pt x="268" y="5"/>
                  </a:lnTo>
                  <a:lnTo>
                    <a:pt x="271" y="3"/>
                  </a:lnTo>
                  <a:lnTo>
                    <a:pt x="272" y="3"/>
                  </a:lnTo>
                  <a:lnTo>
                    <a:pt x="274" y="3"/>
                  </a:lnTo>
                  <a:lnTo>
                    <a:pt x="274" y="5"/>
                  </a:lnTo>
                  <a:lnTo>
                    <a:pt x="274" y="6"/>
                  </a:lnTo>
                  <a:lnTo>
                    <a:pt x="275" y="5"/>
                  </a:lnTo>
                  <a:lnTo>
                    <a:pt x="277" y="6"/>
                  </a:lnTo>
                  <a:lnTo>
                    <a:pt x="278" y="6"/>
                  </a:lnTo>
                  <a:lnTo>
                    <a:pt x="280" y="6"/>
                  </a:lnTo>
                  <a:lnTo>
                    <a:pt x="282" y="6"/>
                  </a:lnTo>
                  <a:lnTo>
                    <a:pt x="282" y="5"/>
                  </a:lnTo>
                  <a:lnTo>
                    <a:pt x="283" y="5"/>
                  </a:lnTo>
                  <a:lnTo>
                    <a:pt x="283" y="3"/>
                  </a:lnTo>
                  <a:lnTo>
                    <a:pt x="283" y="5"/>
                  </a:lnTo>
                  <a:lnTo>
                    <a:pt x="285" y="5"/>
                  </a:lnTo>
                  <a:lnTo>
                    <a:pt x="286" y="6"/>
                  </a:lnTo>
                  <a:lnTo>
                    <a:pt x="288" y="6"/>
                  </a:lnTo>
                  <a:lnTo>
                    <a:pt x="289" y="6"/>
                  </a:lnTo>
                  <a:lnTo>
                    <a:pt x="291" y="6"/>
                  </a:lnTo>
                  <a:lnTo>
                    <a:pt x="293" y="5"/>
                  </a:lnTo>
                  <a:lnTo>
                    <a:pt x="294" y="3"/>
                  </a:lnTo>
                  <a:lnTo>
                    <a:pt x="296" y="3"/>
                  </a:lnTo>
                  <a:lnTo>
                    <a:pt x="296" y="5"/>
                  </a:lnTo>
                  <a:lnTo>
                    <a:pt x="297" y="5"/>
                  </a:lnTo>
                  <a:lnTo>
                    <a:pt x="299" y="5"/>
                  </a:lnTo>
                  <a:lnTo>
                    <a:pt x="300" y="5"/>
                  </a:lnTo>
                  <a:lnTo>
                    <a:pt x="302" y="5"/>
                  </a:lnTo>
                  <a:lnTo>
                    <a:pt x="304" y="5"/>
                  </a:lnTo>
                  <a:lnTo>
                    <a:pt x="304" y="8"/>
                  </a:lnTo>
                  <a:lnTo>
                    <a:pt x="304" y="9"/>
                  </a:lnTo>
                  <a:lnTo>
                    <a:pt x="304" y="11"/>
                  </a:lnTo>
                  <a:lnTo>
                    <a:pt x="305" y="11"/>
                  </a:lnTo>
                  <a:lnTo>
                    <a:pt x="307" y="11"/>
                  </a:lnTo>
                  <a:lnTo>
                    <a:pt x="308" y="9"/>
                  </a:lnTo>
                  <a:lnTo>
                    <a:pt x="310" y="11"/>
                  </a:lnTo>
                  <a:lnTo>
                    <a:pt x="308" y="12"/>
                  </a:lnTo>
                  <a:lnTo>
                    <a:pt x="310" y="14"/>
                  </a:lnTo>
                  <a:lnTo>
                    <a:pt x="310" y="16"/>
                  </a:lnTo>
                  <a:lnTo>
                    <a:pt x="310" y="14"/>
                  </a:lnTo>
                  <a:lnTo>
                    <a:pt x="311" y="12"/>
                  </a:lnTo>
                  <a:lnTo>
                    <a:pt x="313" y="12"/>
                  </a:lnTo>
                  <a:lnTo>
                    <a:pt x="314" y="14"/>
                  </a:lnTo>
                  <a:lnTo>
                    <a:pt x="316" y="14"/>
                  </a:lnTo>
                  <a:lnTo>
                    <a:pt x="316" y="16"/>
                  </a:lnTo>
                  <a:lnTo>
                    <a:pt x="316" y="17"/>
                  </a:lnTo>
                  <a:lnTo>
                    <a:pt x="318" y="17"/>
                  </a:lnTo>
                  <a:lnTo>
                    <a:pt x="319" y="17"/>
                  </a:lnTo>
                  <a:lnTo>
                    <a:pt x="319" y="19"/>
                  </a:lnTo>
                  <a:lnTo>
                    <a:pt x="321" y="19"/>
                  </a:lnTo>
                  <a:lnTo>
                    <a:pt x="321" y="20"/>
                  </a:lnTo>
                  <a:lnTo>
                    <a:pt x="322" y="20"/>
                  </a:lnTo>
                  <a:lnTo>
                    <a:pt x="322" y="22"/>
                  </a:lnTo>
                  <a:lnTo>
                    <a:pt x="324" y="22"/>
                  </a:lnTo>
                  <a:lnTo>
                    <a:pt x="324" y="23"/>
                  </a:lnTo>
                  <a:lnTo>
                    <a:pt x="325" y="23"/>
                  </a:lnTo>
                  <a:lnTo>
                    <a:pt x="325" y="25"/>
                  </a:lnTo>
                  <a:lnTo>
                    <a:pt x="327" y="25"/>
                  </a:lnTo>
                  <a:lnTo>
                    <a:pt x="327" y="27"/>
                  </a:lnTo>
                  <a:lnTo>
                    <a:pt x="329" y="27"/>
                  </a:lnTo>
                  <a:lnTo>
                    <a:pt x="329" y="28"/>
                  </a:lnTo>
                  <a:lnTo>
                    <a:pt x="330" y="28"/>
                  </a:lnTo>
                  <a:lnTo>
                    <a:pt x="330" y="30"/>
                  </a:lnTo>
                  <a:lnTo>
                    <a:pt x="332" y="31"/>
                  </a:lnTo>
                  <a:lnTo>
                    <a:pt x="333" y="31"/>
                  </a:lnTo>
                  <a:lnTo>
                    <a:pt x="335" y="31"/>
                  </a:lnTo>
                  <a:lnTo>
                    <a:pt x="336" y="33"/>
                  </a:lnTo>
                  <a:lnTo>
                    <a:pt x="338" y="33"/>
                  </a:lnTo>
                  <a:lnTo>
                    <a:pt x="338" y="34"/>
                  </a:lnTo>
                  <a:lnTo>
                    <a:pt x="338" y="36"/>
                  </a:lnTo>
                  <a:lnTo>
                    <a:pt x="340" y="36"/>
                  </a:lnTo>
                  <a:lnTo>
                    <a:pt x="338" y="36"/>
                  </a:lnTo>
                  <a:lnTo>
                    <a:pt x="336" y="36"/>
                  </a:lnTo>
                  <a:lnTo>
                    <a:pt x="336" y="38"/>
                  </a:lnTo>
                  <a:lnTo>
                    <a:pt x="336" y="39"/>
                  </a:lnTo>
                  <a:lnTo>
                    <a:pt x="338" y="39"/>
                  </a:lnTo>
                  <a:lnTo>
                    <a:pt x="340" y="39"/>
                  </a:lnTo>
                  <a:lnTo>
                    <a:pt x="338" y="41"/>
                  </a:lnTo>
                  <a:lnTo>
                    <a:pt x="338" y="42"/>
                  </a:lnTo>
                  <a:lnTo>
                    <a:pt x="338" y="44"/>
                  </a:lnTo>
                  <a:lnTo>
                    <a:pt x="340" y="42"/>
                  </a:lnTo>
                  <a:lnTo>
                    <a:pt x="341" y="42"/>
                  </a:lnTo>
                  <a:lnTo>
                    <a:pt x="341" y="44"/>
                  </a:lnTo>
                  <a:lnTo>
                    <a:pt x="343" y="44"/>
                  </a:lnTo>
                  <a:lnTo>
                    <a:pt x="343" y="45"/>
                  </a:lnTo>
                  <a:lnTo>
                    <a:pt x="344" y="47"/>
                  </a:lnTo>
                  <a:lnTo>
                    <a:pt x="346" y="47"/>
                  </a:lnTo>
                  <a:lnTo>
                    <a:pt x="347" y="47"/>
                  </a:lnTo>
                  <a:lnTo>
                    <a:pt x="347" y="48"/>
                  </a:lnTo>
                  <a:lnTo>
                    <a:pt x="346" y="48"/>
                  </a:lnTo>
                  <a:lnTo>
                    <a:pt x="346" y="50"/>
                  </a:lnTo>
                  <a:lnTo>
                    <a:pt x="346" y="52"/>
                  </a:lnTo>
                  <a:lnTo>
                    <a:pt x="347" y="52"/>
                  </a:lnTo>
                  <a:lnTo>
                    <a:pt x="347" y="53"/>
                  </a:lnTo>
                  <a:lnTo>
                    <a:pt x="349" y="53"/>
                  </a:lnTo>
                  <a:lnTo>
                    <a:pt x="349" y="55"/>
                  </a:lnTo>
                  <a:lnTo>
                    <a:pt x="350" y="53"/>
                  </a:lnTo>
                  <a:lnTo>
                    <a:pt x="352" y="52"/>
                  </a:lnTo>
                  <a:lnTo>
                    <a:pt x="354" y="52"/>
                  </a:lnTo>
                  <a:lnTo>
                    <a:pt x="357" y="52"/>
                  </a:lnTo>
                  <a:lnTo>
                    <a:pt x="358" y="50"/>
                  </a:lnTo>
                  <a:lnTo>
                    <a:pt x="360" y="48"/>
                  </a:lnTo>
                  <a:lnTo>
                    <a:pt x="361" y="48"/>
                  </a:lnTo>
                  <a:lnTo>
                    <a:pt x="363" y="48"/>
                  </a:lnTo>
                  <a:lnTo>
                    <a:pt x="363" y="50"/>
                  </a:lnTo>
                  <a:lnTo>
                    <a:pt x="361" y="52"/>
                  </a:lnTo>
                  <a:lnTo>
                    <a:pt x="361" y="53"/>
                  </a:lnTo>
                  <a:lnTo>
                    <a:pt x="363" y="55"/>
                  </a:lnTo>
                  <a:lnTo>
                    <a:pt x="365" y="56"/>
                  </a:lnTo>
                  <a:lnTo>
                    <a:pt x="366" y="55"/>
                  </a:lnTo>
                  <a:lnTo>
                    <a:pt x="368" y="55"/>
                  </a:lnTo>
                  <a:lnTo>
                    <a:pt x="369" y="55"/>
                  </a:lnTo>
                  <a:lnTo>
                    <a:pt x="371" y="53"/>
                  </a:lnTo>
                  <a:lnTo>
                    <a:pt x="372" y="53"/>
                  </a:lnTo>
                  <a:lnTo>
                    <a:pt x="374" y="52"/>
                  </a:lnTo>
                  <a:lnTo>
                    <a:pt x="376" y="52"/>
                  </a:lnTo>
                  <a:lnTo>
                    <a:pt x="377" y="52"/>
                  </a:lnTo>
                  <a:lnTo>
                    <a:pt x="379" y="53"/>
                  </a:lnTo>
                  <a:lnTo>
                    <a:pt x="380" y="53"/>
                  </a:lnTo>
                  <a:lnTo>
                    <a:pt x="383" y="52"/>
                  </a:lnTo>
                  <a:lnTo>
                    <a:pt x="385" y="52"/>
                  </a:lnTo>
                  <a:lnTo>
                    <a:pt x="385" y="53"/>
                  </a:lnTo>
                  <a:lnTo>
                    <a:pt x="383" y="53"/>
                  </a:lnTo>
                  <a:lnTo>
                    <a:pt x="382" y="53"/>
                  </a:lnTo>
                  <a:lnTo>
                    <a:pt x="382" y="55"/>
                  </a:lnTo>
                  <a:lnTo>
                    <a:pt x="380" y="55"/>
                  </a:lnTo>
                  <a:lnTo>
                    <a:pt x="380" y="56"/>
                  </a:lnTo>
                  <a:lnTo>
                    <a:pt x="382" y="58"/>
                  </a:lnTo>
                  <a:lnTo>
                    <a:pt x="383" y="58"/>
                  </a:lnTo>
                  <a:lnTo>
                    <a:pt x="383" y="56"/>
                  </a:lnTo>
                  <a:lnTo>
                    <a:pt x="385" y="55"/>
                  </a:lnTo>
                  <a:lnTo>
                    <a:pt x="386" y="55"/>
                  </a:lnTo>
                  <a:lnTo>
                    <a:pt x="386" y="56"/>
                  </a:lnTo>
                  <a:lnTo>
                    <a:pt x="388" y="58"/>
                  </a:lnTo>
                  <a:lnTo>
                    <a:pt x="391" y="58"/>
                  </a:lnTo>
                  <a:lnTo>
                    <a:pt x="393" y="59"/>
                  </a:lnTo>
                  <a:lnTo>
                    <a:pt x="394" y="61"/>
                  </a:lnTo>
                  <a:lnTo>
                    <a:pt x="393" y="63"/>
                  </a:lnTo>
                  <a:lnTo>
                    <a:pt x="393" y="64"/>
                  </a:lnTo>
                  <a:lnTo>
                    <a:pt x="394" y="64"/>
                  </a:lnTo>
                  <a:lnTo>
                    <a:pt x="393" y="66"/>
                  </a:lnTo>
                  <a:lnTo>
                    <a:pt x="393" y="67"/>
                  </a:lnTo>
                  <a:lnTo>
                    <a:pt x="394" y="69"/>
                  </a:lnTo>
                  <a:lnTo>
                    <a:pt x="394" y="70"/>
                  </a:lnTo>
                  <a:lnTo>
                    <a:pt x="397" y="72"/>
                  </a:lnTo>
                  <a:lnTo>
                    <a:pt x="399" y="74"/>
                  </a:lnTo>
                  <a:lnTo>
                    <a:pt x="397" y="74"/>
                  </a:lnTo>
                  <a:lnTo>
                    <a:pt x="397" y="75"/>
                  </a:lnTo>
                  <a:lnTo>
                    <a:pt x="397" y="77"/>
                  </a:lnTo>
                  <a:lnTo>
                    <a:pt x="399" y="77"/>
                  </a:lnTo>
                  <a:lnTo>
                    <a:pt x="401" y="78"/>
                  </a:lnTo>
                  <a:lnTo>
                    <a:pt x="399" y="80"/>
                  </a:lnTo>
                  <a:lnTo>
                    <a:pt x="401" y="81"/>
                  </a:lnTo>
                  <a:lnTo>
                    <a:pt x="401" y="83"/>
                  </a:lnTo>
                  <a:lnTo>
                    <a:pt x="402" y="83"/>
                  </a:lnTo>
                  <a:lnTo>
                    <a:pt x="404" y="84"/>
                  </a:lnTo>
                  <a:lnTo>
                    <a:pt x="404" y="86"/>
                  </a:lnTo>
                  <a:lnTo>
                    <a:pt x="402" y="86"/>
                  </a:lnTo>
                  <a:lnTo>
                    <a:pt x="402" y="84"/>
                  </a:lnTo>
                  <a:lnTo>
                    <a:pt x="401" y="86"/>
                  </a:lnTo>
                  <a:lnTo>
                    <a:pt x="401" y="88"/>
                  </a:lnTo>
                  <a:lnTo>
                    <a:pt x="407" y="92"/>
                  </a:lnTo>
                  <a:lnTo>
                    <a:pt x="408" y="94"/>
                  </a:lnTo>
                  <a:lnTo>
                    <a:pt x="408" y="95"/>
                  </a:lnTo>
                  <a:lnTo>
                    <a:pt x="407" y="95"/>
                  </a:lnTo>
                  <a:lnTo>
                    <a:pt x="405" y="95"/>
                  </a:lnTo>
                  <a:lnTo>
                    <a:pt x="405" y="97"/>
                  </a:lnTo>
                  <a:lnTo>
                    <a:pt x="405" y="99"/>
                  </a:lnTo>
                  <a:lnTo>
                    <a:pt x="407" y="102"/>
                  </a:lnTo>
                  <a:lnTo>
                    <a:pt x="408" y="102"/>
                  </a:lnTo>
                  <a:lnTo>
                    <a:pt x="410" y="100"/>
                  </a:lnTo>
                  <a:lnTo>
                    <a:pt x="412" y="100"/>
                  </a:lnTo>
                  <a:lnTo>
                    <a:pt x="413" y="102"/>
                  </a:lnTo>
                  <a:lnTo>
                    <a:pt x="415" y="102"/>
                  </a:lnTo>
                  <a:lnTo>
                    <a:pt x="415" y="103"/>
                  </a:lnTo>
                  <a:lnTo>
                    <a:pt x="418" y="103"/>
                  </a:lnTo>
                  <a:lnTo>
                    <a:pt x="419" y="105"/>
                  </a:lnTo>
                  <a:lnTo>
                    <a:pt x="419" y="106"/>
                  </a:lnTo>
                  <a:lnTo>
                    <a:pt x="419" y="108"/>
                  </a:lnTo>
                  <a:lnTo>
                    <a:pt x="419" y="111"/>
                  </a:lnTo>
                  <a:lnTo>
                    <a:pt x="419" y="113"/>
                  </a:lnTo>
                  <a:lnTo>
                    <a:pt x="422" y="114"/>
                  </a:lnTo>
                  <a:lnTo>
                    <a:pt x="424" y="114"/>
                  </a:lnTo>
                  <a:lnTo>
                    <a:pt x="427" y="114"/>
                  </a:lnTo>
                  <a:lnTo>
                    <a:pt x="429" y="113"/>
                  </a:lnTo>
                  <a:lnTo>
                    <a:pt x="430" y="113"/>
                  </a:lnTo>
                  <a:lnTo>
                    <a:pt x="432" y="113"/>
                  </a:lnTo>
                  <a:lnTo>
                    <a:pt x="432" y="114"/>
                  </a:lnTo>
                  <a:lnTo>
                    <a:pt x="432" y="116"/>
                  </a:lnTo>
                  <a:lnTo>
                    <a:pt x="432" y="117"/>
                  </a:lnTo>
                  <a:lnTo>
                    <a:pt x="433" y="117"/>
                  </a:lnTo>
                  <a:lnTo>
                    <a:pt x="435" y="117"/>
                  </a:lnTo>
                  <a:lnTo>
                    <a:pt x="435" y="119"/>
                  </a:lnTo>
                  <a:lnTo>
                    <a:pt x="435" y="120"/>
                  </a:lnTo>
                  <a:lnTo>
                    <a:pt x="433" y="122"/>
                  </a:lnTo>
                  <a:lnTo>
                    <a:pt x="433" y="124"/>
                  </a:lnTo>
                  <a:lnTo>
                    <a:pt x="433" y="125"/>
                  </a:lnTo>
                  <a:lnTo>
                    <a:pt x="437" y="127"/>
                  </a:lnTo>
                  <a:lnTo>
                    <a:pt x="437" y="128"/>
                  </a:lnTo>
                  <a:lnTo>
                    <a:pt x="438" y="128"/>
                  </a:lnTo>
                  <a:lnTo>
                    <a:pt x="440" y="128"/>
                  </a:lnTo>
                  <a:lnTo>
                    <a:pt x="441" y="128"/>
                  </a:lnTo>
                  <a:lnTo>
                    <a:pt x="443" y="131"/>
                  </a:lnTo>
                  <a:lnTo>
                    <a:pt x="444" y="131"/>
                  </a:lnTo>
                  <a:lnTo>
                    <a:pt x="444" y="133"/>
                  </a:lnTo>
                  <a:lnTo>
                    <a:pt x="444" y="135"/>
                  </a:lnTo>
                  <a:lnTo>
                    <a:pt x="443" y="135"/>
                  </a:lnTo>
                  <a:lnTo>
                    <a:pt x="443" y="136"/>
                  </a:lnTo>
                  <a:lnTo>
                    <a:pt x="441" y="135"/>
                  </a:lnTo>
                  <a:lnTo>
                    <a:pt x="440" y="135"/>
                  </a:lnTo>
                  <a:lnTo>
                    <a:pt x="438" y="135"/>
                  </a:lnTo>
                  <a:lnTo>
                    <a:pt x="438" y="136"/>
                  </a:lnTo>
                  <a:lnTo>
                    <a:pt x="441" y="138"/>
                  </a:lnTo>
                  <a:lnTo>
                    <a:pt x="441" y="139"/>
                  </a:lnTo>
                  <a:lnTo>
                    <a:pt x="443" y="141"/>
                  </a:lnTo>
                  <a:lnTo>
                    <a:pt x="444" y="141"/>
                  </a:lnTo>
                  <a:lnTo>
                    <a:pt x="444" y="139"/>
                  </a:lnTo>
                  <a:lnTo>
                    <a:pt x="446" y="139"/>
                  </a:lnTo>
                  <a:lnTo>
                    <a:pt x="448" y="139"/>
                  </a:lnTo>
                  <a:lnTo>
                    <a:pt x="448" y="141"/>
                  </a:lnTo>
                  <a:lnTo>
                    <a:pt x="449" y="141"/>
                  </a:lnTo>
                  <a:lnTo>
                    <a:pt x="449" y="142"/>
                  </a:lnTo>
                  <a:lnTo>
                    <a:pt x="449" y="144"/>
                  </a:lnTo>
                  <a:lnTo>
                    <a:pt x="449" y="146"/>
                  </a:lnTo>
                  <a:lnTo>
                    <a:pt x="451" y="147"/>
                  </a:lnTo>
                  <a:lnTo>
                    <a:pt x="452" y="147"/>
                  </a:lnTo>
                  <a:lnTo>
                    <a:pt x="454" y="149"/>
                  </a:lnTo>
                  <a:lnTo>
                    <a:pt x="455" y="150"/>
                  </a:lnTo>
                  <a:lnTo>
                    <a:pt x="457" y="150"/>
                  </a:lnTo>
                  <a:lnTo>
                    <a:pt x="458" y="152"/>
                  </a:lnTo>
                  <a:lnTo>
                    <a:pt x="458" y="150"/>
                  </a:lnTo>
                  <a:lnTo>
                    <a:pt x="460" y="150"/>
                  </a:lnTo>
                  <a:lnTo>
                    <a:pt x="462" y="150"/>
                  </a:lnTo>
                  <a:lnTo>
                    <a:pt x="463" y="150"/>
                  </a:lnTo>
                  <a:lnTo>
                    <a:pt x="465" y="152"/>
                  </a:lnTo>
                  <a:lnTo>
                    <a:pt x="466" y="153"/>
                  </a:lnTo>
                  <a:lnTo>
                    <a:pt x="468" y="153"/>
                  </a:lnTo>
                  <a:lnTo>
                    <a:pt x="471" y="156"/>
                  </a:lnTo>
                  <a:lnTo>
                    <a:pt x="473" y="158"/>
                  </a:lnTo>
                  <a:lnTo>
                    <a:pt x="476" y="158"/>
                  </a:lnTo>
                  <a:lnTo>
                    <a:pt x="477" y="158"/>
                  </a:lnTo>
                  <a:lnTo>
                    <a:pt x="477" y="160"/>
                  </a:lnTo>
                  <a:lnTo>
                    <a:pt x="479" y="160"/>
                  </a:lnTo>
                  <a:lnTo>
                    <a:pt x="479" y="161"/>
                  </a:lnTo>
                  <a:lnTo>
                    <a:pt x="480" y="164"/>
                  </a:lnTo>
                  <a:lnTo>
                    <a:pt x="480" y="169"/>
                  </a:lnTo>
                  <a:lnTo>
                    <a:pt x="482" y="171"/>
                  </a:lnTo>
                  <a:lnTo>
                    <a:pt x="482" y="172"/>
                  </a:lnTo>
                  <a:lnTo>
                    <a:pt x="485" y="174"/>
                  </a:lnTo>
                  <a:lnTo>
                    <a:pt x="487" y="175"/>
                  </a:lnTo>
                  <a:lnTo>
                    <a:pt x="488" y="175"/>
                  </a:lnTo>
                  <a:lnTo>
                    <a:pt x="491" y="177"/>
                  </a:lnTo>
                  <a:lnTo>
                    <a:pt x="493" y="177"/>
                  </a:lnTo>
                  <a:lnTo>
                    <a:pt x="494" y="178"/>
                  </a:lnTo>
                  <a:lnTo>
                    <a:pt x="496" y="180"/>
                  </a:lnTo>
                  <a:lnTo>
                    <a:pt x="499" y="182"/>
                  </a:lnTo>
                  <a:lnTo>
                    <a:pt x="501" y="182"/>
                  </a:lnTo>
                  <a:lnTo>
                    <a:pt x="501" y="183"/>
                  </a:lnTo>
                  <a:lnTo>
                    <a:pt x="501" y="185"/>
                  </a:lnTo>
                  <a:lnTo>
                    <a:pt x="502" y="185"/>
                  </a:lnTo>
                  <a:lnTo>
                    <a:pt x="502" y="186"/>
                  </a:lnTo>
                  <a:lnTo>
                    <a:pt x="504" y="186"/>
                  </a:lnTo>
                  <a:lnTo>
                    <a:pt x="502" y="188"/>
                  </a:lnTo>
                  <a:lnTo>
                    <a:pt x="504" y="188"/>
                  </a:lnTo>
                  <a:lnTo>
                    <a:pt x="504" y="189"/>
                  </a:lnTo>
                  <a:lnTo>
                    <a:pt x="505" y="189"/>
                  </a:lnTo>
                  <a:lnTo>
                    <a:pt x="507" y="189"/>
                  </a:lnTo>
                  <a:lnTo>
                    <a:pt x="509" y="189"/>
                  </a:lnTo>
                  <a:lnTo>
                    <a:pt x="507" y="191"/>
                  </a:lnTo>
                  <a:lnTo>
                    <a:pt x="507" y="193"/>
                  </a:lnTo>
                  <a:lnTo>
                    <a:pt x="509" y="193"/>
                  </a:lnTo>
                  <a:lnTo>
                    <a:pt x="510" y="194"/>
                  </a:lnTo>
                  <a:lnTo>
                    <a:pt x="509" y="196"/>
                  </a:lnTo>
                  <a:lnTo>
                    <a:pt x="507" y="196"/>
                  </a:lnTo>
                  <a:lnTo>
                    <a:pt x="507" y="197"/>
                  </a:lnTo>
                  <a:lnTo>
                    <a:pt x="507" y="199"/>
                  </a:lnTo>
                  <a:lnTo>
                    <a:pt x="505" y="200"/>
                  </a:lnTo>
                  <a:lnTo>
                    <a:pt x="505" y="202"/>
                  </a:lnTo>
                  <a:lnTo>
                    <a:pt x="504" y="202"/>
                  </a:lnTo>
                  <a:lnTo>
                    <a:pt x="502" y="203"/>
                  </a:lnTo>
                  <a:lnTo>
                    <a:pt x="502" y="205"/>
                  </a:lnTo>
                  <a:lnTo>
                    <a:pt x="502" y="207"/>
                  </a:lnTo>
                  <a:lnTo>
                    <a:pt x="502" y="208"/>
                  </a:lnTo>
                  <a:lnTo>
                    <a:pt x="504" y="210"/>
                  </a:lnTo>
                  <a:lnTo>
                    <a:pt x="504" y="211"/>
                  </a:lnTo>
                  <a:lnTo>
                    <a:pt x="505" y="213"/>
                  </a:lnTo>
                  <a:lnTo>
                    <a:pt x="504" y="214"/>
                  </a:lnTo>
                  <a:lnTo>
                    <a:pt x="504" y="216"/>
                  </a:lnTo>
                  <a:lnTo>
                    <a:pt x="505" y="216"/>
                  </a:lnTo>
                  <a:lnTo>
                    <a:pt x="505" y="218"/>
                  </a:lnTo>
                  <a:lnTo>
                    <a:pt x="507" y="218"/>
                  </a:lnTo>
                  <a:lnTo>
                    <a:pt x="509" y="218"/>
                  </a:lnTo>
                  <a:lnTo>
                    <a:pt x="510" y="218"/>
                  </a:lnTo>
                  <a:lnTo>
                    <a:pt x="512" y="218"/>
                  </a:lnTo>
                  <a:lnTo>
                    <a:pt x="512" y="219"/>
                  </a:lnTo>
                  <a:lnTo>
                    <a:pt x="513" y="219"/>
                  </a:lnTo>
                  <a:lnTo>
                    <a:pt x="515" y="219"/>
                  </a:lnTo>
                  <a:lnTo>
                    <a:pt x="513" y="221"/>
                  </a:lnTo>
                  <a:lnTo>
                    <a:pt x="515" y="222"/>
                  </a:lnTo>
                  <a:lnTo>
                    <a:pt x="513" y="222"/>
                  </a:lnTo>
                  <a:lnTo>
                    <a:pt x="513" y="224"/>
                  </a:lnTo>
                  <a:lnTo>
                    <a:pt x="513" y="225"/>
                  </a:lnTo>
                  <a:lnTo>
                    <a:pt x="515" y="225"/>
                  </a:lnTo>
                  <a:lnTo>
                    <a:pt x="518" y="227"/>
                  </a:lnTo>
                  <a:lnTo>
                    <a:pt x="519" y="227"/>
                  </a:lnTo>
                  <a:lnTo>
                    <a:pt x="521" y="227"/>
                  </a:lnTo>
                  <a:lnTo>
                    <a:pt x="521" y="229"/>
                  </a:lnTo>
                  <a:lnTo>
                    <a:pt x="521" y="230"/>
                  </a:lnTo>
                  <a:lnTo>
                    <a:pt x="523" y="235"/>
                  </a:lnTo>
                  <a:lnTo>
                    <a:pt x="524" y="236"/>
                  </a:lnTo>
                  <a:lnTo>
                    <a:pt x="524" y="238"/>
                  </a:lnTo>
                  <a:lnTo>
                    <a:pt x="524" y="239"/>
                  </a:lnTo>
                  <a:lnTo>
                    <a:pt x="524" y="243"/>
                  </a:lnTo>
                  <a:lnTo>
                    <a:pt x="524" y="244"/>
                  </a:lnTo>
                  <a:lnTo>
                    <a:pt x="524" y="246"/>
                  </a:lnTo>
                  <a:lnTo>
                    <a:pt x="523" y="250"/>
                  </a:lnTo>
                  <a:lnTo>
                    <a:pt x="521" y="252"/>
                  </a:lnTo>
                  <a:lnTo>
                    <a:pt x="523" y="254"/>
                  </a:lnTo>
                  <a:lnTo>
                    <a:pt x="523" y="255"/>
                  </a:lnTo>
                  <a:lnTo>
                    <a:pt x="524" y="257"/>
                  </a:lnTo>
                  <a:lnTo>
                    <a:pt x="526" y="258"/>
                  </a:lnTo>
                  <a:lnTo>
                    <a:pt x="527" y="260"/>
                  </a:lnTo>
                  <a:lnTo>
                    <a:pt x="529" y="261"/>
                  </a:lnTo>
                  <a:lnTo>
                    <a:pt x="529" y="263"/>
                  </a:lnTo>
                  <a:lnTo>
                    <a:pt x="529" y="266"/>
                  </a:lnTo>
                  <a:lnTo>
                    <a:pt x="527" y="268"/>
                  </a:lnTo>
                  <a:lnTo>
                    <a:pt x="529" y="269"/>
                  </a:lnTo>
                  <a:lnTo>
                    <a:pt x="527" y="271"/>
                  </a:lnTo>
                  <a:lnTo>
                    <a:pt x="527" y="272"/>
                  </a:lnTo>
                  <a:lnTo>
                    <a:pt x="526" y="274"/>
                  </a:lnTo>
                  <a:lnTo>
                    <a:pt x="524" y="275"/>
                  </a:lnTo>
                  <a:lnTo>
                    <a:pt x="523" y="277"/>
                  </a:lnTo>
                  <a:lnTo>
                    <a:pt x="521" y="277"/>
                  </a:lnTo>
                  <a:lnTo>
                    <a:pt x="519" y="279"/>
                  </a:lnTo>
                  <a:lnTo>
                    <a:pt x="518" y="279"/>
                  </a:lnTo>
                  <a:lnTo>
                    <a:pt x="516" y="282"/>
                  </a:lnTo>
                  <a:lnTo>
                    <a:pt x="518" y="283"/>
                  </a:lnTo>
                  <a:lnTo>
                    <a:pt x="518" y="285"/>
                  </a:lnTo>
                  <a:lnTo>
                    <a:pt x="519" y="290"/>
                  </a:lnTo>
                  <a:lnTo>
                    <a:pt x="521" y="291"/>
                  </a:lnTo>
                  <a:lnTo>
                    <a:pt x="523" y="293"/>
                  </a:lnTo>
                  <a:lnTo>
                    <a:pt x="524" y="294"/>
                  </a:lnTo>
                  <a:lnTo>
                    <a:pt x="526" y="297"/>
                  </a:lnTo>
                  <a:lnTo>
                    <a:pt x="526" y="299"/>
                  </a:lnTo>
                  <a:lnTo>
                    <a:pt x="527" y="299"/>
                  </a:lnTo>
                  <a:lnTo>
                    <a:pt x="529" y="301"/>
                  </a:lnTo>
                  <a:lnTo>
                    <a:pt x="530" y="301"/>
                  </a:lnTo>
                  <a:lnTo>
                    <a:pt x="534" y="304"/>
                  </a:lnTo>
                  <a:lnTo>
                    <a:pt x="535" y="305"/>
                  </a:lnTo>
                  <a:lnTo>
                    <a:pt x="535" y="307"/>
                  </a:lnTo>
                  <a:lnTo>
                    <a:pt x="535" y="308"/>
                  </a:lnTo>
                  <a:lnTo>
                    <a:pt x="534" y="310"/>
                  </a:lnTo>
                  <a:lnTo>
                    <a:pt x="534" y="312"/>
                  </a:lnTo>
                  <a:lnTo>
                    <a:pt x="534" y="313"/>
                  </a:lnTo>
                  <a:lnTo>
                    <a:pt x="535" y="313"/>
                  </a:lnTo>
                  <a:lnTo>
                    <a:pt x="535" y="315"/>
                  </a:lnTo>
                  <a:lnTo>
                    <a:pt x="537" y="315"/>
                  </a:lnTo>
                  <a:lnTo>
                    <a:pt x="538" y="318"/>
                  </a:lnTo>
                  <a:lnTo>
                    <a:pt x="538" y="319"/>
                  </a:lnTo>
                  <a:lnTo>
                    <a:pt x="540" y="319"/>
                  </a:lnTo>
                  <a:lnTo>
                    <a:pt x="541" y="319"/>
                  </a:lnTo>
                  <a:lnTo>
                    <a:pt x="543" y="319"/>
                  </a:lnTo>
                  <a:lnTo>
                    <a:pt x="543" y="318"/>
                  </a:lnTo>
                  <a:lnTo>
                    <a:pt x="545" y="316"/>
                  </a:lnTo>
                  <a:lnTo>
                    <a:pt x="545" y="315"/>
                  </a:lnTo>
                  <a:lnTo>
                    <a:pt x="546" y="313"/>
                  </a:lnTo>
                  <a:lnTo>
                    <a:pt x="548" y="312"/>
                  </a:lnTo>
                  <a:lnTo>
                    <a:pt x="546" y="312"/>
                  </a:lnTo>
                  <a:lnTo>
                    <a:pt x="548" y="310"/>
                  </a:lnTo>
                  <a:lnTo>
                    <a:pt x="549" y="310"/>
                  </a:lnTo>
                  <a:lnTo>
                    <a:pt x="551" y="310"/>
                  </a:lnTo>
                  <a:lnTo>
                    <a:pt x="551" y="312"/>
                  </a:lnTo>
                  <a:lnTo>
                    <a:pt x="552" y="313"/>
                  </a:lnTo>
                  <a:lnTo>
                    <a:pt x="554" y="313"/>
                  </a:lnTo>
                  <a:lnTo>
                    <a:pt x="557" y="312"/>
                  </a:lnTo>
                  <a:lnTo>
                    <a:pt x="559" y="313"/>
                  </a:lnTo>
                  <a:lnTo>
                    <a:pt x="557" y="315"/>
                  </a:lnTo>
                  <a:lnTo>
                    <a:pt x="559" y="315"/>
                  </a:lnTo>
                  <a:lnTo>
                    <a:pt x="560" y="315"/>
                  </a:lnTo>
                  <a:lnTo>
                    <a:pt x="560" y="316"/>
                  </a:lnTo>
                  <a:lnTo>
                    <a:pt x="560" y="318"/>
                  </a:lnTo>
                  <a:lnTo>
                    <a:pt x="562" y="318"/>
                  </a:lnTo>
                  <a:lnTo>
                    <a:pt x="562" y="319"/>
                  </a:lnTo>
                  <a:lnTo>
                    <a:pt x="562" y="321"/>
                  </a:lnTo>
                  <a:lnTo>
                    <a:pt x="563" y="321"/>
                  </a:lnTo>
                  <a:lnTo>
                    <a:pt x="565" y="322"/>
                  </a:lnTo>
                  <a:lnTo>
                    <a:pt x="566" y="322"/>
                  </a:lnTo>
                  <a:lnTo>
                    <a:pt x="566" y="324"/>
                  </a:lnTo>
                  <a:lnTo>
                    <a:pt x="568" y="326"/>
                  </a:lnTo>
                  <a:lnTo>
                    <a:pt x="566" y="327"/>
                  </a:lnTo>
                  <a:lnTo>
                    <a:pt x="566" y="329"/>
                  </a:lnTo>
                  <a:lnTo>
                    <a:pt x="566" y="330"/>
                  </a:lnTo>
                  <a:lnTo>
                    <a:pt x="568" y="330"/>
                  </a:lnTo>
                  <a:lnTo>
                    <a:pt x="570" y="330"/>
                  </a:lnTo>
                  <a:lnTo>
                    <a:pt x="570" y="332"/>
                  </a:lnTo>
                  <a:lnTo>
                    <a:pt x="568" y="335"/>
                  </a:lnTo>
                  <a:lnTo>
                    <a:pt x="570" y="335"/>
                  </a:lnTo>
                  <a:lnTo>
                    <a:pt x="571" y="338"/>
                  </a:lnTo>
                  <a:lnTo>
                    <a:pt x="573" y="340"/>
                  </a:lnTo>
                  <a:lnTo>
                    <a:pt x="576" y="340"/>
                  </a:lnTo>
                  <a:lnTo>
                    <a:pt x="576" y="341"/>
                  </a:lnTo>
                  <a:lnTo>
                    <a:pt x="577" y="341"/>
                  </a:lnTo>
                  <a:lnTo>
                    <a:pt x="576" y="343"/>
                  </a:lnTo>
                  <a:lnTo>
                    <a:pt x="576" y="344"/>
                  </a:lnTo>
                  <a:lnTo>
                    <a:pt x="577" y="344"/>
                  </a:lnTo>
                  <a:lnTo>
                    <a:pt x="577" y="346"/>
                  </a:lnTo>
                  <a:lnTo>
                    <a:pt x="577" y="348"/>
                  </a:lnTo>
                  <a:lnTo>
                    <a:pt x="579" y="348"/>
                  </a:lnTo>
                  <a:lnTo>
                    <a:pt x="579" y="349"/>
                  </a:lnTo>
                  <a:lnTo>
                    <a:pt x="577" y="349"/>
                  </a:lnTo>
                  <a:lnTo>
                    <a:pt x="579" y="351"/>
                  </a:lnTo>
                  <a:lnTo>
                    <a:pt x="577" y="352"/>
                  </a:lnTo>
                  <a:lnTo>
                    <a:pt x="579" y="352"/>
                  </a:lnTo>
                  <a:lnTo>
                    <a:pt x="581" y="352"/>
                  </a:lnTo>
                  <a:lnTo>
                    <a:pt x="581" y="351"/>
                  </a:lnTo>
                  <a:lnTo>
                    <a:pt x="582" y="349"/>
                  </a:lnTo>
                  <a:lnTo>
                    <a:pt x="582" y="351"/>
                  </a:lnTo>
                  <a:lnTo>
                    <a:pt x="584" y="351"/>
                  </a:lnTo>
                  <a:lnTo>
                    <a:pt x="584" y="352"/>
                  </a:lnTo>
                  <a:lnTo>
                    <a:pt x="584" y="354"/>
                  </a:lnTo>
                  <a:lnTo>
                    <a:pt x="584" y="355"/>
                  </a:lnTo>
                  <a:lnTo>
                    <a:pt x="582" y="355"/>
                  </a:lnTo>
                  <a:lnTo>
                    <a:pt x="581" y="355"/>
                  </a:lnTo>
                  <a:lnTo>
                    <a:pt x="579" y="355"/>
                  </a:lnTo>
                  <a:lnTo>
                    <a:pt x="579" y="357"/>
                  </a:lnTo>
                  <a:lnTo>
                    <a:pt x="581" y="358"/>
                  </a:lnTo>
                  <a:lnTo>
                    <a:pt x="579" y="360"/>
                  </a:lnTo>
                  <a:lnTo>
                    <a:pt x="579" y="362"/>
                  </a:lnTo>
                  <a:lnTo>
                    <a:pt x="581" y="362"/>
                  </a:lnTo>
                  <a:lnTo>
                    <a:pt x="581" y="363"/>
                  </a:lnTo>
                  <a:lnTo>
                    <a:pt x="579" y="363"/>
                  </a:lnTo>
                  <a:lnTo>
                    <a:pt x="579" y="365"/>
                  </a:lnTo>
                  <a:lnTo>
                    <a:pt x="581" y="365"/>
                  </a:lnTo>
                  <a:lnTo>
                    <a:pt x="581" y="366"/>
                  </a:lnTo>
                  <a:lnTo>
                    <a:pt x="581" y="368"/>
                  </a:lnTo>
                  <a:lnTo>
                    <a:pt x="581" y="369"/>
                  </a:lnTo>
                  <a:lnTo>
                    <a:pt x="581" y="371"/>
                  </a:lnTo>
                  <a:lnTo>
                    <a:pt x="581" y="373"/>
                  </a:lnTo>
                  <a:lnTo>
                    <a:pt x="582" y="373"/>
                  </a:lnTo>
                  <a:lnTo>
                    <a:pt x="581" y="373"/>
                  </a:lnTo>
                  <a:lnTo>
                    <a:pt x="582" y="374"/>
                  </a:lnTo>
                  <a:lnTo>
                    <a:pt x="581" y="374"/>
                  </a:lnTo>
                  <a:lnTo>
                    <a:pt x="579" y="374"/>
                  </a:lnTo>
                  <a:lnTo>
                    <a:pt x="577" y="374"/>
                  </a:lnTo>
                  <a:lnTo>
                    <a:pt x="577" y="377"/>
                  </a:lnTo>
                  <a:lnTo>
                    <a:pt x="576" y="377"/>
                  </a:lnTo>
                  <a:lnTo>
                    <a:pt x="576" y="379"/>
                  </a:lnTo>
                  <a:lnTo>
                    <a:pt x="576" y="380"/>
                  </a:lnTo>
                  <a:lnTo>
                    <a:pt x="577" y="380"/>
                  </a:lnTo>
                  <a:lnTo>
                    <a:pt x="577" y="382"/>
                  </a:lnTo>
                  <a:lnTo>
                    <a:pt x="579" y="382"/>
                  </a:lnTo>
                  <a:lnTo>
                    <a:pt x="579" y="384"/>
                  </a:lnTo>
                  <a:lnTo>
                    <a:pt x="579" y="385"/>
                  </a:lnTo>
                  <a:lnTo>
                    <a:pt x="577" y="385"/>
                  </a:lnTo>
                  <a:lnTo>
                    <a:pt x="577" y="387"/>
                  </a:lnTo>
                  <a:lnTo>
                    <a:pt x="579" y="388"/>
                  </a:lnTo>
                  <a:lnTo>
                    <a:pt x="579" y="390"/>
                  </a:lnTo>
                  <a:lnTo>
                    <a:pt x="577" y="390"/>
                  </a:lnTo>
                  <a:lnTo>
                    <a:pt x="576" y="390"/>
                  </a:lnTo>
                  <a:lnTo>
                    <a:pt x="576" y="391"/>
                  </a:lnTo>
                  <a:lnTo>
                    <a:pt x="577" y="391"/>
                  </a:lnTo>
                  <a:lnTo>
                    <a:pt x="577" y="393"/>
                  </a:lnTo>
                  <a:lnTo>
                    <a:pt x="579" y="394"/>
                  </a:lnTo>
                  <a:lnTo>
                    <a:pt x="579" y="393"/>
                  </a:lnTo>
                  <a:lnTo>
                    <a:pt x="581" y="393"/>
                  </a:lnTo>
                  <a:lnTo>
                    <a:pt x="581" y="394"/>
                  </a:lnTo>
                  <a:lnTo>
                    <a:pt x="582" y="394"/>
                  </a:lnTo>
                  <a:lnTo>
                    <a:pt x="581" y="396"/>
                  </a:lnTo>
                  <a:lnTo>
                    <a:pt x="582" y="398"/>
                  </a:lnTo>
                  <a:lnTo>
                    <a:pt x="582" y="396"/>
                  </a:lnTo>
                  <a:lnTo>
                    <a:pt x="584" y="396"/>
                  </a:lnTo>
                  <a:lnTo>
                    <a:pt x="584" y="398"/>
                  </a:lnTo>
                  <a:lnTo>
                    <a:pt x="584" y="399"/>
                  </a:lnTo>
                  <a:lnTo>
                    <a:pt x="584" y="401"/>
                  </a:lnTo>
                  <a:lnTo>
                    <a:pt x="582" y="401"/>
                  </a:lnTo>
                  <a:lnTo>
                    <a:pt x="582" y="402"/>
                  </a:lnTo>
                  <a:lnTo>
                    <a:pt x="582" y="404"/>
                  </a:lnTo>
                  <a:lnTo>
                    <a:pt x="581" y="404"/>
                  </a:lnTo>
                  <a:lnTo>
                    <a:pt x="579" y="404"/>
                  </a:lnTo>
                  <a:lnTo>
                    <a:pt x="577" y="402"/>
                  </a:lnTo>
                  <a:lnTo>
                    <a:pt x="574" y="401"/>
                  </a:lnTo>
                  <a:lnTo>
                    <a:pt x="573" y="401"/>
                  </a:lnTo>
                  <a:lnTo>
                    <a:pt x="568" y="401"/>
                  </a:lnTo>
                  <a:lnTo>
                    <a:pt x="566" y="402"/>
                  </a:lnTo>
                  <a:lnTo>
                    <a:pt x="563" y="402"/>
                  </a:lnTo>
                  <a:lnTo>
                    <a:pt x="562" y="402"/>
                  </a:lnTo>
                  <a:lnTo>
                    <a:pt x="560" y="402"/>
                  </a:lnTo>
                  <a:lnTo>
                    <a:pt x="557" y="404"/>
                  </a:lnTo>
                  <a:lnTo>
                    <a:pt x="557" y="402"/>
                  </a:lnTo>
                  <a:lnTo>
                    <a:pt x="555" y="404"/>
                  </a:lnTo>
                  <a:lnTo>
                    <a:pt x="554" y="404"/>
                  </a:lnTo>
                  <a:lnTo>
                    <a:pt x="552" y="404"/>
                  </a:lnTo>
                  <a:lnTo>
                    <a:pt x="551" y="405"/>
                  </a:lnTo>
                  <a:lnTo>
                    <a:pt x="549" y="405"/>
                  </a:lnTo>
                  <a:lnTo>
                    <a:pt x="546" y="407"/>
                  </a:lnTo>
                  <a:lnTo>
                    <a:pt x="543" y="405"/>
                  </a:lnTo>
                  <a:lnTo>
                    <a:pt x="541" y="405"/>
                  </a:lnTo>
                  <a:lnTo>
                    <a:pt x="538" y="405"/>
                  </a:lnTo>
                  <a:lnTo>
                    <a:pt x="537" y="405"/>
                  </a:lnTo>
                  <a:lnTo>
                    <a:pt x="535" y="405"/>
                  </a:lnTo>
                  <a:lnTo>
                    <a:pt x="535" y="404"/>
                  </a:lnTo>
                  <a:lnTo>
                    <a:pt x="534" y="404"/>
                  </a:lnTo>
                  <a:lnTo>
                    <a:pt x="534" y="402"/>
                  </a:lnTo>
                  <a:lnTo>
                    <a:pt x="532" y="402"/>
                  </a:lnTo>
                  <a:lnTo>
                    <a:pt x="530" y="402"/>
                  </a:lnTo>
                  <a:lnTo>
                    <a:pt x="529" y="404"/>
                  </a:lnTo>
                  <a:lnTo>
                    <a:pt x="527" y="405"/>
                  </a:lnTo>
                  <a:lnTo>
                    <a:pt x="526" y="405"/>
                  </a:lnTo>
                  <a:lnTo>
                    <a:pt x="524" y="405"/>
                  </a:lnTo>
                  <a:lnTo>
                    <a:pt x="521" y="405"/>
                  </a:lnTo>
                  <a:lnTo>
                    <a:pt x="519" y="405"/>
                  </a:lnTo>
                  <a:lnTo>
                    <a:pt x="519" y="404"/>
                  </a:lnTo>
                  <a:lnTo>
                    <a:pt x="518" y="404"/>
                  </a:lnTo>
                  <a:lnTo>
                    <a:pt x="516" y="404"/>
                  </a:lnTo>
                  <a:lnTo>
                    <a:pt x="515" y="404"/>
                  </a:lnTo>
                  <a:lnTo>
                    <a:pt x="513" y="404"/>
                  </a:lnTo>
                  <a:lnTo>
                    <a:pt x="512" y="405"/>
                  </a:lnTo>
                  <a:lnTo>
                    <a:pt x="510" y="407"/>
                  </a:lnTo>
                  <a:lnTo>
                    <a:pt x="509" y="409"/>
                  </a:lnTo>
                  <a:lnTo>
                    <a:pt x="507" y="409"/>
                  </a:lnTo>
                  <a:lnTo>
                    <a:pt x="505" y="409"/>
                  </a:lnTo>
                  <a:lnTo>
                    <a:pt x="505" y="410"/>
                  </a:lnTo>
                  <a:lnTo>
                    <a:pt x="504" y="410"/>
                  </a:lnTo>
                  <a:lnTo>
                    <a:pt x="501" y="410"/>
                  </a:lnTo>
                  <a:lnTo>
                    <a:pt x="496" y="412"/>
                  </a:lnTo>
                  <a:lnTo>
                    <a:pt x="494" y="412"/>
                  </a:lnTo>
                  <a:lnTo>
                    <a:pt x="494" y="413"/>
                  </a:lnTo>
                  <a:lnTo>
                    <a:pt x="491" y="413"/>
                  </a:lnTo>
                  <a:lnTo>
                    <a:pt x="491" y="415"/>
                  </a:lnTo>
                  <a:lnTo>
                    <a:pt x="490" y="415"/>
                  </a:lnTo>
                  <a:lnTo>
                    <a:pt x="490" y="413"/>
                  </a:lnTo>
                  <a:lnTo>
                    <a:pt x="488" y="413"/>
                  </a:lnTo>
                  <a:lnTo>
                    <a:pt x="488" y="412"/>
                  </a:lnTo>
                  <a:lnTo>
                    <a:pt x="487" y="410"/>
                  </a:lnTo>
                  <a:lnTo>
                    <a:pt x="487" y="409"/>
                  </a:lnTo>
                  <a:lnTo>
                    <a:pt x="485" y="409"/>
                  </a:lnTo>
                  <a:lnTo>
                    <a:pt x="483" y="409"/>
                  </a:lnTo>
                  <a:lnTo>
                    <a:pt x="482" y="407"/>
                  </a:lnTo>
                  <a:lnTo>
                    <a:pt x="480" y="407"/>
                  </a:lnTo>
                  <a:lnTo>
                    <a:pt x="479" y="405"/>
                  </a:lnTo>
                  <a:lnTo>
                    <a:pt x="477" y="405"/>
                  </a:lnTo>
                  <a:lnTo>
                    <a:pt x="476" y="405"/>
                  </a:lnTo>
                  <a:lnTo>
                    <a:pt x="474" y="407"/>
                  </a:lnTo>
                  <a:lnTo>
                    <a:pt x="473" y="409"/>
                  </a:lnTo>
                  <a:lnTo>
                    <a:pt x="471" y="409"/>
                  </a:lnTo>
                  <a:lnTo>
                    <a:pt x="469" y="409"/>
                  </a:lnTo>
                  <a:lnTo>
                    <a:pt x="469" y="407"/>
                  </a:lnTo>
                  <a:lnTo>
                    <a:pt x="468" y="405"/>
                  </a:lnTo>
                  <a:lnTo>
                    <a:pt x="466" y="405"/>
                  </a:lnTo>
                  <a:lnTo>
                    <a:pt x="465" y="404"/>
                  </a:lnTo>
                  <a:lnTo>
                    <a:pt x="465" y="402"/>
                  </a:lnTo>
                  <a:lnTo>
                    <a:pt x="463" y="402"/>
                  </a:lnTo>
                  <a:lnTo>
                    <a:pt x="462" y="402"/>
                  </a:lnTo>
                  <a:lnTo>
                    <a:pt x="460" y="402"/>
                  </a:lnTo>
                  <a:lnTo>
                    <a:pt x="455" y="402"/>
                  </a:lnTo>
                  <a:lnTo>
                    <a:pt x="454" y="402"/>
                  </a:lnTo>
                  <a:lnTo>
                    <a:pt x="452" y="402"/>
                  </a:lnTo>
                  <a:lnTo>
                    <a:pt x="452" y="401"/>
                  </a:lnTo>
                  <a:lnTo>
                    <a:pt x="451" y="399"/>
                  </a:lnTo>
                  <a:lnTo>
                    <a:pt x="449" y="398"/>
                  </a:lnTo>
                  <a:lnTo>
                    <a:pt x="448" y="399"/>
                  </a:lnTo>
                  <a:lnTo>
                    <a:pt x="446" y="398"/>
                  </a:lnTo>
                  <a:lnTo>
                    <a:pt x="444" y="398"/>
                  </a:lnTo>
                  <a:lnTo>
                    <a:pt x="444" y="396"/>
                  </a:lnTo>
                  <a:lnTo>
                    <a:pt x="444" y="394"/>
                  </a:lnTo>
                  <a:lnTo>
                    <a:pt x="443" y="394"/>
                  </a:lnTo>
                  <a:lnTo>
                    <a:pt x="441" y="394"/>
                  </a:lnTo>
                  <a:lnTo>
                    <a:pt x="441" y="393"/>
                  </a:lnTo>
                  <a:lnTo>
                    <a:pt x="440" y="393"/>
                  </a:lnTo>
                  <a:lnTo>
                    <a:pt x="438" y="393"/>
                  </a:lnTo>
                  <a:lnTo>
                    <a:pt x="438" y="391"/>
                  </a:lnTo>
                  <a:lnTo>
                    <a:pt x="437" y="393"/>
                  </a:lnTo>
                  <a:lnTo>
                    <a:pt x="435" y="393"/>
                  </a:lnTo>
                  <a:lnTo>
                    <a:pt x="435" y="394"/>
                  </a:lnTo>
                  <a:lnTo>
                    <a:pt x="435" y="398"/>
                  </a:lnTo>
                  <a:lnTo>
                    <a:pt x="433" y="398"/>
                  </a:lnTo>
                  <a:lnTo>
                    <a:pt x="432" y="399"/>
                  </a:lnTo>
                  <a:lnTo>
                    <a:pt x="429" y="399"/>
                  </a:lnTo>
                  <a:lnTo>
                    <a:pt x="427" y="398"/>
                  </a:lnTo>
                  <a:lnTo>
                    <a:pt x="426" y="398"/>
                  </a:lnTo>
                  <a:lnTo>
                    <a:pt x="424" y="399"/>
                  </a:lnTo>
                  <a:lnTo>
                    <a:pt x="422" y="398"/>
                  </a:lnTo>
                  <a:lnTo>
                    <a:pt x="422" y="396"/>
                  </a:lnTo>
                  <a:lnTo>
                    <a:pt x="422" y="394"/>
                  </a:lnTo>
                  <a:lnTo>
                    <a:pt x="421" y="393"/>
                  </a:lnTo>
                  <a:lnTo>
                    <a:pt x="422" y="393"/>
                  </a:lnTo>
                  <a:lnTo>
                    <a:pt x="422" y="391"/>
                  </a:lnTo>
                  <a:lnTo>
                    <a:pt x="422" y="390"/>
                  </a:lnTo>
                  <a:lnTo>
                    <a:pt x="424" y="388"/>
                  </a:lnTo>
                  <a:lnTo>
                    <a:pt x="424" y="387"/>
                  </a:lnTo>
                  <a:lnTo>
                    <a:pt x="424" y="385"/>
                  </a:lnTo>
                  <a:lnTo>
                    <a:pt x="422" y="384"/>
                  </a:lnTo>
                  <a:lnTo>
                    <a:pt x="421" y="384"/>
                  </a:lnTo>
                  <a:lnTo>
                    <a:pt x="419" y="384"/>
                  </a:lnTo>
                  <a:lnTo>
                    <a:pt x="418" y="384"/>
                  </a:lnTo>
                  <a:lnTo>
                    <a:pt x="416" y="384"/>
                  </a:lnTo>
                  <a:lnTo>
                    <a:pt x="416" y="382"/>
                  </a:lnTo>
                  <a:lnTo>
                    <a:pt x="415" y="384"/>
                  </a:lnTo>
                  <a:lnTo>
                    <a:pt x="413" y="384"/>
                  </a:lnTo>
                  <a:lnTo>
                    <a:pt x="412" y="384"/>
                  </a:lnTo>
                  <a:lnTo>
                    <a:pt x="410" y="384"/>
                  </a:lnTo>
                  <a:lnTo>
                    <a:pt x="408" y="382"/>
                  </a:lnTo>
                  <a:lnTo>
                    <a:pt x="407" y="384"/>
                  </a:lnTo>
                  <a:lnTo>
                    <a:pt x="405" y="382"/>
                  </a:lnTo>
                  <a:lnTo>
                    <a:pt x="404" y="382"/>
                  </a:lnTo>
                  <a:lnTo>
                    <a:pt x="402" y="382"/>
                  </a:lnTo>
                  <a:lnTo>
                    <a:pt x="401" y="382"/>
                  </a:lnTo>
                  <a:lnTo>
                    <a:pt x="397" y="382"/>
                  </a:lnTo>
                  <a:lnTo>
                    <a:pt x="396" y="382"/>
                  </a:lnTo>
                  <a:lnTo>
                    <a:pt x="396" y="380"/>
                  </a:lnTo>
                  <a:lnTo>
                    <a:pt x="394" y="380"/>
                  </a:lnTo>
                  <a:lnTo>
                    <a:pt x="391" y="380"/>
                  </a:lnTo>
                  <a:lnTo>
                    <a:pt x="386" y="380"/>
                  </a:lnTo>
                  <a:lnTo>
                    <a:pt x="385" y="380"/>
                  </a:lnTo>
                  <a:lnTo>
                    <a:pt x="383" y="380"/>
                  </a:lnTo>
                  <a:lnTo>
                    <a:pt x="374" y="379"/>
                  </a:lnTo>
                  <a:lnTo>
                    <a:pt x="368" y="379"/>
                  </a:lnTo>
                  <a:lnTo>
                    <a:pt x="363" y="379"/>
                  </a:lnTo>
                  <a:lnTo>
                    <a:pt x="361" y="379"/>
                  </a:lnTo>
                  <a:lnTo>
                    <a:pt x="358" y="379"/>
                  </a:lnTo>
                  <a:lnTo>
                    <a:pt x="352" y="379"/>
                  </a:lnTo>
                  <a:lnTo>
                    <a:pt x="350" y="379"/>
                  </a:lnTo>
                  <a:lnTo>
                    <a:pt x="349" y="379"/>
                  </a:lnTo>
                  <a:lnTo>
                    <a:pt x="347" y="379"/>
                  </a:lnTo>
                  <a:lnTo>
                    <a:pt x="335" y="379"/>
                  </a:lnTo>
                  <a:lnTo>
                    <a:pt x="333" y="379"/>
                  </a:lnTo>
                  <a:lnTo>
                    <a:pt x="327" y="379"/>
                  </a:lnTo>
                  <a:lnTo>
                    <a:pt x="325" y="379"/>
                  </a:lnTo>
                  <a:lnTo>
                    <a:pt x="324" y="379"/>
                  </a:lnTo>
                  <a:lnTo>
                    <a:pt x="322" y="379"/>
                  </a:lnTo>
                  <a:lnTo>
                    <a:pt x="319" y="379"/>
                  </a:lnTo>
                  <a:lnTo>
                    <a:pt x="318" y="379"/>
                  </a:lnTo>
                  <a:lnTo>
                    <a:pt x="310" y="379"/>
                  </a:lnTo>
                  <a:lnTo>
                    <a:pt x="308" y="379"/>
                  </a:lnTo>
                  <a:lnTo>
                    <a:pt x="305" y="379"/>
                  </a:lnTo>
                  <a:lnTo>
                    <a:pt x="304" y="379"/>
                  </a:lnTo>
                  <a:lnTo>
                    <a:pt x="302" y="379"/>
                  </a:lnTo>
                  <a:lnTo>
                    <a:pt x="299" y="379"/>
                  </a:lnTo>
                  <a:lnTo>
                    <a:pt x="286" y="379"/>
                  </a:lnTo>
                  <a:lnTo>
                    <a:pt x="274" y="379"/>
                  </a:lnTo>
                  <a:lnTo>
                    <a:pt x="261" y="379"/>
                  </a:lnTo>
                  <a:lnTo>
                    <a:pt x="260" y="379"/>
                  </a:lnTo>
                  <a:lnTo>
                    <a:pt x="253" y="379"/>
                  </a:lnTo>
                  <a:lnTo>
                    <a:pt x="250" y="379"/>
                  </a:lnTo>
                  <a:lnTo>
                    <a:pt x="249" y="379"/>
                  </a:lnTo>
                  <a:lnTo>
                    <a:pt x="247" y="379"/>
                  </a:lnTo>
                  <a:lnTo>
                    <a:pt x="246" y="379"/>
                  </a:lnTo>
                  <a:lnTo>
                    <a:pt x="239" y="379"/>
                  </a:lnTo>
                  <a:lnTo>
                    <a:pt x="238" y="379"/>
                  </a:lnTo>
                  <a:lnTo>
                    <a:pt x="236" y="379"/>
                  </a:lnTo>
                  <a:lnTo>
                    <a:pt x="235" y="379"/>
                  </a:lnTo>
                  <a:lnTo>
                    <a:pt x="233" y="379"/>
                  </a:lnTo>
                  <a:lnTo>
                    <a:pt x="230" y="379"/>
                  </a:lnTo>
                  <a:lnTo>
                    <a:pt x="228" y="379"/>
                  </a:lnTo>
                  <a:lnTo>
                    <a:pt x="227" y="379"/>
                  </a:lnTo>
                  <a:lnTo>
                    <a:pt x="225" y="379"/>
                  </a:lnTo>
                  <a:lnTo>
                    <a:pt x="224" y="379"/>
                  </a:lnTo>
                  <a:lnTo>
                    <a:pt x="222" y="379"/>
                  </a:lnTo>
                  <a:lnTo>
                    <a:pt x="221" y="379"/>
                  </a:lnTo>
                  <a:lnTo>
                    <a:pt x="217" y="380"/>
                  </a:lnTo>
                  <a:lnTo>
                    <a:pt x="214" y="384"/>
                  </a:lnTo>
                  <a:lnTo>
                    <a:pt x="213" y="384"/>
                  </a:lnTo>
                  <a:lnTo>
                    <a:pt x="208" y="385"/>
                  </a:lnTo>
                  <a:lnTo>
                    <a:pt x="206" y="387"/>
                  </a:lnTo>
                  <a:lnTo>
                    <a:pt x="205" y="388"/>
                  </a:lnTo>
                  <a:lnTo>
                    <a:pt x="203" y="390"/>
                  </a:lnTo>
                  <a:lnTo>
                    <a:pt x="202" y="391"/>
                  </a:lnTo>
                  <a:lnTo>
                    <a:pt x="199" y="393"/>
                  </a:lnTo>
                  <a:lnTo>
                    <a:pt x="197" y="393"/>
                  </a:lnTo>
                  <a:lnTo>
                    <a:pt x="197" y="394"/>
                  </a:lnTo>
                  <a:lnTo>
                    <a:pt x="196" y="394"/>
                  </a:lnTo>
                  <a:lnTo>
                    <a:pt x="194" y="394"/>
                  </a:lnTo>
                  <a:lnTo>
                    <a:pt x="192" y="396"/>
                  </a:lnTo>
                  <a:lnTo>
                    <a:pt x="189" y="396"/>
                  </a:lnTo>
                  <a:lnTo>
                    <a:pt x="188" y="398"/>
                  </a:lnTo>
                  <a:lnTo>
                    <a:pt x="183" y="401"/>
                  </a:lnTo>
                  <a:lnTo>
                    <a:pt x="181" y="401"/>
                  </a:lnTo>
                  <a:lnTo>
                    <a:pt x="180" y="401"/>
                  </a:lnTo>
                  <a:lnTo>
                    <a:pt x="180" y="402"/>
                  </a:lnTo>
                  <a:lnTo>
                    <a:pt x="177" y="402"/>
                  </a:lnTo>
                  <a:lnTo>
                    <a:pt x="175" y="404"/>
                  </a:lnTo>
                  <a:lnTo>
                    <a:pt x="174" y="404"/>
                  </a:lnTo>
                  <a:lnTo>
                    <a:pt x="172" y="402"/>
                  </a:lnTo>
                  <a:lnTo>
                    <a:pt x="167" y="402"/>
                  </a:lnTo>
                  <a:lnTo>
                    <a:pt x="166" y="402"/>
                  </a:lnTo>
                  <a:lnTo>
                    <a:pt x="164" y="402"/>
                  </a:lnTo>
                  <a:lnTo>
                    <a:pt x="163" y="402"/>
                  </a:lnTo>
                  <a:lnTo>
                    <a:pt x="158" y="401"/>
                  </a:lnTo>
                  <a:lnTo>
                    <a:pt x="155" y="401"/>
                  </a:lnTo>
                  <a:lnTo>
                    <a:pt x="152" y="401"/>
                  </a:lnTo>
                  <a:lnTo>
                    <a:pt x="150" y="402"/>
                  </a:lnTo>
                  <a:lnTo>
                    <a:pt x="149" y="402"/>
                  </a:lnTo>
                  <a:lnTo>
                    <a:pt x="147" y="401"/>
                  </a:lnTo>
                  <a:lnTo>
                    <a:pt x="142" y="399"/>
                  </a:lnTo>
                  <a:lnTo>
                    <a:pt x="141" y="399"/>
                  </a:lnTo>
                  <a:lnTo>
                    <a:pt x="139" y="399"/>
                  </a:lnTo>
                  <a:lnTo>
                    <a:pt x="136" y="399"/>
                  </a:lnTo>
                  <a:lnTo>
                    <a:pt x="133" y="401"/>
                  </a:lnTo>
                  <a:lnTo>
                    <a:pt x="131" y="401"/>
                  </a:lnTo>
                  <a:lnTo>
                    <a:pt x="130" y="401"/>
                  </a:lnTo>
                  <a:lnTo>
                    <a:pt x="127" y="401"/>
                  </a:lnTo>
                  <a:lnTo>
                    <a:pt x="125" y="401"/>
                  </a:lnTo>
                  <a:lnTo>
                    <a:pt x="124" y="401"/>
                  </a:lnTo>
                  <a:lnTo>
                    <a:pt x="122" y="402"/>
                  </a:lnTo>
                  <a:lnTo>
                    <a:pt x="119" y="404"/>
                  </a:lnTo>
                  <a:lnTo>
                    <a:pt x="117" y="404"/>
                  </a:lnTo>
                  <a:lnTo>
                    <a:pt x="116" y="405"/>
                  </a:lnTo>
                  <a:lnTo>
                    <a:pt x="114" y="405"/>
                  </a:lnTo>
                  <a:lnTo>
                    <a:pt x="111" y="407"/>
                  </a:lnTo>
                  <a:lnTo>
                    <a:pt x="109" y="409"/>
                  </a:lnTo>
                  <a:lnTo>
                    <a:pt x="108" y="409"/>
                  </a:lnTo>
                  <a:lnTo>
                    <a:pt x="105" y="410"/>
                  </a:lnTo>
                  <a:lnTo>
                    <a:pt x="103" y="410"/>
                  </a:lnTo>
                  <a:lnTo>
                    <a:pt x="102" y="410"/>
                  </a:lnTo>
                  <a:lnTo>
                    <a:pt x="99" y="410"/>
                  </a:lnTo>
                  <a:lnTo>
                    <a:pt x="97" y="410"/>
                  </a:lnTo>
                  <a:lnTo>
                    <a:pt x="95" y="410"/>
                  </a:lnTo>
                  <a:lnTo>
                    <a:pt x="94" y="410"/>
                  </a:lnTo>
                  <a:lnTo>
                    <a:pt x="92" y="410"/>
                  </a:lnTo>
                  <a:lnTo>
                    <a:pt x="91" y="410"/>
                  </a:lnTo>
                  <a:lnTo>
                    <a:pt x="89" y="410"/>
                  </a:lnTo>
                  <a:lnTo>
                    <a:pt x="88" y="410"/>
                  </a:lnTo>
                  <a:lnTo>
                    <a:pt x="84" y="410"/>
                  </a:lnTo>
                  <a:lnTo>
                    <a:pt x="83" y="410"/>
                  </a:lnTo>
                  <a:lnTo>
                    <a:pt x="81" y="410"/>
                  </a:lnTo>
                  <a:lnTo>
                    <a:pt x="80" y="410"/>
                  </a:lnTo>
                  <a:lnTo>
                    <a:pt x="78" y="412"/>
                  </a:lnTo>
                  <a:lnTo>
                    <a:pt x="77" y="412"/>
                  </a:lnTo>
                  <a:lnTo>
                    <a:pt x="75" y="412"/>
                  </a:lnTo>
                  <a:lnTo>
                    <a:pt x="75" y="410"/>
                  </a:lnTo>
                  <a:lnTo>
                    <a:pt x="75" y="409"/>
                  </a:lnTo>
                  <a:lnTo>
                    <a:pt x="75" y="407"/>
                  </a:lnTo>
                  <a:lnTo>
                    <a:pt x="73" y="407"/>
                  </a:lnTo>
                  <a:lnTo>
                    <a:pt x="72" y="405"/>
                  </a:lnTo>
                  <a:lnTo>
                    <a:pt x="72" y="404"/>
                  </a:lnTo>
                  <a:lnTo>
                    <a:pt x="70" y="401"/>
                  </a:lnTo>
                  <a:lnTo>
                    <a:pt x="70" y="399"/>
                  </a:lnTo>
                  <a:lnTo>
                    <a:pt x="70" y="398"/>
                  </a:lnTo>
                  <a:lnTo>
                    <a:pt x="70" y="396"/>
                  </a:lnTo>
                  <a:lnTo>
                    <a:pt x="72" y="394"/>
                  </a:lnTo>
                  <a:lnTo>
                    <a:pt x="73" y="391"/>
                  </a:lnTo>
                  <a:lnTo>
                    <a:pt x="73" y="390"/>
                  </a:lnTo>
                  <a:lnTo>
                    <a:pt x="72" y="390"/>
                  </a:lnTo>
                  <a:lnTo>
                    <a:pt x="72" y="388"/>
                  </a:lnTo>
                  <a:lnTo>
                    <a:pt x="72" y="385"/>
                  </a:lnTo>
                  <a:lnTo>
                    <a:pt x="72" y="384"/>
                  </a:lnTo>
                  <a:lnTo>
                    <a:pt x="72" y="380"/>
                  </a:lnTo>
                  <a:lnTo>
                    <a:pt x="72" y="379"/>
                  </a:lnTo>
                  <a:lnTo>
                    <a:pt x="72" y="377"/>
                  </a:lnTo>
                  <a:lnTo>
                    <a:pt x="70" y="376"/>
                  </a:lnTo>
                  <a:lnTo>
                    <a:pt x="72" y="374"/>
                  </a:lnTo>
                  <a:lnTo>
                    <a:pt x="70" y="373"/>
                  </a:lnTo>
                  <a:lnTo>
                    <a:pt x="72" y="369"/>
                  </a:lnTo>
                  <a:lnTo>
                    <a:pt x="72" y="368"/>
                  </a:lnTo>
                  <a:lnTo>
                    <a:pt x="72" y="366"/>
                  </a:lnTo>
                  <a:lnTo>
                    <a:pt x="72" y="365"/>
                  </a:lnTo>
                  <a:lnTo>
                    <a:pt x="72" y="366"/>
                  </a:lnTo>
                  <a:lnTo>
                    <a:pt x="70" y="368"/>
                  </a:lnTo>
                  <a:lnTo>
                    <a:pt x="70" y="369"/>
                  </a:lnTo>
                  <a:lnTo>
                    <a:pt x="70" y="371"/>
                  </a:lnTo>
                  <a:lnTo>
                    <a:pt x="70" y="368"/>
                  </a:lnTo>
                  <a:lnTo>
                    <a:pt x="70" y="366"/>
                  </a:lnTo>
                  <a:lnTo>
                    <a:pt x="72" y="365"/>
                  </a:lnTo>
                  <a:lnTo>
                    <a:pt x="70" y="363"/>
                  </a:lnTo>
                  <a:lnTo>
                    <a:pt x="72" y="360"/>
                  </a:lnTo>
                  <a:lnTo>
                    <a:pt x="73" y="357"/>
                  </a:lnTo>
                  <a:lnTo>
                    <a:pt x="73" y="355"/>
                  </a:lnTo>
                  <a:lnTo>
                    <a:pt x="73" y="354"/>
                  </a:lnTo>
                  <a:lnTo>
                    <a:pt x="73" y="352"/>
                  </a:lnTo>
                  <a:lnTo>
                    <a:pt x="75" y="348"/>
                  </a:lnTo>
                  <a:lnTo>
                    <a:pt x="75" y="344"/>
                  </a:lnTo>
                  <a:lnTo>
                    <a:pt x="73" y="343"/>
                  </a:lnTo>
                  <a:lnTo>
                    <a:pt x="75" y="343"/>
                  </a:lnTo>
                  <a:lnTo>
                    <a:pt x="75" y="341"/>
                  </a:lnTo>
                  <a:lnTo>
                    <a:pt x="75" y="340"/>
                  </a:lnTo>
                  <a:lnTo>
                    <a:pt x="75" y="338"/>
                  </a:lnTo>
                  <a:lnTo>
                    <a:pt x="77" y="338"/>
                  </a:lnTo>
                  <a:lnTo>
                    <a:pt x="77" y="337"/>
                  </a:lnTo>
                  <a:lnTo>
                    <a:pt x="78" y="337"/>
                  </a:lnTo>
                  <a:lnTo>
                    <a:pt x="78" y="335"/>
                  </a:lnTo>
                  <a:lnTo>
                    <a:pt x="78" y="333"/>
                  </a:lnTo>
                  <a:lnTo>
                    <a:pt x="80" y="333"/>
                  </a:lnTo>
                  <a:lnTo>
                    <a:pt x="81" y="333"/>
                  </a:lnTo>
                  <a:lnTo>
                    <a:pt x="83" y="333"/>
                  </a:lnTo>
                  <a:lnTo>
                    <a:pt x="84" y="333"/>
                  </a:lnTo>
                  <a:lnTo>
                    <a:pt x="89" y="333"/>
                  </a:lnTo>
                  <a:lnTo>
                    <a:pt x="97" y="333"/>
                  </a:lnTo>
                  <a:lnTo>
                    <a:pt x="105" y="333"/>
                  </a:lnTo>
                  <a:lnTo>
                    <a:pt x="106" y="333"/>
                  </a:lnTo>
                  <a:lnTo>
                    <a:pt x="108" y="333"/>
                  </a:lnTo>
                  <a:lnTo>
                    <a:pt x="109" y="333"/>
                  </a:lnTo>
                  <a:lnTo>
                    <a:pt x="119" y="333"/>
                  </a:lnTo>
                  <a:lnTo>
                    <a:pt x="122" y="333"/>
                  </a:lnTo>
                  <a:lnTo>
                    <a:pt x="125" y="333"/>
                  </a:lnTo>
                  <a:lnTo>
                    <a:pt x="130" y="333"/>
                  </a:lnTo>
                  <a:lnTo>
                    <a:pt x="133" y="333"/>
                  </a:lnTo>
                  <a:lnTo>
                    <a:pt x="134" y="333"/>
                  </a:lnTo>
                  <a:lnTo>
                    <a:pt x="138" y="333"/>
                  </a:lnTo>
                  <a:lnTo>
                    <a:pt x="139" y="333"/>
                  </a:lnTo>
                  <a:lnTo>
                    <a:pt x="144" y="333"/>
                  </a:lnTo>
                  <a:lnTo>
                    <a:pt x="145" y="333"/>
                  </a:lnTo>
                  <a:lnTo>
                    <a:pt x="147" y="333"/>
                  </a:lnTo>
                  <a:lnTo>
                    <a:pt x="155" y="333"/>
                  </a:lnTo>
                  <a:lnTo>
                    <a:pt x="156" y="333"/>
                  </a:lnTo>
                  <a:lnTo>
                    <a:pt x="158" y="333"/>
                  </a:lnTo>
                  <a:lnTo>
                    <a:pt x="163" y="333"/>
                  </a:lnTo>
                  <a:lnTo>
                    <a:pt x="163" y="327"/>
                  </a:lnTo>
                  <a:lnTo>
                    <a:pt x="163" y="326"/>
                  </a:lnTo>
                  <a:lnTo>
                    <a:pt x="163" y="324"/>
                  </a:lnTo>
                  <a:lnTo>
                    <a:pt x="163" y="316"/>
                  </a:lnTo>
                  <a:lnTo>
                    <a:pt x="166" y="316"/>
                  </a:lnTo>
                  <a:lnTo>
                    <a:pt x="167" y="316"/>
                  </a:lnTo>
                  <a:lnTo>
                    <a:pt x="169" y="316"/>
                  </a:lnTo>
                  <a:lnTo>
                    <a:pt x="170" y="316"/>
                  </a:lnTo>
                  <a:lnTo>
                    <a:pt x="175" y="315"/>
                  </a:lnTo>
                  <a:lnTo>
                    <a:pt x="177" y="315"/>
                  </a:lnTo>
                  <a:lnTo>
                    <a:pt x="178" y="315"/>
                  </a:lnTo>
                  <a:lnTo>
                    <a:pt x="180" y="316"/>
                  </a:lnTo>
                  <a:lnTo>
                    <a:pt x="181" y="316"/>
                  </a:lnTo>
                  <a:lnTo>
                    <a:pt x="183" y="316"/>
                  </a:lnTo>
                  <a:lnTo>
                    <a:pt x="185" y="316"/>
                  </a:lnTo>
                  <a:lnTo>
                    <a:pt x="186" y="316"/>
                  </a:lnTo>
                  <a:lnTo>
                    <a:pt x="189" y="313"/>
                  </a:lnTo>
                  <a:lnTo>
                    <a:pt x="191" y="313"/>
                  </a:lnTo>
                  <a:lnTo>
                    <a:pt x="191" y="312"/>
                  </a:lnTo>
                  <a:lnTo>
                    <a:pt x="192" y="312"/>
                  </a:lnTo>
                  <a:lnTo>
                    <a:pt x="194" y="313"/>
                  </a:lnTo>
                  <a:lnTo>
                    <a:pt x="196" y="313"/>
                  </a:lnTo>
                  <a:lnTo>
                    <a:pt x="197" y="313"/>
                  </a:lnTo>
                  <a:lnTo>
                    <a:pt x="199" y="315"/>
                  </a:lnTo>
                  <a:lnTo>
                    <a:pt x="200" y="315"/>
                  </a:lnTo>
                  <a:lnTo>
                    <a:pt x="202" y="315"/>
                  </a:lnTo>
                  <a:lnTo>
                    <a:pt x="203" y="316"/>
                  </a:lnTo>
                  <a:lnTo>
                    <a:pt x="205" y="316"/>
                  </a:lnTo>
                  <a:lnTo>
                    <a:pt x="206" y="316"/>
                  </a:lnTo>
                  <a:lnTo>
                    <a:pt x="208" y="316"/>
                  </a:lnTo>
                  <a:lnTo>
                    <a:pt x="211" y="315"/>
                  </a:lnTo>
                  <a:lnTo>
                    <a:pt x="213" y="313"/>
                  </a:lnTo>
                  <a:lnTo>
                    <a:pt x="214" y="313"/>
                  </a:lnTo>
                  <a:lnTo>
                    <a:pt x="217" y="310"/>
                  </a:lnTo>
                  <a:lnTo>
                    <a:pt x="217" y="308"/>
                  </a:lnTo>
                  <a:lnTo>
                    <a:pt x="219" y="308"/>
                  </a:lnTo>
                  <a:lnTo>
                    <a:pt x="219" y="307"/>
                  </a:lnTo>
                  <a:lnTo>
                    <a:pt x="219" y="305"/>
                  </a:lnTo>
                  <a:lnTo>
                    <a:pt x="219" y="304"/>
                  </a:lnTo>
                  <a:lnTo>
                    <a:pt x="219" y="302"/>
                  </a:lnTo>
                  <a:lnTo>
                    <a:pt x="221" y="299"/>
                  </a:lnTo>
                  <a:lnTo>
                    <a:pt x="222" y="297"/>
                  </a:lnTo>
                  <a:lnTo>
                    <a:pt x="224" y="296"/>
                  </a:lnTo>
                  <a:lnTo>
                    <a:pt x="227" y="294"/>
                  </a:lnTo>
                  <a:lnTo>
                    <a:pt x="230" y="293"/>
                  </a:lnTo>
                  <a:lnTo>
                    <a:pt x="232" y="294"/>
                  </a:lnTo>
                  <a:lnTo>
                    <a:pt x="232" y="296"/>
                  </a:lnTo>
                  <a:lnTo>
                    <a:pt x="233" y="296"/>
                  </a:lnTo>
                  <a:lnTo>
                    <a:pt x="233" y="297"/>
                  </a:lnTo>
                  <a:lnTo>
                    <a:pt x="235" y="299"/>
                  </a:lnTo>
                  <a:lnTo>
                    <a:pt x="239" y="302"/>
                  </a:lnTo>
                  <a:lnTo>
                    <a:pt x="241" y="302"/>
                  </a:lnTo>
                  <a:lnTo>
                    <a:pt x="242" y="304"/>
                  </a:lnTo>
                  <a:lnTo>
                    <a:pt x="244" y="305"/>
                  </a:lnTo>
                  <a:lnTo>
                    <a:pt x="246" y="305"/>
                  </a:lnTo>
                  <a:lnTo>
                    <a:pt x="247" y="305"/>
                  </a:lnTo>
                  <a:lnTo>
                    <a:pt x="249" y="307"/>
                  </a:lnTo>
                  <a:lnTo>
                    <a:pt x="250" y="307"/>
                  </a:lnTo>
                  <a:lnTo>
                    <a:pt x="252" y="307"/>
                  </a:lnTo>
                  <a:lnTo>
                    <a:pt x="253" y="307"/>
                  </a:lnTo>
                  <a:lnTo>
                    <a:pt x="255" y="308"/>
                  </a:lnTo>
                  <a:lnTo>
                    <a:pt x="257" y="310"/>
                  </a:lnTo>
                  <a:lnTo>
                    <a:pt x="258" y="310"/>
                  </a:lnTo>
                  <a:lnTo>
                    <a:pt x="260" y="310"/>
                  </a:lnTo>
                  <a:lnTo>
                    <a:pt x="261" y="310"/>
                  </a:lnTo>
                  <a:lnTo>
                    <a:pt x="263" y="310"/>
                  </a:lnTo>
                  <a:lnTo>
                    <a:pt x="263" y="312"/>
                  </a:lnTo>
                  <a:lnTo>
                    <a:pt x="264" y="313"/>
                  </a:lnTo>
                  <a:lnTo>
                    <a:pt x="268" y="315"/>
                  </a:lnTo>
                  <a:lnTo>
                    <a:pt x="272" y="318"/>
                  </a:lnTo>
                  <a:lnTo>
                    <a:pt x="274" y="318"/>
                  </a:lnTo>
                  <a:lnTo>
                    <a:pt x="275" y="318"/>
                  </a:lnTo>
                  <a:lnTo>
                    <a:pt x="277" y="316"/>
                  </a:lnTo>
                  <a:lnTo>
                    <a:pt x="278" y="316"/>
                  </a:lnTo>
                  <a:lnTo>
                    <a:pt x="280" y="316"/>
                  </a:lnTo>
                  <a:lnTo>
                    <a:pt x="280" y="318"/>
                  </a:lnTo>
                  <a:lnTo>
                    <a:pt x="282" y="319"/>
                  </a:lnTo>
                  <a:lnTo>
                    <a:pt x="283" y="319"/>
                  </a:lnTo>
                  <a:lnTo>
                    <a:pt x="285" y="319"/>
                  </a:lnTo>
                  <a:lnTo>
                    <a:pt x="286" y="321"/>
                  </a:lnTo>
                  <a:lnTo>
                    <a:pt x="289" y="321"/>
                  </a:lnTo>
                  <a:lnTo>
                    <a:pt x="291" y="321"/>
                  </a:lnTo>
                  <a:lnTo>
                    <a:pt x="293" y="322"/>
                  </a:lnTo>
                  <a:lnTo>
                    <a:pt x="294" y="324"/>
                  </a:lnTo>
                  <a:lnTo>
                    <a:pt x="296" y="326"/>
                  </a:lnTo>
                  <a:lnTo>
                    <a:pt x="297" y="327"/>
                  </a:lnTo>
                  <a:lnTo>
                    <a:pt x="299" y="327"/>
                  </a:lnTo>
                  <a:lnTo>
                    <a:pt x="300" y="327"/>
                  </a:lnTo>
                  <a:lnTo>
                    <a:pt x="302" y="327"/>
                  </a:lnTo>
                  <a:lnTo>
                    <a:pt x="305" y="327"/>
                  </a:lnTo>
                  <a:lnTo>
                    <a:pt x="307" y="327"/>
                  </a:lnTo>
                  <a:lnTo>
                    <a:pt x="308" y="326"/>
                  </a:lnTo>
                  <a:lnTo>
                    <a:pt x="310" y="327"/>
                  </a:lnTo>
                  <a:lnTo>
                    <a:pt x="311" y="329"/>
                  </a:lnTo>
                  <a:lnTo>
                    <a:pt x="316" y="329"/>
                  </a:lnTo>
                  <a:lnTo>
                    <a:pt x="318" y="329"/>
                  </a:lnTo>
                  <a:lnTo>
                    <a:pt x="319" y="327"/>
                  </a:lnTo>
                  <a:lnTo>
                    <a:pt x="321" y="327"/>
                  </a:lnTo>
                  <a:lnTo>
                    <a:pt x="322" y="327"/>
                  </a:lnTo>
                  <a:lnTo>
                    <a:pt x="322" y="326"/>
                  </a:lnTo>
                  <a:lnTo>
                    <a:pt x="322" y="322"/>
                  </a:lnTo>
                  <a:lnTo>
                    <a:pt x="324" y="322"/>
                  </a:lnTo>
                  <a:lnTo>
                    <a:pt x="325" y="322"/>
                  </a:lnTo>
                  <a:lnTo>
                    <a:pt x="327" y="322"/>
                  </a:lnTo>
                  <a:lnTo>
                    <a:pt x="329" y="321"/>
                  </a:lnTo>
                  <a:lnTo>
                    <a:pt x="329" y="322"/>
                  </a:lnTo>
                  <a:lnTo>
                    <a:pt x="330" y="322"/>
                  </a:lnTo>
                  <a:lnTo>
                    <a:pt x="332" y="322"/>
                  </a:lnTo>
                  <a:lnTo>
                    <a:pt x="332" y="321"/>
                  </a:lnTo>
                  <a:lnTo>
                    <a:pt x="333" y="321"/>
                  </a:lnTo>
                  <a:lnTo>
                    <a:pt x="336" y="321"/>
                  </a:lnTo>
                  <a:lnTo>
                    <a:pt x="338" y="319"/>
                  </a:lnTo>
                  <a:lnTo>
                    <a:pt x="340" y="319"/>
                  </a:lnTo>
                  <a:lnTo>
                    <a:pt x="341" y="319"/>
                  </a:lnTo>
                  <a:lnTo>
                    <a:pt x="343" y="319"/>
                  </a:lnTo>
                  <a:lnTo>
                    <a:pt x="344" y="319"/>
                  </a:lnTo>
                  <a:lnTo>
                    <a:pt x="347" y="318"/>
                  </a:lnTo>
                  <a:lnTo>
                    <a:pt x="349" y="316"/>
                  </a:lnTo>
                  <a:lnTo>
                    <a:pt x="350" y="316"/>
                  </a:lnTo>
                  <a:lnTo>
                    <a:pt x="352" y="315"/>
                  </a:lnTo>
                  <a:lnTo>
                    <a:pt x="352" y="312"/>
                  </a:lnTo>
                  <a:lnTo>
                    <a:pt x="354" y="310"/>
                  </a:lnTo>
                  <a:lnTo>
                    <a:pt x="354" y="308"/>
                  </a:lnTo>
                  <a:lnTo>
                    <a:pt x="354" y="307"/>
                  </a:lnTo>
                  <a:lnTo>
                    <a:pt x="352" y="307"/>
                  </a:lnTo>
                  <a:lnTo>
                    <a:pt x="352" y="305"/>
                  </a:lnTo>
                  <a:lnTo>
                    <a:pt x="350" y="304"/>
                  </a:lnTo>
                  <a:lnTo>
                    <a:pt x="347" y="301"/>
                  </a:lnTo>
                  <a:lnTo>
                    <a:pt x="346" y="299"/>
                  </a:lnTo>
                  <a:lnTo>
                    <a:pt x="344" y="297"/>
                  </a:lnTo>
                  <a:lnTo>
                    <a:pt x="341" y="296"/>
                  </a:lnTo>
                  <a:lnTo>
                    <a:pt x="338" y="294"/>
                  </a:lnTo>
                  <a:lnTo>
                    <a:pt x="335" y="294"/>
                  </a:lnTo>
                  <a:lnTo>
                    <a:pt x="333" y="296"/>
                  </a:lnTo>
                  <a:lnTo>
                    <a:pt x="332" y="297"/>
                  </a:lnTo>
                  <a:lnTo>
                    <a:pt x="329" y="297"/>
                  </a:lnTo>
                  <a:lnTo>
                    <a:pt x="327" y="296"/>
                  </a:lnTo>
                  <a:lnTo>
                    <a:pt x="325" y="296"/>
                  </a:lnTo>
                  <a:lnTo>
                    <a:pt x="322" y="297"/>
                  </a:lnTo>
                  <a:lnTo>
                    <a:pt x="321" y="297"/>
                  </a:lnTo>
                  <a:lnTo>
                    <a:pt x="318" y="299"/>
                  </a:lnTo>
                  <a:lnTo>
                    <a:pt x="316" y="301"/>
                  </a:lnTo>
                  <a:lnTo>
                    <a:pt x="314" y="301"/>
                  </a:lnTo>
                  <a:lnTo>
                    <a:pt x="314" y="302"/>
                  </a:lnTo>
                  <a:lnTo>
                    <a:pt x="313" y="304"/>
                  </a:lnTo>
                  <a:lnTo>
                    <a:pt x="311" y="304"/>
                  </a:lnTo>
                  <a:lnTo>
                    <a:pt x="305" y="305"/>
                  </a:lnTo>
                  <a:lnTo>
                    <a:pt x="302" y="305"/>
                  </a:lnTo>
                  <a:lnTo>
                    <a:pt x="299" y="304"/>
                  </a:lnTo>
                  <a:lnTo>
                    <a:pt x="297" y="304"/>
                  </a:lnTo>
                  <a:lnTo>
                    <a:pt x="294" y="301"/>
                  </a:lnTo>
                  <a:lnTo>
                    <a:pt x="293" y="301"/>
                  </a:lnTo>
                  <a:lnTo>
                    <a:pt x="291" y="299"/>
                  </a:lnTo>
                  <a:lnTo>
                    <a:pt x="289" y="297"/>
                  </a:lnTo>
                  <a:lnTo>
                    <a:pt x="288" y="293"/>
                  </a:lnTo>
                  <a:lnTo>
                    <a:pt x="286" y="291"/>
                  </a:lnTo>
                  <a:lnTo>
                    <a:pt x="286" y="290"/>
                  </a:lnTo>
                  <a:lnTo>
                    <a:pt x="283" y="288"/>
                  </a:lnTo>
                  <a:lnTo>
                    <a:pt x="280" y="286"/>
                  </a:lnTo>
                  <a:lnTo>
                    <a:pt x="277" y="286"/>
                  </a:lnTo>
                  <a:lnTo>
                    <a:pt x="275" y="286"/>
                  </a:lnTo>
                  <a:lnTo>
                    <a:pt x="274" y="288"/>
                  </a:lnTo>
                  <a:lnTo>
                    <a:pt x="272" y="288"/>
                  </a:lnTo>
                  <a:lnTo>
                    <a:pt x="271" y="288"/>
                  </a:lnTo>
                  <a:lnTo>
                    <a:pt x="271" y="290"/>
                  </a:lnTo>
                  <a:lnTo>
                    <a:pt x="268" y="291"/>
                  </a:lnTo>
                  <a:lnTo>
                    <a:pt x="266" y="291"/>
                  </a:lnTo>
                  <a:lnTo>
                    <a:pt x="264" y="290"/>
                  </a:lnTo>
                  <a:lnTo>
                    <a:pt x="263" y="288"/>
                  </a:lnTo>
                  <a:lnTo>
                    <a:pt x="261" y="288"/>
                  </a:lnTo>
                  <a:lnTo>
                    <a:pt x="261" y="286"/>
                  </a:lnTo>
                  <a:lnTo>
                    <a:pt x="260" y="286"/>
                  </a:lnTo>
                  <a:lnTo>
                    <a:pt x="260" y="285"/>
                  </a:lnTo>
                  <a:lnTo>
                    <a:pt x="260" y="283"/>
                  </a:lnTo>
                  <a:lnTo>
                    <a:pt x="258" y="280"/>
                  </a:lnTo>
                  <a:lnTo>
                    <a:pt x="258" y="279"/>
                  </a:lnTo>
                  <a:lnTo>
                    <a:pt x="257" y="279"/>
                  </a:lnTo>
                  <a:lnTo>
                    <a:pt x="255" y="277"/>
                  </a:lnTo>
                  <a:lnTo>
                    <a:pt x="255" y="275"/>
                  </a:lnTo>
                  <a:lnTo>
                    <a:pt x="253" y="275"/>
                  </a:lnTo>
                  <a:lnTo>
                    <a:pt x="250" y="274"/>
                  </a:lnTo>
                  <a:lnTo>
                    <a:pt x="249" y="274"/>
                  </a:lnTo>
                  <a:lnTo>
                    <a:pt x="247" y="274"/>
                  </a:lnTo>
                  <a:lnTo>
                    <a:pt x="244" y="272"/>
                  </a:lnTo>
                  <a:lnTo>
                    <a:pt x="242" y="274"/>
                  </a:lnTo>
                  <a:lnTo>
                    <a:pt x="241" y="274"/>
                  </a:lnTo>
                  <a:lnTo>
                    <a:pt x="241" y="272"/>
                  </a:lnTo>
                  <a:lnTo>
                    <a:pt x="239" y="272"/>
                  </a:lnTo>
                  <a:lnTo>
                    <a:pt x="238" y="272"/>
                  </a:lnTo>
                  <a:lnTo>
                    <a:pt x="235" y="271"/>
                  </a:lnTo>
                  <a:lnTo>
                    <a:pt x="233" y="271"/>
                  </a:lnTo>
                  <a:lnTo>
                    <a:pt x="232" y="271"/>
                  </a:lnTo>
                  <a:lnTo>
                    <a:pt x="230" y="271"/>
                  </a:lnTo>
                  <a:lnTo>
                    <a:pt x="230" y="272"/>
                  </a:lnTo>
                  <a:lnTo>
                    <a:pt x="227" y="274"/>
                  </a:lnTo>
                  <a:lnTo>
                    <a:pt x="224" y="275"/>
                  </a:lnTo>
                  <a:lnTo>
                    <a:pt x="222" y="275"/>
                  </a:lnTo>
                  <a:lnTo>
                    <a:pt x="219" y="277"/>
                  </a:lnTo>
                  <a:lnTo>
                    <a:pt x="217" y="277"/>
                  </a:lnTo>
                  <a:lnTo>
                    <a:pt x="213" y="275"/>
                  </a:lnTo>
                  <a:lnTo>
                    <a:pt x="211" y="275"/>
                  </a:lnTo>
                  <a:lnTo>
                    <a:pt x="210" y="275"/>
                  </a:lnTo>
                  <a:lnTo>
                    <a:pt x="206" y="275"/>
                  </a:lnTo>
                  <a:lnTo>
                    <a:pt x="205" y="277"/>
                  </a:lnTo>
                  <a:lnTo>
                    <a:pt x="203" y="277"/>
                  </a:lnTo>
                  <a:lnTo>
                    <a:pt x="202" y="279"/>
                  </a:lnTo>
                  <a:lnTo>
                    <a:pt x="200" y="279"/>
                  </a:lnTo>
                  <a:lnTo>
                    <a:pt x="199" y="282"/>
                  </a:lnTo>
                  <a:lnTo>
                    <a:pt x="197" y="283"/>
                  </a:lnTo>
                  <a:lnTo>
                    <a:pt x="197" y="285"/>
                  </a:lnTo>
                  <a:lnTo>
                    <a:pt x="196" y="288"/>
                  </a:lnTo>
                  <a:lnTo>
                    <a:pt x="194" y="291"/>
                  </a:lnTo>
                  <a:lnTo>
                    <a:pt x="194" y="293"/>
                  </a:lnTo>
                  <a:lnTo>
                    <a:pt x="191" y="293"/>
                  </a:lnTo>
                  <a:lnTo>
                    <a:pt x="189" y="293"/>
                  </a:lnTo>
                  <a:lnTo>
                    <a:pt x="188" y="293"/>
                  </a:lnTo>
                  <a:lnTo>
                    <a:pt x="185" y="293"/>
                  </a:lnTo>
                  <a:lnTo>
                    <a:pt x="181" y="293"/>
                  </a:lnTo>
                  <a:lnTo>
                    <a:pt x="169" y="293"/>
                  </a:lnTo>
                  <a:lnTo>
                    <a:pt x="161" y="293"/>
                  </a:lnTo>
                  <a:lnTo>
                    <a:pt x="160" y="293"/>
                  </a:lnTo>
                  <a:lnTo>
                    <a:pt x="156" y="293"/>
                  </a:lnTo>
                  <a:lnTo>
                    <a:pt x="155" y="293"/>
                  </a:lnTo>
                  <a:lnTo>
                    <a:pt x="147" y="293"/>
                  </a:lnTo>
                  <a:lnTo>
                    <a:pt x="145" y="293"/>
                  </a:lnTo>
                  <a:lnTo>
                    <a:pt x="144" y="293"/>
                  </a:lnTo>
                  <a:lnTo>
                    <a:pt x="142" y="293"/>
                  </a:lnTo>
                  <a:lnTo>
                    <a:pt x="141" y="293"/>
                  </a:lnTo>
                  <a:lnTo>
                    <a:pt x="139" y="293"/>
                  </a:lnTo>
                  <a:lnTo>
                    <a:pt x="136" y="293"/>
                  </a:lnTo>
                  <a:lnTo>
                    <a:pt x="133" y="293"/>
                  </a:lnTo>
                  <a:lnTo>
                    <a:pt x="120" y="293"/>
                  </a:lnTo>
                  <a:lnTo>
                    <a:pt x="116" y="293"/>
                  </a:lnTo>
                  <a:lnTo>
                    <a:pt x="114" y="293"/>
                  </a:lnTo>
                  <a:lnTo>
                    <a:pt x="113" y="293"/>
                  </a:lnTo>
                  <a:lnTo>
                    <a:pt x="108" y="293"/>
                  </a:lnTo>
                  <a:lnTo>
                    <a:pt x="103" y="293"/>
                  </a:lnTo>
                  <a:lnTo>
                    <a:pt x="102" y="293"/>
                  </a:lnTo>
                  <a:lnTo>
                    <a:pt x="95" y="293"/>
                  </a:lnTo>
                  <a:lnTo>
                    <a:pt x="92" y="293"/>
                  </a:lnTo>
                  <a:lnTo>
                    <a:pt x="91" y="293"/>
                  </a:lnTo>
                  <a:lnTo>
                    <a:pt x="91" y="291"/>
                  </a:lnTo>
                  <a:lnTo>
                    <a:pt x="89" y="290"/>
                  </a:lnTo>
                  <a:lnTo>
                    <a:pt x="88" y="288"/>
                  </a:lnTo>
                  <a:lnTo>
                    <a:pt x="86" y="288"/>
                  </a:lnTo>
                  <a:lnTo>
                    <a:pt x="86" y="286"/>
                  </a:lnTo>
                  <a:lnTo>
                    <a:pt x="84" y="285"/>
                  </a:lnTo>
                  <a:lnTo>
                    <a:pt x="84" y="282"/>
                  </a:lnTo>
                  <a:lnTo>
                    <a:pt x="86" y="279"/>
                  </a:lnTo>
                  <a:lnTo>
                    <a:pt x="80" y="275"/>
                  </a:lnTo>
                  <a:lnTo>
                    <a:pt x="78" y="275"/>
                  </a:lnTo>
                  <a:lnTo>
                    <a:pt x="77" y="274"/>
                  </a:lnTo>
                  <a:lnTo>
                    <a:pt x="77" y="272"/>
                  </a:lnTo>
                  <a:lnTo>
                    <a:pt x="75" y="272"/>
                  </a:lnTo>
                  <a:lnTo>
                    <a:pt x="75" y="271"/>
                  </a:lnTo>
                  <a:lnTo>
                    <a:pt x="73" y="269"/>
                  </a:lnTo>
                  <a:lnTo>
                    <a:pt x="73" y="268"/>
                  </a:lnTo>
                  <a:lnTo>
                    <a:pt x="75" y="268"/>
                  </a:lnTo>
                  <a:lnTo>
                    <a:pt x="75" y="266"/>
                  </a:lnTo>
                  <a:lnTo>
                    <a:pt x="75" y="265"/>
                  </a:lnTo>
                  <a:lnTo>
                    <a:pt x="75" y="263"/>
                  </a:lnTo>
                  <a:lnTo>
                    <a:pt x="73" y="261"/>
                  </a:lnTo>
                  <a:lnTo>
                    <a:pt x="75" y="261"/>
                  </a:lnTo>
                  <a:lnTo>
                    <a:pt x="73" y="260"/>
                  </a:lnTo>
                  <a:lnTo>
                    <a:pt x="73" y="258"/>
                  </a:lnTo>
                  <a:lnTo>
                    <a:pt x="75" y="258"/>
                  </a:lnTo>
                  <a:lnTo>
                    <a:pt x="75" y="257"/>
                  </a:lnTo>
                  <a:lnTo>
                    <a:pt x="77" y="257"/>
                  </a:lnTo>
                  <a:lnTo>
                    <a:pt x="77" y="255"/>
                  </a:lnTo>
                  <a:lnTo>
                    <a:pt x="75" y="255"/>
                  </a:lnTo>
                  <a:lnTo>
                    <a:pt x="73" y="257"/>
                  </a:lnTo>
                  <a:lnTo>
                    <a:pt x="72" y="258"/>
                  </a:lnTo>
                  <a:lnTo>
                    <a:pt x="72" y="261"/>
                  </a:lnTo>
                  <a:lnTo>
                    <a:pt x="72" y="263"/>
                  </a:lnTo>
                  <a:lnTo>
                    <a:pt x="72" y="265"/>
                  </a:lnTo>
                  <a:lnTo>
                    <a:pt x="72" y="266"/>
                  </a:lnTo>
                  <a:lnTo>
                    <a:pt x="72" y="268"/>
                  </a:lnTo>
                  <a:lnTo>
                    <a:pt x="72" y="269"/>
                  </a:lnTo>
                  <a:lnTo>
                    <a:pt x="72" y="271"/>
                  </a:lnTo>
                  <a:lnTo>
                    <a:pt x="72" y="269"/>
                  </a:lnTo>
                  <a:lnTo>
                    <a:pt x="72" y="265"/>
                  </a:lnTo>
                  <a:lnTo>
                    <a:pt x="72" y="263"/>
                  </a:lnTo>
                  <a:lnTo>
                    <a:pt x="70" y="260"/>
                  </a:lnTo>
                  <a:lnTo>
                    <a:pt x="72" y="254"/>
                  </a:lnTo>
                  <a:lnTo>
                    <a:pt x="72" y="252"/>
                  </a:lnTo>
                  <a:lnTo>
                    <a:pt x="72" y="250"/>
                  </a:lnTo>
                  <a:lnTo>
                    <a:pt x="70" y="247"/>
                  </a:lnTo>
                  <a:lnTo>
                    <a:pt x="69" y="244"/>
                  </a:lnTo>
                  <a:lnTo>
                    <a:pt x="69" y="243"/>
                  </a:lnTo>
                  <a:lnTo>
                    <a:pt x="67" y="241"/>
                  </a:lnTo>
                  <a:lnTo>
                    <a:pt x="67" y="239"/>
                  </a:lnTo>
                  <a:lnTo>
                    <a:pt x="66" y="239"/>
                  </a:lnTo>
                  <a:lnTo>
                    <a:pt x="64" y="239"/>
                  </a:lnTo>
                  <a:lnTo>
                    <a:pt x="64" y="238"/>
                  </a:lnTo>
                  <a:lnTo>
                    <a:pt x="63" y="236"/>
                  </a:lnTo>
                  <a:lnTo>
                    <a:pt x="63" y="235"/>
                  </a:lnTo>
                  <a:lnTo>
                    <a:pt x="61" y="233"/>
                  </a:lnTo>
                  <a:lnTo>
                    <a:pt x="59" y="230"/>
                  </a:lnTo>
                  <a:lnTo>
                    <a:pt x="59" y="229"/>
                  </a:lnTo>
                  <a:lnTo>
                    <a:pt x="58" y="229"/>
                  </a:lnTo>
                  <a:lnTo>
                    <a:pt x="58" y="227"/>
                  </a:lnTo>
                  <a:lnTo>
                    <a:pt x="56" y="227"/>
                  </a:lnTo>
                  <a:lnTo>
                    <a:pt x="56" y="225"/>
                  </a:lnTo>
                  <a:lnTo>
                    <a:pt x="56" y="222"/>
                  </a:lnTo>
                  <a:lnTo>
                    <a:pt x="56" y="221"/>
                  </a:lnTo>
                  <a:lnTo>
                    <a:pt x="53" y="218"/>
                  </a:lnTo>
                  <a:lnTo>
                    <a:pt x="52" y="216"/>
                  </a:lnTo>
                  <a:lnTo>
                    <a:pt x="52" y="214"/>
                  </a:lnTo>
                  <a:lnTo>
                    <a:pt x="50" y="214"/>
                  </a:lnTo>
                  <a:lnTo>
                    <a:pt x="50" y="213"/>
                  </a:lnTo>
                  <a:lnTo>
                    <a:pt x="47" y="211"/>
                  </a:lnTo>
                  <a:lnTo>
                    <a:pt x="45" y="211"/>
                  </a:lnTo>
                  <a:lnTo>
                    <a:pt x="44" y="210"/>
                  </a:lnTo>
                  <a:lnTo>
                    <a:pt x="42" y="208"/>
                  </a:lnTo>
                  <a:lnTo>
                    <a:pt x="42" y="207"/>
                  </a:lnTo>
                  <a:lnTo>
                    <a:pt x="42" y="205"/>
                  </a:lnTo>
                  <a:lnTo>
                    <a:pt x="41" y="203"/>
                  </a:lnTo>
                  <a:lnTo>
                    <a:pt x="39" y="202"/>
                  </a:lnTo>
                  <a:lnTo>
                    <a:pt x="37" y="200"/>
                  </a:lnTo>
                  <a:lnTo>
                    <a:pt x="37" y="199"/>
                  </a:lnTo>
                  <a:lnTo>
                    <a:pt x="36" y="197"/>
                  </a:lnTo>
                  <a:lnTo>
                    <a:pt x="36" y="196"/>
                  </a:lnTo>
                  <a:lnTo>
                    <a:pt x="34" y="194"/>
                  </a:lnTo>
                  <a:lnTo>
                    <a:pt x="31" y="191"/>
                  </a:lnTo>
                  <a:lnTo>
                    <a:pt x="28" y="189"/>
                  </a:lnTo>
                  <a:lnTo>
                    <a:pt x="27" y="188"/>
                  </a:lnTo>
                  <a:lnTo>
                    <a:pt x="25" y="186"/>
                  </a:lnTo>
                  <a:lnTo>
                    <a:pt x="23" y="186"/>
                  </a:lnTo>
                  <a:lnTo>
                    <a:pt x="22" y="186"/>
                  </a:lnTo>
                  <a:lnTo>
                    <a:pt x="20" y="186"/>
                  </a:lnTo>
                  <a:lnTo>
                    <a:pt x="17" y="185"/>
                  </a:lnTo>
                  <a:lnTo>
                    <a:pt x="14" y="185"/>
                  </a:lnTo>
                  <a:lnTo>
                    <a:pt x="12" y="186"/>
                  </a:lnTo>
                  <a:lnTo>
                    <a:pt x="11" y="186"/>
                  </a:lnTo>
                  <a:lnTo>
                    <a:pt x="11" y="188"/>
                  </a:lnTo>
                  <a:lnTo>
                    <a:pt x="9" y="188"/>
                  </a:lnTo>
                  <a:lnTo>
                    <a:pt x="9" y="189"/>
                  </a:lnTo>
                  <a:lnTo>
                    <a:pt x="11" y="189"/>
                  </a:lnTo>
                  <a:lnTo>
                    <a:pt x="11" y="191"/>
                  </a:lnTo>
                  <a:lnTo>
                    <a:pt x="9" y="191"/>
                  </a:lnTo>
                  <a:lnTo>
                    <a:pt x="9" y="193"/>
                  </a:lnTo>
                  <a:lnTo>
                    <a:pt x="8" y="193"/>
                  </a:lnTo>
                  <a:lnTo>
                    <a:pt x="8" y="191"/>
                  </a:lnTo>
                  <a:lnTo>
                    <a:pt x="6" y="191"/>
                  </a:lnTo>
                  <a:lnTo>
                    <a:pt x="6" y="189"/>
                  </a:lnTo>
                  <a:lnTo>
                    <a:pt x="5" y="188"/>
                  </a:lnTo>
                  <a:lnTo>
                    <a:pt x="5" y="186"/>
                  </a:lnTo>
                  <a:lnTo>
                    <a:pt x="3" y="186"/>
                  </a:lnTo>
                  <a:lnTo>
                    <a:pt x="1" y="185"/>
                  </a:lnTo>
                  <a:lnTo>
                    <a:pt x="0" y="183"/>
                  </a:lnTo>
                  <a:lnTo>
                    <a:pt x="1" y="183"/>
                  </a:lnTo>
                  <a:lnTo>
                    <a:pt x="3" y="183"/>
                  </a:lnTo>
                  <a:lnTo>
                    <a:pt x="3" y="182"/>
                  </a:lnTo>
                  <a:lnTo>
                    <a:pt x="5" y="182"/>
                  </a:lnTo>
                  <a:lnTo>
                    <a:pt x="6" y="182"/>
                  </a:lnTo>
                  <a:lnTo>
                    <a:pt x="8" y="182"/>
                  </a:lnTo>
                  <a:lnTo>
                    <a:pt x="9" y="180"/>
                  </a:lnTo>
                  <a:lnTo>
                    <a:pt x="11" y="180"/>
                  </a:lnTo>
                  <a:lnTo>
                    <a:pt x="12" y="180"/>
                  </a:lnTo>
                  <a:lnTo>
                    <a:pt x="14" y="178"/>
                  </a:lnTo>
                  <a:lnTo>
                    <a:pt x="16" y="178"/>
                  </a:lnTo>
                  <a:lnTo>
                    <a:pt x="17" y="177"/>
                  </a:lnTo>
                  <a:lnTo>
                    <a:pt x="19" y="177"/>
                  </a:lnTo>
                  <a:lnTo>
                    <a:pt x="20" y="177"/>
                  </a:lnTo>
                  <a:lnTo>
                    <a:pt x="22" y="175"/>
                  </a:lnTo>
                  <a:lnTo>
                    <a:pt x="23" y="175"/>
                  </a:lnTo>
                  <a:lnTo>
                    <a:pt x="25" y="174"/>
                  </a:lnTo>
                  <a:lnTo>
                    <a:pt x="27" y="174"/>
                  </a:lnTo>
                  <a:lnTo>
                    <a:pt x="30" y="172"/>
                  </a:lnTo>
                  <a:lnTo>
                    <a:pt x="31" y="171"/>
                  </a:lnTo>
                  <a:lnTo>
                    <a:pt x="33" y="171"/>
                  </a:lnTo>
                  <a:lnTo>
                    <a:pt x="34" y="171"/>
                  </a:lnTo>
                  <a:lnTo>
                    <a:pt x="34" y="169"/>
                  </a:lnTo>
                  <a:lnTo>
                    <a:pt x="36" y="169"/>
                  </a:lnTo>
                  <a:lnTo>
                    <a:pt x="39" y="167"/>
                  </a:lnTo>
                  <a:lnTo>
                    <a:pt x="39" y="166"/>
                  </a:lnTo>
                  <a:lnTo>
                    <a:pt x="41" y="164"/>
                  </a:lnTo>
                  <a:lnTo>
                    <a:pt x="41" y="163"/>
                  </a:lnTo>
                  <a:lnTo>
                    <a:pt x="42" y="161"/>
                  </a:lnTo>
                  <a:lnTo>
                    <a:pt x="42" y="160"/>
                  </a:lnTo>
                  <a:lnTo>
                    <a:pt x="44" y="160"/>
                  </a:lnTo>
                  <a:lnTo>
                    <a:pt x="45" y="158"/>
                  </a:lnTo>
                  <a:lnTo>
                    <a:pt x="47" y="156"/>
                  </a:lnTo>
                  <a:lnTo>
                    <a:pt x="48" y="155"/>
                  </a:lnTo>
                  <a:lnTo>
                    <a:pt x="50" y="153"/>
                  </a:lnTo>
                  <a:lnTo>
                    <a:pt x="50" y="152"/>
                  </a:lnTo>
                  <a:lnTo>
                    <a:pt x="52" y="152"/>
                  </a:lnTo>
                  <a:lnTo>
                    <a:pt x="52" y="150"/>
                  </a:lnTo>
                  <a:lnTo>
                    <a:pt x="56" y="144"/>
                  </a:lnTo>
                  <a:lnTo>
                    <a:pt x="59" y="141"/>
                  </a:lnTo>
                  <a:lnTo>
                    <a:pt x="61" y="141"/>
                  </a:lnTo>
                  <a:lnTo>
                    <a:pt x="64" y="136"/>
                  </a:lnTo>
                  <a:lnTo>
                    <a:pt x="64" y="135"/>
                  </a:lnTo>
                  <a:lnTo>
                    <a:pt x="66" y="131"/>
                  </a:lnTo>
                  <a:lnTo>
                    <a:pt x="69" y="128"/>
                  </a:lnTo>
                  <a:lnTo>
                    <a:pt x="70" y="125"/>
                  </a:lnTo>
                  <a:lnTo>
                    <a:pt x="73" y="119"/>
                  </a:lnTo>
                  <a:lnTo>
                    <a:pt x="75" y="117"/>
                  </a:lnTo>
                  <a:lnTo>
                    <a:pt x="77" y="116"/>
                  </a:lnTo>
                  <a:lnTo>
                    <a:pt x="77" y="114"/>
                  </a:lnTo>
                  <a:lnTo>
                    <a:pt x="80" y="111"/>
                  </a:lnTo>
                  <a:lnTo>
                    <a:pt x="81" y="110"/>
                  </a:lnTo>
                  <a:lnTo>
                    <a:pt x="83" y="106"/>
                  </a:lnTo>
                  <a:lnTo>
                    <a:pt x="86" y="102"/>
                  </a:lnTo>
                  <a:lnTo>
                    <a:pt x="88" y="100"/>
                  </a:lnTo>
                  <a:lnTo>
                    <a:pt x="88" y="99"/>
                  </a:lnTo>
                  <a:lnTo>
                    <a:pt x="88" y="97"/>
                  </a:lnTo>
                  <a:lnTo>
                    <a:pt x="89" y="97"/>
                  </a:lnTo>
                  <a:lnTo>
                    <a:pt x="89" y="94"/>
                  </a:lnTo>
                  <a:lnTo>
                    <a:pt x="92" y="91"/>
                  </a:lnTo>
                  <a:lnTo>
                    <a:pt x="92" y="89"/>
                  </a:lnTo>
                  <a:lnTo>
                    <a:pt x="94" y="88"/>
                  </a:lnTo>
                  <a:lnTo>
                    <a:pt x="94" y="86"/>
                  </a:lnTo>
                  <a:lnTo>
                    <a:pt x="94" y="84"/>
                  </a:lnTo>
                  <a:lnTo>
                    <a:pt x="94" y="83"/>
                  </a:lnTo>
                  <a:lnTo>
                    <a:pt x="95" y="81"/>
                  </a:lnTo>
                  <a:lnTo>
                    <a:pt x="95" y="78"/>
                  </a:lnTo>
                  <a:lnTo>
                    <a:pt x="95" y="75"/>
                  </a:lnTo>
                  <a:lnTo>
                    <a:pt x="95" y="72"/>
                  </a:lnTo>
                  <a:lnTo>
                    <a:pt x="95" y="67"/>
                  </a:lnTo>
                  <a:lnTo>
                    <a:pt x="95" y="66"/>
                  </a:lnTo>
                  <a:lnTo>
                    <a:pt x="97" y="66"/>
                  </a:lnTo>
                  <a:lnTo>
                    <a:pt x="97" y="64"/>
                  </a:lnTo>
                  <a:lnTo>
                    <a:pt x="97" y="59"/>
                  </a:lnTo>
                  <a:lnTo>
                    <a:pt x="99" y="58"/>
                  </a:lnTo>
                  <a:lnTo>
                    <a:pt x="100" y="58"/>
                  </a:lnTo>
                  <a:lnTo>
                    <a:pt x="102" y="56"/>
                  </a:lnTo>
                  <a:lnTo>
                    <a:pt x="103" y="56"/>
                  </a:lnTo>
                  <a:lnTo>
                    <a:pt x="103" y="55"/>
                  </a:lnTo>
                  <a:lnTo>
                    <a:pt x="102" y="53"/>
                  </a:lnTo>
                  <a:lnTo>
                    <a:pt x="103" y="52"/>
                  </a:lnTo>
                  <a:lnTo>
                    <a:pt x="102" y="52"/>
                  </a:lnTo>
                  <a:lnTo>
                    <a:pt x="103" y="50"/>
                  </a:lnTo>
                  <a:lnTo>
                    <a:pt x="103" y="48"/>
                  </a:lnTo>
                  <a:lnTo>
                    <a:pt x="103" y="47"/>
                  </a:lnTo>
                  <a:lnTo>
                    <a:pt x="103" y="45"/>
                  </a:lnTo>
                  <a:lnTo>
                    <a:pt x="105" y="45"/>
                  </a:lnTo>
                  <a:lnTo>
                    <a:pt x="106" y="44"/>
                  </a:lnTo>
                  <a:lnTo>
                    <a:pt x="108" y="45"/>
                  </a:lnTo>
                  <a:lnTo>
                    <a:pt x="109" y="44"/>
                  </a:lnTo>
                  <a:lnTo>
                    <a:pt x="109" y="42"/>
                  </a:lnTo>
                  <a:lnTo>
                    <a:pt x="111" y="41"/>
                  </a:lnTo>
                  <a:lnTo>
                    <a:pt x="113" y="39"/>
                  </a:lnTo>
                  <a:lnTo>
                    <a:pt x="111" y="39"/>
                  </a:lnTo>
                  <a:lnTo>
                    <a:pt x="111" y="38"/>
                  </a:lnTo>
                  <a:lnTo>
                    <a:pt x="111" y="36"/>
                  </a:lnTo>
                  <a:lnTo>
                    <a:pt x="111" y="33"/>
                  </a:lnTo>
                  <a:lnTo>
                    <a:pt x="113" y="33"/>
                  </a:lnTo>
                  <a:lnTo>
                    <a:pt x="114" y="31"/>
                  </a:lnTo>
                  <a:lnTo>
                    <a:pt x="114" y="28"/>
                  </a:lnTo>
                  <a:lnTo>
                    <a:pt x="114" y="27"/>
                  </a:lnTo>
                  <a:lnTo>
                    <a:pt x="116" y="27"/>
                  </a:lnTo>
                  <a:lnTo>
                    <a:pt x="116" y="23"/>
                  </a:lnTo>
                  <a:lnTo>
                    <a:pt x="116" y="22"/>
                  </a:lnTo>
                  <a:lnTo>
                    <a:pt x="117" y="20"/>
                  </a:lnTo>
                  <a:lnTo>
                    <a:pt x="119" y="20"/>
                  </a:lnTo>
                  <a:lnTo>
                    <a:pt x="119" y="19"/>
                  </a:lnTo>
                  <a:lnTo>
                    <a:pt x="119" y="17"/>
                  </a:lnTo>
                  <a:lnTo>
                    <a:pt x="119" y="16"/>
                  </a:lnTo>
                  <a:lnTo>
                    <a:pt x="120" y="16"/>
                  </a:lnTo>
                  <a:lnTo>
                    <a:pt x="122" y="16"/>
                  </a:lnTo>
                  <a:lnTo>
                    <a:pt x="124" y="16"/>
                  </a:lnTo>
                  <a:lnTo>
                    <a:pt x="125" y="16"/>
                  </a:lnTo>
                  <a:lnTo>
                    <a:pt x="127" y="16"/>
                  </a:lnTo>
                  <a:lnTo>
                    <a:pt x="128" y="16"/>
                  </a:lnTo>
                  <a:lnTo>
                    <a:pt x="130" y="14"/>
                  </a:lnTo>
                  <a:lnTo>
                    <a:pt x="130" y="12"/>
                  </a:lnTo>
                  <a:lnTo>
                    <a:pt x="131" y="12"/>
                  </a:lnTo>
                  <a:lnTo>
                    <a:pt x="134" y="12"/>
                  </a:lnTo>
                  <a:lnTo>
                    <a:pt x="136" y="12"/>
                  </a:lnTo>
                  <a:lnTo>
                    <a:pt x="136" y="14"/>
                  </a:lnTo>
                  <a:lnTo>
                    <a:pt x="136" y="16"/>
                  </a:lnTo>
                  <a:lnTo>
                    <a:pt x="138" y="17"/>
                  </a:lnTo>
                  <a:lnTo>
                    <a:pt x="139" y="19"/>
                  </a:lnTo>
                  <a:lnTo>
                    <a:pt x="141" y="20"/>
                  </a:lnTo>
                  <a:lnTo>
                    <a:pt x="142" y="19"/>
                  </a:lnTo>
                  <a:lnTo>
                    <a:pt x="144" y="17"/>
                  </a:lnTo>
                  <a:lnTo>
                    <a:pt x="145" y="17"/>
                  </a:lnTo>
                  <a:lnTo>
                    <a:pt x="149" y="19"/>
                  </a:lnTo>
                  <a:lnTo>
                    <a:pt x="152" y="17"/>
                  </a:lnTo>
                  <a:lnTo>
                    <a:pt x="153" y="16"/>
                  </a:lnTo>
                  <a:lnTo>
                    <a:pt x="155" y="16"/>
                  </a:lnTo>
                  <a:lnTo>
                    <a:pt x="156" y="16"/>
                  </a:lnTo>
                  <a:lnTo>
                    <a:pt x="158" y="16"/>
                  </a:lnTo>
                  <a:lnTo>
                    <a:pt x="158" y="17"/>
                  </a:lnTo>
                  <a:lnTo>
                    <a:pt x="158" y="19"/>
                  </a:lnTo>
                  <a:lnTo>
                    <a:pt x="160" y="17"/>
                  </a:lnTo>
                  <a:lnTo>
                    <a:pt x="161" y="17"/>
                  </a:lnTo>
                  <a:lnTo>
                    <a:pt x="163" y="17"/>
                  </a:lnTo>
                  <a:lnTo>
                    <a:pt x="166" y="17"/>
                  </a:lnTo>
                  <a:lnTo>
                    <a:pt x="166" y="19"/>
                  </a:lnTo>
                  <a:lnTo>
                    <a:pt x="167" y="19"/>
                  </a:lnTo>
                  <a:lnTo>
                    <a:pt x="169" y="19"/>
                  </a:lnTo>
                  <a:lnTo>
                    <a:pt x="170" y="19"/>
                  </a:lnTo>
                  <a:lnTo>
                    <a:pt x="174" y="20"/>
                  </a:lnTo>
                  <a:lnTo>
                    <a:pt x="174" y="19"/>
                  </a:lnTo>
                  <a:lnTo>
                    <a:pt x="178" y="19"/>
                  </a:lnTo>
                  <a:lnTo>
                    <a:pt x="180" y="19"/>
                  </a:lnTo>
                  <a:lnTo>
                    <a:pt x="180" y="17"/>
                  </a:lnTo>
                  <a:lnTo>
                    <a:pt x="180" y="16"/>
                  </a:lnTo>
                  <a:lnTo>
                    <a:pt x="180" y="14"/>
                  </a:lnTo>
                  <a:lnTo>
                    <a:pt x="183" y="14"/>
                  </a:lnTo>
                  <a:lnTo>
                    <a:pt x="185" y="16"/>
                  </a:lnTo>
                  <a:lnTo>
                    <a:pt x="186" y="16"/>
                  </a:lnTo>
                  <a:lnTo>
                    <a:pt x="188" y="16"/>
                  </a:lnTo>
                  <a:lnTo>
                    <a:pt x="189" y="16"/>
                  </a:lnTo>
                  <a:lnTo>
                    <a:pt x="191" y="16"/>
                  </a:lnTo>
                  <a:lnTo>
                    <a:pt x="191" y="14"/>
                  </a:lnTo>
                  <a:lnTo>
                    <a:pt x="191" y="12"/>
                  </a:lnTo>
                  <a:lnTo>
                    <a:pt x="191" y="11"/>
                  </a:lnTo>
                  <a:lnTo>
                    <a:pt x="192" y="11"/>
                  </a:lnTo>
                  <a:lnTo>
                    <a:pt x="194" y="9"/>
                  </a:lnTo>
                  <a:lnTo>
                    <a:pt x="196" y="8"/>
                  </a:lnTo>
                  <a:lnTo>
                    <a:pt x="197" y="9"/>
                  </a:lnTo>
                  <a:lnTo>
                    <a:pt x="199" y="11"/>
                  </a:lnTo>
                  <a:lnTo>
                    <a:pt x="199" y="12"/>
                  </a:lnTo>
                  <a:lnTo>
                    <a:pt x="200" y="14"/>
                  </a:lnTo>
                  <a:lnTo>
                    <a:pt x="202" y="14"/>
                  </a:lnTo>
                  <a:lnTo>
                    <a:pt x="203" y="12"/>
                  </a:lnTo>
                  <a:lnTo>
                    <a:pt x="205" y="11"/>
                  </a:lnTo>
                  <a:lnTo>
                    <a:pt x="206" y="11"/>
                  </a:lnTo>
                  <a:lnTo>
                    <a:pt x="208" y="11"/>
                  </a:lnTo>
                  <a:lnTo>
                    <a:pt x="210" y="9"/>
                  </a:lnTo>
                  <a:lnTo>
                    <a:pt x="213" y="9"/>
                  </a:lnTo>
                  <a:lnTo>
                    <a:pt x="213" y="11"/>
                  </a:lnTo>
                  <a:lnTo>
                    <a:pt x="214" y="11"/>
                  </a:lnTo>
                  <a:lnTo>
                    <a:pt x="216" y="11"/>
                  </a:lnTo>
                  <a:lnTo>
                    <a:pt x="217" y="11"/>
                  </a:lnTo>
                  <a:lnTo>
                    <a:pt x="219" y="11"/>
                  </a:lnTo>
                  <a:lnTo>
                    <a:pt x="221" y="9"/>
                  </a:lnTo>
                  <a:lnTo>
                    <a:pt x="222" y="9"/>
                  </a:lnTo>
                  <a:lnTo>
                    <a:pt x="222" y="8"/>
                  </a:lnTo>
                  <a:lnTo>
                    <a:pt x="224" y="8"/>
                  </a:lnTo>
                  <a:lnTo>
                    <a:pt x="225" y="8"/>
                  </a:lnTo>
                  <a:lnTo>
                    <a:pt x="225" y="9"/>
                  </a:lnTo>
                  <a:lnTo>
                    <a:pt x="227" y="9"/>
                  </a:lnTo>
                  <a:lnTo>
                    <a:pt x="228" y="9"/>
                  </a:lnTo>
                  <a:lnTo>
                    <a:pt x="230" y="9"/>
                  </a:lnTo>
                  <a:lnTo>
                    <a:pt x="230" y="8"/>
                  </a:lnTo>
                  <a:lnTo>
                    <a:pt x="230" y="6"/>
                  </a:lnTo>
                  <a:lnTo>
                    <a:pt x="228" y="6"/>
                  </a:lnTo>
                  <a:lnTo>
                    <a:pt x="228" y="5"/>
                  </a:lnTo>
                  <a:lnTo>
                    <a:pt x="228" y="3"/>
                  </a:lnTo>
                  <a:lnTo>
                    <a:pt x="228" y="1"/>
                  </a:lnTo>
                  <a:lnTo>
                    <a:pt x="230" y="1"/>
                  </a:lnTo>
                  <a:lnTo>
                    <a:pt x="232" y="1"/>
                  </a:lnTo>
                  <a:lnTo>
                    <a:pt x="233" y="3"/>
                  </a:lnTo>
                  <a:lnTo>
                    <a:pt x="235" y="5"/>
                  </a:lnTo>
                  <a:lnTo>
                    <a:pt x="236" y="5"/>
                  </a:lnTo>
                  <a:lnTo>
                    <a:pt x="238" y="5"/>
                  </a:lnTo>
                  <a:lnTo>
                    <a:pt x="239" y="3"/>
                  </a:lnTo>
                  <a:lnTo>
                    <a:pt x="239" y="0"/>
                  </a:lnTo>
                  <a:lnTo>
                    <a:pt x="241" y="0"/>
                  </a:lnTo>
                  <a:lnTo>
                    <a:pt x="242" y="0"/>
                  </a:lnTo>
                  <a:lnTo>
                    <a:pt x="244" y="1"/>
                  </a:lnTo>
                  <a:lnTo>
                    <a:pt x="244" y="3"/>
                  </a:lnTo>
                  <a:lnTo>
                    <a:pt x="244" y="5"/>
                  </a:lnTo>
                  <a:lnTo>
                    <a:pt x="246" y="5"/>
                  </a:lnTo>
                  <a:close/>
                </a:path>
              </a:pathLst>
            </a:custGeom>
            <a:solidFill>
              <a:srgbClr val="EF9890"/>
            </a:solidFill>
            <a:ln w="635">
              <a:solidFill>
                <a:schemeClr val="bg2">
                  <a:lumMod val="90000"/>
                </a:schemeClr>
              </a:solidFill>
              <a:round/>
              <a:headEnd/>
              <a:tailEnd/>
            </a:ln>
          </p:spPr>
          <p:txBody>
            <a:bodyPr vert="horz" wrap="square" lIns="91441" tIns="45720" rIns="91441" bIns="45720" numCol="1" anchor="t" anchorCtr="0" compatLnSpc="1">
              <a:prstTxWarp prst="textNoShape">
                <a:avLst/>
              </a:prstTxWarp>
            </a:bodyPr>
            <a:lstStyle/>
            <a:p>
              <a:endParaRPr lang="en-US"/>
            </a:p>
          </p:txBody>
        </p:sp>
        <p:sp>
          <p:nvSpPr>
            <p:cNvPr id="82" name="Freeform 54">
              <a:extLst>
                <a:ext uri="{FF2B5EF4-FFF2-40B4-BE49-F238E27FC236}">
                  <a16:creationId xmlns:a16="http://schemas.microsoft.com/office/drawing/2014/main" id="{AB77C501-EA34-89C0-6C9D-64D7C87D4233}"/>
                </a:ext>
              </a:extLst>
            </p:cNvPr>
            <p:cNvSpPr>
              <a:spLocks noEditPoints="1"/>
            </p:cNvSpPr>
            <p:nvPr/>
          </p:nvSpPr>
          <p:spPr bwMode="auto">
            <a:xfrm>
              <a:off x="3654426" y="2967038"/>
              <a:ext cx="454025" cy="463550"/>
            </a:xfrm>
            <a:custGeom>
              <a:avLst/>
              <a:gdLst>
                <a:gd name="T0" fmla="*/ 87 w 286"/>
                <a:gd name="T1" fmla="*/ 246 h 292"/>
                <a:gd name="T2" fmla="*/ 76 w 286"/>
                <a:gd name="T3" fmla="*/ 235 h 292"/>
                <a:gd name="T4" fmla="*/ 87 w 286"/>
                <a:gd name="T5" fmla="*/ 232 h 292"/>
                <a:gd name="T6" fmla="*/ 28 w 286"/>
                <a:gd name="T7" fmla="*/ 227 h 292"/>
                <a:gd name="T8" fmla="*/ 72 w 286"/>
                <a:gd name="T9" fmla="*/ 232 h 292"/>
                <a:gd name="T10" fmla="*/ 26 w 286"/>
                <a:gd name="T11" fmla="*/ 224 h 292"/>
                <a:gd name="T12" fmla="*/ 68 w 286"/>
                <a:gd name="T13" fmla="*/ 232 h 292"/>
                <a:gd name="T14" fmla="*/ 73 w 286"/>
                <a:gd name="T15" fmla="*/ 235 h 292"/>
                <a:gd name="T16" fmla="*/ 54 w 286"/>
                <a:gd name="T17" fmla="*/ 237 h 292"/>
                <a:gd name="T18" fmla="*/ 42 w 286"/>
                <a:gd name="T19" fmla="*/ 226 h 292"/>
                <a:gd name="T20" fmla="*/ 57 w 286"/>
                <a:gd name="T21" fmla="*/ 224 h 292"/>
                <a:gd name="T22" fmla="*/ 23 w 286"/>
                <a:gd name="T23" fmla="*/ 223 h 292"/>
                <a:gd name="T24" fmla="*/ 7 w 286"/>
                <a:gd name="T25" fmla="*/ 179 h 292"/>
                <a:gd name="T26" fmla="*/ 25 w 286"/>
                <a:gd name="T27" fmla="*/ 137 h 292"/>
                <a:gd name="T28" fmla="*/ 26 w 286"/>
                <a:gd name="T29" fmla="*/ 134 h 292"/>
                <a:gd name="T30" fmla="*/ 14 w 286"/>
                <a:gd name="T31" fmla="*/ 107 h 292"/>
                <a:gd name="T32" fmla="*/ 21 w 286"/>
                <a:gd name="T33" fmla="*/ 99 h 292"/>
                <a:gd name="T34" fmla="*/ 11 w 286"/>
                <a:gd name="T35" fmla="*/ 98 h 292"/>
                <a:gd name="T36" fmla="*/ 216 w 286"/>
                <a:gd name="T37" fmla="*/ 21 h 292"/>
                <a:gd name="T38" fmla="*/ 236 w 286"/>
                <a:gd name="T39" fmla="*/ 54 h 292"/>
                <a:gd name="T40" fmla="*/ 244 w 286"/>
                <a:gd name="T41" fmla="*/ 82 h 292"/>
                <a:gd name="T42" fmla="*/ 259 w 286"/>
                <a:gd name="T43" fmla="*/ 110 h 292"/>
                <a:gd name="T44" fmla="*/ 266 w 286"/>
                <a:gd name="T45" fmla="*/ 129 h 292"/>
                <a:gd name="T46" fmla="*/ 252 w 286"/>
                <a:gd name="T47" fmla="*/ 152 h 292"/>
                <a:gd name="T48" fmla="*/ 266 w 286"/>
                <a:gd name="T49" fmla="*/ 157 h 292"/>
                <a:gd name="T50" fmla="*/ 286 w 286"/>
                <a:gd name="T51" fmla="*/ 151 h 292"/>
                <a:gd name="T52" fmla="*/ 267 w 286"/>
                <a:gd name="T53" fmla="*/ 176 h 292"/>
                <a:gd name="T54" fmla="*/ 248 w 286"/>
                <a:gd name="T55" fmla="*/ 213 h 292"/>
                <a:gd name="T56" fmla="*/ 226 w 286"/>
                <a:gd name="T57" fmla="*/ 235 h 292"/>
                <a:gd name="T58" fmla="*/ 200 w 286"/>
                <a:gd name="T59" fmla="*/ 257 h 292"/>
                <a:gd name="T60" fmla="*/ 183 w 286"/>
                <a:gd name="T61" fmla="*/ 282 h 292"/>
                <a:gd name="T62" fmla="*/ 158 w 286"/>
                <a:gd name="T63" fmla="*/ 284 h 292"/>
                <a:gd name="T64" fmla="*/ 115 w 286"/>
                <a:gd name="T65" fmla="*/ 262 h 292"/>
                <a:gd name="T66" fmla="*/ 81 w 286"/>
                <a:gd name="T67" fmla="*/ 246 h 292"/>
                <a:gd name="T68" fmla="*/ 82 w 286"/>
                <a:gd name="T69" fmla="*/ 235 h 292"/>
                <a:gd name="T70" fmla="*/ 81 w 286"/>
                <a:gd name="T71" fmla="*/ 229 h 292"/>
                <a:gd name="T72" fmla="*/ 75 w 286"/>
                <a:gd name="T73" fmla="*/ 223 h 292"/>
                <a:gd name="T74" fmla="*/ 78 w 286"/>
                <a:gd name="T75" fmla="*/ 213 h 292"/>
                <a:gd name="T76" fmla="*/ 48 w 286"/>
                <a:gd name="T77" fmla="*/ 210 h 292"/>
                <a:gd name="T78" fmla="*/ 37 w 286"/>
                <a:gd name="T79" fmla="*/ 196 h 292"/>
                <a:gd name="T80" fmla="*/ 37 w 286"/>
                <a:gd name="T81" fmla="*/ 187 h 292"/>
                <a:gd name="T82" fmla="*/ 18 w 286"/>
                <a:gd name="T83" fmla="*/ 171 h 292"/>
                <a:gd name="T84" fmla="*/ 1 w 286"/>
                <a:gd name="T85" fmla="*/ 149 h 292"/>
                <a:gd name="T86" fmla="*/ 9 w 286"/>
                <a:gd name="T87" fmla="*/ 145 h 292"/>
                <a:gd name="T88" fmla="*/ 17 w 286"/>
                <a:gd name="T89" fmla="*/ 152 h 292"/>
                <a:gd name="T90" fmla="*/ 17 w 286"/>
                <a:gd name="T91" fmla="*/ 149 h 292"/>
                <a:gd name="T92" fmla="*/ 36 w 286"/>
                <a:gd name="T93" fmla="*/ 138 h 292"/>
                <a:gd name="T94" fmla="*/ 21 w 286"/>
                <a:gd name="T95" fmla="*/ 132 h 292"/>
                <a:gd name="T96" fmla="*/ 21 w 286"/>
                <a:gd name="T97" fmla="*/ 130 h 292"/>
                <a:gd name="T98" fmla="*/ 17 w 286"/>
                <a:gd name="T99" fmla="*/ 130 h 292"/>
                <a:gd name="T100" fmla="*/ 12 w 286"/>
                <a:gd name="T101" fmla="*/ 140 h 292"/>
                <a:gd name="T102" fmla="*/ 4 w 286"/>
                <a:gd name="T103" fmla="*/ 115 h 292"/>
                <a:gd name="T104" fmla="*/ 18 w 286"/>
                <a:gd name="T105" fmla="*/ 102 h 292"/>
                <a:gd name="T106" fmla="*/ 23 w 286"/>
                <a:gd name="T107" fmla="*/ 98 h 292"/>
                <a:gd name="T108" fmla="*/ 17 w 286"/>
                <a:gd name="T109" fmla="*/ 101 h 292"/>
                <a:gd name="T110" fmla="*/ 9 w 286"/>
                <a:gd name="T111" fmla="*/ 91 h 292"/>
                <a:gd name="T112" fmla="*/ 6 w 286"/>
                <a:gd name="T113" fmla="*/ 94 h 292"/>
                <a:gd name="T114" fmla="*/ 3 w 286"/>
                <a:gd name="T115" fmla="*/ 99 h 292"/>
                <a:gd name="T116" fmla="*/ 26 w 286"/>
                <a:gd name="T117" fmla="*/ 85 h 292"/>
                <a:gd name="T118" fmla="*/ 50 w 286"/>
                <a:gd name="T119" fmla="*/ 63 h 292"/>
                <a:gd name="T120" fmla="*/ 67 w 286"/>
                <a:gd name="T121" fmla="*/ 36 h 292"/>
                <a:gd name="T122" fmla="*/ 81 w 286"/>
                <a:gd name="T123" fmla="*/ 11 h 292"/>
                <a:gd name="T124" fmla="*/ 122 w 286"/>
                <a:gd name="T125" fmla="*/ 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6" h="292">
                  <a:moveTo>
                    <a:pt x="162" y="287"/>
                  </a:moveTo>
                  <a:lnTo>
                    <a:pt x="161" y="287"/>
                  </a:lnTo>
                  <a:lnTo>
                    <a:pt x="161" y="285"/>
                  </a:lnTo>
                  <a:lnTo>
                    <a:pt x="162" y="285"/>
                  </a:lnTo>
                  <a:lnTo>
                    <a:pt x="162" y="287"/>
                  </a:lnTo>
                  <a:close/>
                  <a:moveTo>
                    <a:pt x="159" y="285"/>
                  </a:moveTo>
                  <a:lnTo>
                    <a:pt x="159" y="284"/>
                  </a:lnTo>
                  <a:lnTo>
                    <a:pt x="159" y="285"/>
                  </a:lnTo>
                  <a:close/>
                  <a:moveTo>
                    <a:pt x="84" y="246"/>
                  </a:moveTo>
                  <a:lnTo>
                    <a:pt x="84" y="245"/>
                  </a:lnTo>
                  <a:lnTo>
                    <a:pt x="84" y="246"/>
                  </a:lnTo>
                  <a:close/>
                  <a:moveTo>
                    <a:pt x="81" y="245"/>
                  </a:moveTo>
                  <a:lnTo>
                    <a:pt x="79" y="245"/>
                  </a:lnTo>
                  <a:lnTo>
                    <a:pt x="81" y="245"/>
                  </a:lnTo>
                  <a:close/>
                  <a:moveTo>
                    <a:pt x="79" y="245"/>
                  </a:moveTo>
                  <a:lnTo>
                    <a:pt x="81" y="245"/>
                  </a:lnTo>
                  <a:lnTo>
                    <a:pt x="79" y="245"/>
                  </a:lnTo>
                  <a:close/>
                  <a:moveTo>
                    <a:pt x="81" y="245"/>
                  </a:moveTo>
                  <a:lnTo>
                    <a:pt x="82" y="245"/>
                  </a:lnTo>
                  <a:lnTo>
                    <a:pt x="81" y="245"/>
                  </a:lnTo>
                  <a:close/>
                  <a:moveTo>
                    <a:pt x="82" y="245"/>
                  </a:moveTo>
                  <a:lnTo>
                    <a:pt x="84" y="245"/>
                  </a:lnTo>
                  <a:lnTo>
                    <a:pt x="86" y="245"/>
                  </a:lnTo>
                  <a:lnTo>
                    <a:pt x="86" y="246"/>
                  </a:lnTo>
                  <a:lnTo>
                    <a:pt x="87" y="246"/>
                  </a:lnTo>
                  <a:lnTo>
                    <a:pt x="86" y="246"/>
                  </a:lnTo>
                  <a:lnTo>
                    <a:pt x="84" y="246"/>
                  </a:lnTo>
                  <a:lnTo>
                    <a:pt x="84" y="245"/>
                  </a:lnTo>
                  <a:lnTo>
                    <a:pt x="82" y="245"/>
                  </a:lnTo>
                  <a:close/>
                  <a:moveTo>
                    <a:pt x="82" y="245"/>
                  </a:moveTo>
                  <a:lnTo>
                    <a:pt x="81" y="245"/>
                  </a:lnTo>
                  <a:lnTo>
                    <a:pt x="82" y="245"/>
                  </a:lnTo>
                  <a:close/>
                  <a:moveTo>
                    <a:pt x="84" y="245"/>
                  </a:moveTo>
                  <a:lnTo>
                    <a:pt x="86" y="245"/>
                  </a:lnTo>
                  <a:lnTo>
                    <a:pt x="86" y="246"/>
                  </a:lnTo>
                  <a:lnTo>
                    <a:pt x="87" y="246"/>
                  </a:lnTo>
                  <a:lnTo>
                    <a:pt x="87" y="245"/>
                  </a:lnTo>
                  <a:lnTo>
                    <a:pt x="87" y="246"/>
                  </a:lnTo>
                  <a:lnTo>
                    <a:pt x="86" y="246"/>
                  </a:lnTo>
                  <a:lnTo>
                    <a:pt x="86" y="245"/>
                  </a:lnTo>
                  <a:lnTo>
                    <a:pt x="84" y="245"/>
                  </a:lnTo>
                  <a:close/>
                  <a:moveTo>
                    <a:pt x="84" y="243"/>
                  </a:moveTo>
                  <a:lnTo>
                    <a:pt x="84" y="245"/>
                  </a:lnTo>
                  <a:lnTo>
                    <a:pt x="82" y="245"/>
                  </a:lnTo>
                  <a:lnTo>
                    <a:pt x="81" y="245"/>
                  </a:lnTo>
                  <a:lnTo>
                    <a:pt x="81" y="243"/>
                  </a:lnTo>
                  <a:lnTo>
                    <a:pt x="82" y="243"/>
                  </a:lnTo>
                  <a:lnTo>
                    <a:pt x="84" y="243"/>
                  </a:lnTo>
                  <a:close/>
                  <a:moveTo>
                    <a:pt x="76" y="243"/>
                  </a:moveTo>
                  <a:lnTo>
                    <a:pt x="76" y="242"/>
                  </a:lnTo>
                  <a:lnTo>
                    <a:pt x="76" y="243"/>
                  </a:lnTo>
                  <a:close/>
                  <a:moveTo>
                    <a:pt x="76" y="243"/>
                  </a:moveTo>
                  <a:lnTo>
                    <a:pt x="75" y="242"/>
                  </a:lnTo>
                  <a:lnTo>
                    <a:pt x="76" y="242"/>
                  </a:lnTo>
                  <a:lnTo>
                    <a:pt x="76" y="243"/>
                  </a:lnTo>
                  <a:close/>
                  <a:moveTo>
                    <a:pt x="75" y="242"/>
                  </a:moveTo>
                  <a:lnTo>
                    <a:pt x="76" y="242"/>
                  </a:lnTo>
                  <a:lnTo>
                    <a:pt x="75" y="242"/>
                  </a:lnTo>
                  <a:close/>
                  <a:moveTo>
                    <a:pt x="73" y="240"/>
                  </a:moveTo>
                  <a:lnTo>
                    <a:pt x="75" y="240"/>
                  </a:lnTo>
                  <a:lnTo>
                    <a:pt x="73" y="240"/>
                  </a:lnTo>
                  <a:close/>
                  <a:moveTo>
                    <a:pt x="76" y="237"/>
                  </a:moveTo>
                  <a:lnTo>
                    <a:pt x="75" y="237"/>
                  </a:lnTo>
                  <a:lnTo>
                    <a:pt x="76" y="237"/>
                  </a:lnTo>
                  <a:close/>
                  <a:moveTo>
                    <a:pt x="75" y="237"/>
                  </a:moveTo>
                  <a:lnTo>
                    <a:pt x="76" y="237"/>
                  </a:lnTo>
                  <a:lnTo>
                    <a:pt x="75" y="237"/>
                  </a:lnTo>
                  <a:close/>
                  <a:moveTo>
                    <a:pt x="75" y="237"/>
                  </a:moveTo>
                  <a:lnTo>
                    <a:pt x="75" y="235"/>
                  </a:lnTo>
                  <a:lnTo>
                    <a:pt x="75" y="237"/>
                  </a:lnTo>
                  <a:close/>
                  <a:moveTo>
                    <a:pt x="76" y="237"/>
                  </a:moveTo>
                  <a:lnTo>
                    <a:pt x="76" y="235"/>
                  </a:lnTo>
                  <a:lnTo>
                    <a:pt x="76" y="237"/>
                  </a:lnTo>
                  <a:close/>
                  <a:moveTo>
                    <a:pt x="76" y="235"/>
                  </a:moveTo>
                  <a:lnTo>
                    <a:pt x="76" y="237"/>
                  </a:lnTo>
                  <a:lnTo>
                    <a:pt x="76" y="235"/>
                  </a:lnTo>
                  <a:lnTo>
                    <a:pt x="75" y="235"/>
                  </a:lnTo>
                  <a:lnTo>
                    <a:pt x="76" y="235"/>
                  </a:lnTo>
                  <a:close/>
                  <a:moveTo>
                    <a:pt x="78" y="235"/>
                  </a:moveTo>
                  <a:lnTo>
                    <a:pt x="78" y="234"/>
                  </a:lnTo>
                  <a:lnTo>
                    <a:pt x="78" y="235"/>
                  </a:lnTo>
                  <a:close/>
                  <a:moveTo>
                    <a:pt x="76" y="235"/>
                  </a:moveTo>
                  <a:lnTo>
                    <a:pt x="76" y="234"/>
                  </a:lnTo>
                  <a:lnTo>
                    <a:pt x="76" y="235"/>
                  </a:lnTo>
                  <a:close/>
                  <a:moveTo>
                    <a:pt x="78" y="235"/>
                  </a:moveTo>
                  <a:lnTo>
                    <a:pt x="78" y="234"/>
                  </a:lnTo>
                  <a:lnTo>
                    <a:pt x="78" y="232"/>
                  </a:lnTo>
                  <a:lnTo>
                    <a:pt x="79" y="232"/>
                  </a:lnTo>
                  <a:lnTo>
                    <a:pt x="79" y="234"/>
                  </a:lnTo>
                  <a:lnTo>
                    <a:pt x="78" y="234"/>
                  </a:lnTo>
                  <a:lnTo>
                    <a:pt x="78" y="235"/>
                  </a:lnTo>
                  <a:close/>
                  <a:moveTo>
                    <a:pt x="76" y="234"/>
                  </a:moveTo>
                  <a:lnTo>
                    <a:pt x="75" y="234"/>
                  </a:lnTo>
                  <a:lnTo>
                    <a:pt x="75" y="232"/>
                  </a:lnTo>
                  <a:lnTo>
                    <a:pt x="76" y="232"/>
                  </a:lnTo>
                  <a:lnTo>
                    <a:pt x="76" y="234"/>
                  </a:lnTo>
                  <a:close/>
                  <a:moveTo>
                    <a:pt x="87" y="234"/>
                  </a:moveTo>
                  <a:lnTo>
                    <a:pt x="86" y="234"/>
                  </a:lnTo>
                  <a:lnTo>
                    <a:pt x="87" y="232"/>
                  </a:lnTo>
                  <a:lnTo>
                    <a:pt x="87" y="234"/>
                  </a:lnTo>
                  <a:close/>
                  <a:moveTo>
                    <a:pt x="78" y="232"/>
                  </a:moveTo>
                  <a:lnTo>
                    <a:pt x="76" y="232"/>
                  </a:lnTo>
                  <a:lnTo>
                    <a:pt x="78" y="232"/>
                  </a:lnTo>
                  <a:close/>
                  <a:moveTo>
                    <a:pt x="87" y="232"/>
                  </a:moveTo>
                  <a:lnTo>
                    <a:pt x="87" y="231"/>
                  </a:lnTo>
                  <a:lnTo>
                    <a:pt x="89" y="231"/>
                  </a:lnTo>
                  <a:lnTo>
                    <a:pt x="89" y="232"/>
                  </a:lnTo>
                  <a:lnTo>
                    <a:pt x="87" y="232"/>
                  </a:lnTo>
                  <a:close/>
                  <a:moveTo>
                    <a:pt x="79" y="231"/>
                  </a:moveTo>
                  <a:lnTo>
                    <a:pt x="78" y="231"/>
                  </a:lnTo>
                  <a:lnTo>
                    <a:pt x="79" y="231"/>
                  </a:lnTo>
                  <a:close/>
                  <a:moveTo>
                    <a:pt x="78" y="231"/>
                  </a:moveTo>
                  <a:lnTo>
                    <a:pt x="78" y="229"/>
                  </a:lnTo>
                  <a:lnTo>
                    <a:pt x="78" y="231"/>
                  </a:lnTo>
                  <a:close/>
                  <a:moveTo>
                    <a:pt x="34" y="229"/>
                  </a:moveTo>
                  <a:lnTo>
                    <a:pt x="34" y="227"/>
                  </a:lnTo>
                  <a:lnTo>
                    <a:pt x="36" y="227"/>
                  </a:lnTo>
                  <a:lnTo>
                    <a:pt x="36" y="229"/>
                  </a:lnTo>
                  <a:lnTo>
                    <a:pt x="34" y="229"/>
                  </a:lnTo>
                  <a:close/>
                  <a:moveTo>
                    <a:pt x="29" y="229"/>
                  </a:moveTo>
                  <a:lnTo>
                    <a:pt x="31" y="229"/>
                  </a:lnTo>
                  <a:lnTo>
                    <a:pt x="31" y="231"/>
                  </a:lnTo>
                  <a:lnTo>
                    <a:pt x="29" y="231"/>
                  </a:lnTo>
                  <a:lnTo>
                    <a:pt x="29" y="229"/>
                  </a:lnTo>
                  <a:lnTo>
                    <a:pt x="28" y="229"/>
                  </a:lnTo>
                  <a:lnTo>
                    <a:pt x="29" y="229"/>
                  </a:lnTo>
                  <a:lnTo>
                    <a:pt x="28" y="229"/>
                  </a:lnTo>
                  <a:lnTo>
                    <a:pt x="29" y="229"/>
                  </a:lnTo>
                  <a:lnTo>
                    <a:pt x="29" y="227"/>
                  </a:lnTo>
                  <a:lnTo>
                    <a:pt x="29" y="229"/>
                  </a:lnTo>
                  <a:close/>
                  <a:moveTo>
                    <a:pt x="78" y="229"/>
                  </a:moveTo>
                  <a:lnTo>
                    <a:pt x="76" y="229"/>
                  </a:lnTo>
                  <a:lnTo>
                    <a:pt x="76" y="227"/>
                  </a:lnTo>
                  <a:lnTo>
                    <a:pt x="78" y="227"/>
                  </a:lnTo>
                  <a:lnTo>
                    <a:pt x="78" y="229"/>
                  </a:lnTo>
                  <a:close/>
                  <a:moveTo>
                    <a:pt x="78" y="227"/>
                  </a:moveTo>
                  <a:lnTo>
                    <a:pt x="76" y="227"/>
                  </a:lnTo>
                  <a:lnTo>
                    <a:pt x="78" y="227"/>
                  </a:lnTo>
                  <a:close/>
                  <a:moveTo>
                    <a:pt x="26" y="227"/>
                  </a:moveTo>
                  <a:lnTo>
                    <a:pt x="28" y="227"/>
                  </a:lnTo>
                  <a:lnTo>
                    <a:pt x="26" y="227"/>
                  </a:lnTo>
                  <a:lnTo>
                    <a:pt x="28" y="227"/>
                  </a:lnTo>
                  <a:lnTo>
                    <a:pt x="26" y="227"/>
                  </a:lnTo>
                  <a:lnTo>
                    <a:pt x="28" y="227"/>
                  </a:lnTo>
                  <a:lnTo>
                    <a:pt x="28" y="229"/>
                  </a:lnTo>
                  <a:lnTo>
                    <a:pt x="26" y="229"/>
                  </a:lnTo>
                  <a:lnTo>
                    <a:pt x="26" y="227"/>
                  </a:lnTo>
                  <a:close/>
                  <a:moveTo>
                    <a:pt x="65" y="227"/>
                  </a:moveTo>
                  <a:lnTo>
                    <a:pt x="64" y="227"/>
                  </a:lnTo>
                  <a:lnTo>
                    <a:pt x="64" y="226"/>
                  </a:lnTo>
                  <a:lnTo>
                    <a:pt x="65" y="226"/>
                  </a:lnTo>
                  <a:lnTo>
                    <a:pt x="65" y="227"/>
                  </a:lnTo>
                  <a:close/>
                  <a:moveTo>
                    <a:pt x="70" y="226"/>
                  </a:moveTo>
                  <a:lnTo>
                    <a:pt x="72" y="226"/>
                  </a:lnTo>
                  <a:lnTo>
                    <a:pt x="72" y="227"/>
                  </a:lnTo>
                  <a:lnTo>
                    <a:pt x="73" y="227"/>
                  </a:lnTo>
                  <a:lnTo>
                    <a:pt x="73" y="229"/>
                  </a:lnTo>
                  <a:lnTo>
                    <a:pt x="75" y="229"/>
                  </a:lnTo>
                  <a:lnTo>
                    <a:pt x="75" y="231"/>
                  </a:lnTo>
                  <a:lnTo>
                    <a:pt x="76" y="231"/>
                  </a:lnTo>
                  <a:lnTo>
                    <a:pt x="75" y="231"/>
                  </a:lnTo>
                  <a:lnTo>
                    <a:pt x="75" y="232"/>
                  </a:lnTo>
                  <a:lnTo>
                    <a:pt x="75" y="231"/>
                  </a:lnTo>
                  <a:lnTo>
                    <a:pt x="75" y="232"/>
                  </a:lnTo>
                  <a:lnTo>
                    <a:pt x="73" y="232"/>
                  </a:lnTo>
                  <a:lnTo>
                    <a:pt x="73" y="231"/>
                  </a:lnTo>
                  <a:lnTo>
                    <a:pt x="75" y="231"/>
                  </a:lnTo>
                  <a:lnTo>
                    <a:pt x="73" y="231"/>
                  </a:lnTo>
                  <a:lnTo>
                    <a:pt x="75" y="231"/>
                  </a:lnTo>
                  <a:lnTo>
                    <a:pt x="73" y="231"/>
                  </a:lnTo>
                  <a:lnTo>
                    <a:pt x="72" y="231"/>
                  </a:lnTo>
                  <a:lnTo>
                    <a:pt x="73" y="231"/>
                  </a:lnTo>
                  <a:lnTo>
                    <a:pt x="73" y="229"/>
                  </a:lnTo>
                  <a:lnTo>
                    <a:pt x="73" y="231"/>
                  </a:lnTo>
                  <a:lnTo>
                    <a:pt x="72" y="231"/>
                  </a:lnTo>
                  <a:lnTo>
                    <a:pt x="73" y="231"/>
                  </a:lnTo>
                  <a:lnTo>
                    <a:pt x="72" y="231"/>
                  </a:lnTo>
                  <a:lnTo>
                    <a:pt x="73" y="231"/>
                  </a:lnTo>
                  <a:lnTo>
                    <a:pt x="72" y="231"/>
                  </a:lnTo>
                  <a:lnTo>
                    <a:pt x="72" y="232"/>
                  </a:lnTo>
                  <a:lnTo>
                    <a:pt x="72" y="231"/>
                  </a:lnTo>
                  <a:lnTo>
                    <a:pt x="72" y="232"/>
                  </a:lnTo>
                  <a:lnTo>
                    <a:pt x="70" y="232"/>
                  </a:lnTo>
                  <a:lnTo>
                    <a:pt x="68" y="232"/>
                  </a:lnTo>
                  <a:lnTo>
                    <a:pt x="68" y="231"/>
                  </a:lnTo>
                  <a:lnTo>
                    <a:pt x="67" y="229"/>
                  </a:lnTo>
                  <a:lnTo>
                    <a:pt x="68" y="229"/>
                  </a:lnTo>
                  <a:lnTo>
                    <a:pt x="67" y="229"/>
                  </a:lnTo>
                  <a:lnTo>
                    <a:pt x="67" y="227"/>
                  </a:lnTo>
                  <a:lnTo>
                    <a:pt x="68" y="226"/>
                  </a:lnTo>
                  <a:lnTo>
                    <a:pt x="68" y="227"/>
                  </a:lnTo>
                  <a:lnTo>
                    <a:pt x="70" y="227"/>
                  </a:lnTo>
                  <a:lnTo>
                    <a:pt x="70" y="226"/>
                  </a:lnTo>
                  <a:lnTo>
                    <a:pt x="70" y="227"/>
                  </a:lnTo>
                  <a:lnTo>
                    <a:pt x="70" y="226"/>
                  </a:lnTo>
                  <a:lnTo>
                    <a:pt x="70" y="227"/>
                  </a:lnTo>
                  <a:lnTo>
                    <a:pt x="68" y="227"/>
                  </a:lnTo>
                  <a:lnTo>
                    <a:pt x="68" y="226"/>
                  </a:lnTo>
                  <a:lnTo>
                    <a:pt x="70" y="226"/>
                  </a:lnTo>
                  <a:close/>
                  <a:moveTo>
                    <a:pt x="78" y="227"/>
                  </a:moveTo>
                  <a:lnTo>
                    <a:pt x="76" y="227"/>
                  </a:lnTo>
                  <a:lnTo>
                    <a:pt x="75" y="226"/>
                  </a:lnTo>
                  <a:lnTo>
                    <a:pt x="76" y="226"/>
                  </a:lnTo>
                  <a:lnTo>
                    <a:pt x="78" y="227"/>
                  </a:lnTo>
                  <a:close/>
                  <a:moveTo>
                    <a:pt x="21" y="224"/>
                  </a:moveTo>
                  <a:lnTo>
                    <a:pt x="21" y="226"/>
                  </a:lnTo>
                  <a:lnTo>
                    <a:pt x="21" y="224"/>
                  </a:lnTo>
                  <a:close/>
                  <a:moveTo>
                    <a:pt x="21" y="224"/>
                  </a:moveTo>
                  <a:lnTo>
                    <a:pt x="21" y="226"/>
                  </a:lnTo>
                  <a:lnTo>
                    <a:pt x="21" y="227"/>
                  </a:lnTo>
                  <a:lnTo>
                    <a:pt x="21" y="226"/>
                  </a:lnTo>
                  <a:lnTo>
                    <a:pt x="21" y="224"/>
                  </a:lnTo>
                  <a:close/>
                  <a:moveTo>
                    <a:pt x="28" y="224"/>
                  </a:moveTo>
                  <a:lnTo>
                    <a:pt x="26" y="224"/>
                  </a:lnTo>
                  <a:lnTo>
                    <a:pt x="28" y="224"/>
                  </a:lnTo>
                  <a:lnTo>
                    <a:pt x="26" y="224"/>
                  </a:lnTo>
                  <a:lnTo>
                    <a:pt x="28" y="224"/>
                  </a:lnTo>
                  <a:close/>
                  <a:moveTo>
                    <a:pt x="64" y="224"/>
                  </a:moveTo>
                  <a:lnTo>
                    <a:pt x="65" y="224"/>
                  </a:lnTo>
                  <a:lnTo>
                    <a:pt x="67" y="224"/>
                  </a:lnTo>
                  <a:lnTo>
                    <a:pt x="68" y="226"/>
                  </a:lnTo>
                  <a:lnTo>
                    <a:pt x="67" y="226"/>
                  </a:lnTo>
                  <a:lnTo>
                    <a:pt x="65" y="226"/>
                  </a:lnTo>
                  <a:lnTo>
                    <a:pt x="65" y="227"/>
                  </a:lnTo>
                  <a:lnTo>
                    <a:pt x="65" y="226"/>
                  </a:lnTo>
                  <a:lnTo>
                    <a:pt x="64" y="226"/>
                  </a:lnTo>
                  <a:lnTo>
                    <a:pt x="64" y="227"/>
                  </a:lnTo>
                  <a:lnTo>
                    <a:pt x="64" y="229"/>
                  </a:lnTo>
                  <a:lnTo>
                    <a:pt x="64" y="227"/>
                  </a:lnTo>
                  <a:lnTo>
                    <a:pt x="62" y="227"/>
                  </a:lnTo>
                  <a:lnTo>
                    <a:pt x="64" y="227"/>
                  </a:lnTo>
                  <a:lnTo>
                    <a:pt x="62" y="227"/>
                  </a:lnTo>
                  <a:lnTo>
                    <a:pt x="62" y="229"/>
                  </a:lnTo>
                  <a:lnTo>
                    <a:pt x="64" y="229"/>
                  </a:lnTo>
                  <a:lnTo>
                    <a:pt x="62" y="229"/>
                  </a:lnTo>
                  <a:lnTo>
                    <a:pt x="62" y="227"/>
                  </a:lnTo>
                  <a:lnTo>
                    <a:pt x="64" y="227"/>
                  </a:lnTo>
                  <a:lnTo>
                    <a:pt x="64" y="229"/>
                  </a:lnTo>
                  <a:lnTo>
                    <a:pt x="64" y="227"/>
                  </a:lnTo>
                  <a:lnTo>
                    <a:pt x="64" y="226"/>
                  </a:lnTo>
                  <a:lnTo>
                    <a:pt x="64" y="227"/>
                  </a:lnTo>
                  <a:lnTo>
                    <a:pt x="65" y="227"/>
                  </a:lnTo>
                  <a:lnTo>
                    <a:pt x="67" y="226"/>
                  </a:lnTo>
                  <a:lnTo>
                    <a:pt x="67" y="227"/>
                  </a:lnTo>
                  <a:lnTo>
                    <a:pt x="65" y="227"/>
                  </a:lnTo>
                  <a:lnTo>
                    <a:pt x="65" y="229"/>
                  </a:lnTo>
                  <a:lnTo>
                    <a:pt x="67" y="229"/>
                  </a:lnTo>
                  <a:lnTo>
                    <a:pt x="65" y="229"/>
                  </a:lnTo>
                  <a:lnTo>
                    <a:pt x="67" y="229"/>
                  </a:lnTo>
                  <a:lnTo>
                    <a:pt x="67" y="231"/>
                  </a:lnTo>
                  <a:lnTo>
                    <a:pt x="68" y="231"/>
                  </a:lnTo>
                  <a:lnTo>
                    <a:pt x="68" y="232"/>
                  </a:lnTo>
                  <a:lnTo>
                    <a:pt x="67" y="232"/>
                  </a:lnTo>
                  <a:lnTo>
                    <a:pt x="68" y="231"/>
                  </a:lnTo>
                  <a:lnTo>
                    <a:pt x="67" y="231"/>
                  </a:lnTo>
                  <a:lnTo>
                    <a:pt x="67" y="232"/>
                  </a:lnTo>
                  <a:lnTo>
                    <a:pt x="67" y="231"/>
                  </a:lnTo>
                  <a:lnTo>
                    <a:pt x="68" y="231"/>
                  </a:lnTo>
                  <a:lnTo>
                    <a:pt x="67" y="231"/>
                  </a:lnTo>
                  <a:lnTo>
                    <a:pt x="67" y="232"/>
                  </a:lnTo>
                  <a:lnTo>
                    <a:pt x="68" y="232"/>
                  </a:lnTo>
                  <a:lnTo>
                    <a:pt x="67" y="232"/>
                  </a:lnTo>
                  <a:lnTo>
                    <a:pt x="68" y="232"/>
                  </a:lnTo>
                  <a:lnTo>
                    <a:pt x="68" y="231"/>
                  </a:lnTo>
                  <a:lnTo>
                    <a:pt x="68" y="232"/>
                  </a:lnTo>
                  <a:lnTo>
                    <a:pt x="70" y="232"/>
                  </a:lnTo>
                  <a:lnTo>
                    <a:pt x="68" y="232"/>
                  </a:lnTo>
                  <a:lnTo>
                    <a:pt x="70" y="232"/>
                  </a:lnTo>
                  <a:lnTo>
                    <a:pt x="70" y="234"/>
                  </a:lnTo>
                  <a:lnTo>
                    <a:pt x="72" y="234"/>
                  </a:lnTo>
                  <a:lnTo>
                    <a:pt x="70" y="234"/>
                  </a:lnTo>
                  <a:lnTo>
                    <a:pt x="72" y="234"/>
                  </a:lnTo>
                  <a:lnTo>
                    <a:pt x="70" y="234"/>
                  </a:lnTo>
                  <a:lnTo>
                    <a:pt x="72" y="234"/>
                  </a:lnTo>
                  <a:lnTo>
                    <a:pt x="70" y="234"/>
                  </a:lnTo>
                  <a:lnTo>
                    <a:pt x="70" y="232"/>
                  </a:lnTo>
                  <a:lnTo>
                    <a:pt x="72" y="232"/>
                  </a:lnTo>
                  <a:lnTo>
                    <a:pt x="73" y="232"/>
                  </a:lnTo>
                  <a:lnTo>
                    <a:pt x="72" y="232"/>
                  </a:lnTo>
                  <a:lnTo>
                    <a:pt x="72" y="231"/>
                  </a:lnTo>
                  <a:lnTo>
                    <a:pt x="73" y="231"/>
                  </a:lnTo>
                  <a:lnTo>
                    <a:pt x="73" y="232"/>
                  </a:lnTo>
                  <a:lnTo>
                    <a:pt x="75" y="232"/>
                  </a:lnTo>
                  <a:lnTo>
                    <a:pt x="75" y="234"/>
                  </a:lnTo>
                  <a:lnTo>
                    <a:pt x="75" y="235"/>
                  </a:lnTo>
                  <a:lnTo>
                    <a:pt x="75" y="237"/>
                  </a:lnTo>
                  <a:lnTo>
                    <a:pt x="75" y="235"/>
                  </a:lnTo>
                  <a:lnTo>
                    <a:pt x="73" y="235"/>
                  </a:lnTo>
                  <a:lnTo>
                    <a:pt x="73" y="237"/>
                  </a:lnTo>
                  <a:lnTo>
                    <a:pt x="73" y="235"/>
                  </a:lnTo>
                  <a:lnTo>
                    <a:pt x="75" y="235"/>
                  </a:lnTo>
                  <a:lnTo>
                    <a:pt x="75" y="237"/>
                  </a:lnTo>
                  <a:lnTo>
                    <a:pt x="75" y="238"/>
                  </a:lnTo>
                  <a:lnTo>
                    <a:pt x="73" y="238"/>
                  </a:lnTo>
                  <a:lnTo>
                    <a:pt x="73" y="240"/>
                  </a:lnTo>
                  <a:lnTo>
                    <a:pt x="72" y="240"/>
                  </a:lnTo>
                  <a:lnTo>
                    <a:pt x="72" y="242"/>
                  </a:lnTo>
                  <a:lnTo>
                    <a:pt x="72" y="243"/>
                  </a:lnTo>
                  <a:lnTo>
                    <a:pt x="72" y="245"/>
                  </a:lnTo>
                  <a:lnTo>
                    <a:pt x="72" y="243"/>
                  </a:lnTo>
                  <a:lnTo>
                    <a:pt x="72" y="245"/>
                  </a:lnTo>
                  <a:lnTo>
                    <a:pt x="72" y="243"/>
                  </a:lnTo>
                  <a:lnTo>
                    <a:pt x="72" y="245"/>
                  </a:lnTo>
                  <a:lnTo>
                    <a:pt x="72" y="246"/>
                  </a:lnTo>
                  <a:lnTo>
                    <a:pt x="73" y="246"/>
                  </a:lnTo>
                  <a:lnTo>
                    <a:pt x="72" y="246"/>
                  </a:lnTo>
                  <a:lnTo>
                    <a:pt x="72" y="248"/>
                  </a:lnTo>
                  <a:lnTo>
                    <a:pt x="70" y="248"/>
                  </a:lnTo>
                  <a:lnTo>
                    <a:pt x="68" y="248"/>
                  </a:lnTo>
                  <a:lnTo>
                    <a:pt x="68" y="246"/>
                  </a:lnTo>
                  <a:lnTo>
                    <a:pt x="68" y="245"/>
                  </a:lnTo>
                  <a:lnTo>
                    <a:pt x="68" y="243"/>
                  </a:lnTo>
                  <a:lnTo>
                    <a:pt x="68" y="242"/>
                  </a:lnTo>
                  <a:lnTo>
                    <a:pt x="67" y="242"/>
                  </a:lnTo>
                  <a:lnTo>
                    <a:pt x="67" y="240"/>
                  </a:lnTo>
                  <a:lnTo>
                    <a:pt x="65" y="240"/>
                  </a:lnTo>
                  <a:lnTo>
                    <a:pt x="64" y="240"/>
                  </a:lnTo>
                  <a:lnTo>
                    <a:pt x="62" y="238"/>
                  </a:lnTo>
                  <a:lnTo>
                    <a:pt x="61" y="238"/>
                  </a:lnTo>
                  <a:lnTo>
                    <a:pt x="59" y="238"/>
                  </a:lnTo>
                  <a:lnTo>
                    <a:pt x="59" y="237"/>
                  </a:lnTo>
                  <a:lnTo>
                    <a:pt x="57" y="237"/>
                  </a:lnTo>
                  <a:lnTo>
                    <a:pt x="56" y="237"/>
                  </a:lnTo>
                  <a:lnTo>
                    <a:pt x="54" y="237"/>
                  </a:lnTo>
                  <a:lnTo>
                    <a:pt x="54" y="235"/>
                  </a:lnTo>
                  <a:lnTo>
                    <a:pt x="53" y="235"/>
                  </a:lnTo>
                  <a:lnTo>
                    <a:pt x="51" y="235"/>
                  </a:lnTo>
                  <a:lnTo>
                    <a:pt x="50" y="235"/>
                  </a:lnTo>
                  <a:lnTo>
                    <a:pt x="50" y="234"/>
                  </a:lnTo>
                  <a:lnTo>
                    <a:pt x="48" y="234"/>
                  </a:lnTo>
                  <a:lnTo>
                    <a:pt x="47" y="234"/>
                  </a:lnTo>
                  <a:lnTo>
                    <a:pt x="45" y="234"/>
                  </a:lnTo>
                  <a:lnTo>
                    <a:pt x="43" y="232"/>
                  </a:lnTo>
                  <a:lnTo>
                    <a:pt x="42" y="232"/>
                  </a:lnTo>
                  <a:lnTo>
                    <a:pt x="40" y="232"/>
                  </a:lnTo>
                  <a:lnTo>
                    <a:pt x="39" y="232"/>
                  </a:lnTo>
                  <a:lnTo>
                    <a:pt x="39" y="231"/>
                  </a:lnTo>
                  <a:lnTo>
                    <a:pt x="37" y="231"/>
                  </a:lnTo>
                  <a:lnTo>
                    <a:pt x="36" y="231"/>
                  </a:lnTo>
                  <a:lnTo>
                    <a:pt x="34" y="231"/>
                  </a:lnTo>
                  <a:lnTo>
                    <a:pt x="32" y="231"/>
                  </a:lnTo>
                  <a:lnTo>
                    <a:pt x="32" y="229"/>
                  </a:lnTo>
                  <a:lnTo>
                    <a:pt x="34" y="229"/>
                  </a:lnTo>
                  <a:lnTo>
                    <a:pt x="36" y="229"/>
                  </a:lnTo>
                  <a:lnTo>
                    <a:pt x="37" y="229"/>
                  </a:lnTo>
                  <a:lnTo>
                    <a:pt x="37" y="231"/>
                  </a:lnTo>
                  <a:lnTo>
                    <a:pt x="39" y="231"/>
                  </a:lnTo>
                  <a:lnTo>
                    <a:pt x="40" y="231"/>
                  </a:lnTo>
                  <a:lnTo>
                    <a:pt x="39" y="231"/>
                  </a:lnTo>
                  <a:lnTo>
                    <a:pt x="37" y="231"/>
                  </a:lnTo>
                  <a:lnTo>
                    <a:pt x="37" y="229"/>
                  </a:lnTo>
                  <a:lnTo>
                    <a:pt x="36" y="229"/>
                  </a:lnTo>
                  <a:lnTo>
                    <a:pt x="36" y="227"/>
                  </a:lnTo>
                  <a:lnTo>
                    <a:pt x="37" y="227"/>
                  </a:lnTo>
                  <a:lnTo>
                    <a:pt x="37" y="226"/>
                  </a:lnTo>
                  <a:lnTo>
                    <a:pt x="39" y="226"/>
                  </a:lnTo>
                  <a:lnTo>
                    <a:pt x="40" y="226"/>
                  </a:lnTo>
                  <a:lnTo>
                    <a:pt x="42" y="226"/>
                  </a:lnTo>
                  <a:lnTo>
                    <a:pt x="43" y="226"/>
                  </a:lnTo>
                  <a:lnTo>
                    <a:pt x="42" y="226"/>
                  </a:lnTo>
                  <a:lnTo>
                    <a:pt x="43" y="226"/>
                  </a:lnTo>
                  <a:lnTo>
                    <a:pt x="45" y="226"/>
                  </a:lnTo>
                  <a:lnTo>
                    <a:pt x="45" y="227"/>
                  </a:lnTo>
                  <a:lnTo>
                    <a:pt x="45" y="226"/>
                  </a:lnTo>
                  <a:lnTo>
                    <a:pt x="47" y="226"/>
                  </a:lnTo>
                  <a:lnTo>
                    <a:pt x="47" y="227"/>
                  </a:lnTo>
                  <a:lnTo>
                    <a:pt x="48" y="227"/>
                  </a:lnTo>
                  <a:lnTo>
                    <a:pt x="50" y="227"/>
                  </a:lnTo>
                  <a:lnTo>
                    <a:pt x="48" y="227"/>
                  </a:lnTo>
                  <a:lnTo>
                    <a:pt x="48" y="226"/>
                  </a:lnTo>
                  <a:lnTo>
                    <a:pt x="48" y="227"/>
                  </a:lnTo>
                  <a:lnTo>
                    <a:pt x="47" y="227"/>
                  </a:lnTo>
                  <a:lnTo>
                    <a:pt x="48" y="226"/>
                  </a:lnTo>
                  <a:lnTo>
                    <a:pt x="47" y="226"/>
                  </a:lnTo>
                  <a:lnTo>
                    <a:pt x="47" y="224"/>
                  </a:lnTo>
                  <a:lnTo>
                    <a:pt x="47" y="226"/>
                  </a:lnTo>
                  <a:lnTo>
                    <a:pt x="47" y="224"/>
                  </a:lnTo>
                  <a:lnTo>
                    <a:pt x="48" y="224"/>
                  </a:lnTo>
                  <a:lnTo>
                    <a:pt x="50" y="224"/>
                  </a:lnTo>
                  <a:lnTo>
                    <a:pt x="51" y="224"/>
                  </a:lnTo>
                  <a:lnTo>
                    <a:pt x="51" y="226"/>
                  </a:lnTo>
                  <a:lnTo>
                    <a:pt x="51" y="224"/>
                  </a:lnTo>
                  <a:lnTo>
                    <a:pt x="51" y="226"/>
                  </a:lnTo>
                  <a:lnTo>
                    <a:pt x="51" y="224"/>
                  </a:lnTo>
                  <a:lnTo>
                    <a:pt x="53" y="224"/>
                  </a:lnTo>
                  <a:lnTo>
                    <a:pt x="54" y="224"/>
                  </a:lnTo>
                  <a:lnTo>
                    <a:pt x="54" y="226"/>
                  </a:lnTo>
                  <a:lnTo>
                    <a:pt x="54" y="227"/>
                  </a:lnTo>
                  <a:lnTo>
                    <a:pt x="54" y="226"/>
                  </a:lnTo>
                  <a:lnTo>
                    <a:pt x="54" y="227"/>
                  </a:lnTo>
                  <a:lnTo>
                    <a:pt x="56" y="227"/>
                  </a:lnTo>
                  <a:lnTo>
                    <a:pt x="54" y="227"/>
                  </a:lnTo>
                  <a:lnTo>
                    <a:pt x="54" y="226"/>
                  </a:lnTo>
                  <a:lnTo>
                    <a:pt x="54" y="224"/>
                  </a:lnTo>
                  <a:lnTo>
                    <a:pt x="56" y="224"/>
                  </a:lnTo>
                  <a:lnTo>
                    <a:pt x="57" y="224"/>
                  </a:lnTo>
                  <a:lnTo>
                    <a:pt x="59" y="224"/>
                  </a:lnTo>
                  <a:lnTo>
                    <a:pt x="59" y="226"/>
                  </a:lnTo>
                  <a:lnTo>
                    <a:pt x="59" y="224"/>
                  </a:lnTo>
                  <a:lnTo>
                    <a:pt x="57" y="224"/>
                  </a:lnTo>
                  <a:lnTo>
                    <a:pt x="57" y="226"/>
                  </a:lnTo>
                  <a:lnTo>
                    <a:pt x="59" y="226"/>
                  </a:lnTo>
                  <a:lnTo>
                    <a:pt x="57" y="226"/>
                  </a:lnTo>
                  <a:lnTo>
                    <a:pt x="59" y="226"/>
                  </a:lnTo>
                  <a:lnTo>
                    <a:pt x="57" y="226"/>
                  </a:lnTo>
                  <a:lnTo>
                    <a:pt x="57" y="224"/>
                  </a:lnTo>
                  <a:lnTo>
                    <a:pt x="59" y="224"/>
                  </a:lnTo>
                  <a:lnTo>
                    <a:pt x="59" y="226"/>
                  </a:lnTo>
                  <a:lnTo>
                    <a:pt x="59" y="224"/>
                  </a:lnTo>
                  <a:lnTo>
                    <a:pt x="61" y="224"/>
                  </a:lnTo>
                  <a:lnTo>
                    <a:pt x="62" y="224"/>
                  </a:lnTo>
                  <a:lnTo>
                    <a:pt x="64" y="224"/>
                  </a:lnTo>
                  <a:close/>
                  <a:moveTo>
                    <a:pt x="28" y="223"/>
                  </a:moveTo>
                  <a:lnTo>
                    <a:pt x="28" y="224"/>
                  </a:lnTo>
                  <a:lnTo>
                    <a:pt x="29" y="224"/>
                  </a:lnTo>
                  <a:lnTo>
                    <a:pt x="28" y="224"/>
                  </a:lnTo>
                  <a:lnTo>
                    <a:pt x="28" y="223"/>
                  </a:lnTo>
                  <a:lnTo>
                    <a:pt x="28" y="224"/>
                  </a:lnTo>
                  <a:lnTo>
                    <a:pt x="28" y="223"/>
                  </a:lnTo>
                  <a:close/>
                  <a:moveTo>
                    <a:pt x="73" y="226"/>
                  </a:moveTo>
                  <a:lnTo>
                    <a:pt x="72" y="224"/>
                  </a:lnTo>
                  <a:lnTo>
                    <a:pt x="70" y="224"/>
                  </a:lnTo>
                  <a:lnTo>
                    <a:pt x="70" y="223"/>
                  </a:lnTo>
                  <a:lnTo>
                    <a:pt x="70" y="221"/>
                  </a:lnTo>
                  <a:lnTo>
                    <a:pt x="70" y="223"/>
                  </a:lnTo>
                  <a:lnTo>
                    <a:pt x="72" y="223"/>
                  </a:lnTo>
                  <a:lnTo>
                    <a:pt x="73" y="224"/>
                  </a:lnTo>
                  <a:lnTo>
                    <a:pt x="73" y="226"/>
                  </a:lnTo>
                  <a:close/>
                  <a:moveTo>
                    <a:pt x="26" y="221"/>
                  </a:moveTo>
                  <a:lnTo>
                    <a:pt x="26" y="223"/>
                  </a:lnTo>
                  <a:lnTo>
                    <a:pt x="25" y="223"/>
                  </a:lnTo>
                  <a:lnTo>
                    <a:pt x="23" y="223"/>
                  </a:lnTo>
                  <a:lnTo>
                    <a:pt x="23" y="224"/>
                  </a:lnTo>
                  <a:lnTo>
                    <a:pt x="23" y="226"/>
                  </a:lnTo>
                  <a:lnTo>
                    <a:pt x="25" y="226"/>
                  </a:lnTo>
                  <a:lnTo>
                    <a:pt x="23" y="226"/>
                  </a:lnTo>
                  <a:lnTo>
                    <a:pt x="23" y="224"/>
                  </a:lnTo>
                  <a:lnTo>
                    <a:pt x="21" y="224"/>
                  </a:lnTo>
                  <a:lnTo>
                    <a:pt x="21" y="223"/>
                  </a:lnTo>
                  <a:lnTo>
                    <a:pt x="21" y="224"/>
                  </a:lnTo>
                  <a:lnTo>
                    <a:pt x="23" y="224"/>
                  </a:lnTo>
                  <a:lnTo>
                    <a:pt x="23" y="223"/>
                  </a:lnTo>
                  <a:lnTo>
                    <a:pt x="23" y="224"/>
                  </a:lnTo>
                  <a:lnTo>
                    <a:pt x="23" y="223"/>
                  </a:lnTo>
                  <a:lnTo>
                    <a:pt x="25" y="223"/>
                  </a:lnTo>
                  <a:lnTo>
                    <a:pt x="25" y="221"/>
                  </a:lnTo>
                  <a:lnTo>
                    <a:pt x="26" y="221"/>
                  </a:lnTo>
                  <a:close/>
                  <a:moveTo>
                    <a:pt x="23" y="220"/>
                  </a:moveTo>
                  <a:lnTo>
                    <a:pt x="23" y="221"/>
                  </a:lnTo>
                  <a:lnTo>
                    <a:pt x="21" y="221"/>
                  </a:lnTo>
                  <a:lnTo>
                    <a:pt x="21" y="220"/>
                  </a:lnTo>
                  <a:lnTo>
                    <a:pt x="23" y="220"/>
                  </a:lnTo>
                  <a:close/>
                  <a:moveTo>
                    <a:pt x="73" y="218"/>
                  </a:moveTo>
                  <a:lnTo>
                    <a:pt x="72" y="218"/>
                  </a:lnTo>
                  <a:lnTo>
                    <a:pt x="72" y="217"/>
                  </a:lnTo>
                  <a:lnTo>
                    <a:pt x="73" y="217"/>
                  </a:lnTo>
                  <a:lnTo>
                    <a:pt x="73" y="218"/>
                  </a:lnTo>
                  <a:close/>
                  <a:moveTo>
                    <a:pt x="29" y="198"/>
                  </a:moveTo>
                  <a:lnTo>
                    <a:pt x="28" y="198"/>
                  </a:lnTo>
                  <a:lnTo>
                    <a:pt x="29" y="198"/>
                  </a:lnTo>
                  <a:close/>
                  <a:moveTo>
                    <a:pt x="9" y="176"/>
                  </a:moveTo>
                  <a:lnTo>
                    <a:pt x="11" y="176"/>
                  </a:lnTo>
                  <a:lnTo>
                    <a:pt x="11" y="177"/>
                  </a:lnTo>
                  <a:lnTo>
                    <a:pt x="9" y="177"/>
                  </a:lnTo>
                  <a:lnTo>
                    <a:pt x="9" y="179"/>
                  </a:lnTo>
                  <a:lnTo>
                    <a:pt x="7" y="179"/>
                  </a:lnTo>
                  <a:lnTo>
                    <a:pt x="9" y="179"/>
                  </a:lnTo>
                  <a:lnTo>
                    <a:pt x="7" y="179"/>
                  </a:lnTo>
                  <a:lnTo>
                    <a:pt x="7" y="181"/>
                  </a:lnTo>
                  <a:lnTo>
                    <a:pt x="6" y="181"/>
                  </a:lnTo>
                  <a:lnTo>
                    <a:pt x="6" y="179"/>
                  </a:lnTo>
                  <a:lnTo>
                    <a:pt x="7" y="179"/>
                  </a:lnTo>
                  <a:lnTo>
                    <a:pt x="7" y="177"/>
                  </a:lnTo>
                  <a:lnTo>
                    <a:pt x="9" y="177"/>
                  </a:lnTo>
                  <a:lnTo>
                    <a:pt x="9" y="176"/>
                  </a:lnTo>
                  <a:lnTo>
                    <a:pt x="9" y="177"/>
                  </a:lnTo>
                  <a:lnTo>
                    <a:pt x="9" y="176"/>
                  </a:lnTo>
                  <a:close/>
                  <a:moveTo>
                    <a:pt x="17" y="138"/>
                  </a:moveTo>
                  <a:lnTo>
                    <a:pt x="15" y="138"/>
                  </a:lnTo>
                  <a:lnTo>
                    <a:pt x="17" y="138"/>
                  </a:lnTo>
                  <a:close/>
                  <a:moveTo>
                    <a:pt x="34" y="137"/>
                  </a:moveTo>
                  <a:lnTo>
                    <a:pt x="34" y="138"/>
                  </a:lnTo>
                  <a:lnTo>
                    <a:pt x="36" y="138"/>
                  </a:lnTo>
                  <a:lnTo>
                    <a:pt x="34" y="138"/>
                  </a:lnTo>
                  <a:lnTo>
                    <a:pt x="34" y="140"/>
                  </a:lnTo>
                  <a:lnTo>
                    <a:pt x="32" y="140"/>
                  </a:lnTo>
                  <a:lnTo>
                    <a:pt x="32" y="138"/>
                  </a:lnTo>
                  <a:lnTo>
                    <a:pt x="31" y="138"/>
                  </a:lnTo>
                  <a:lnTo>
                    <a:pt x="31" y="137"/>
                  </a:lnTo>
                  <a:lnTo>
                    <a:pt x="32" y="137"/>
                  </a:lnTo>
                  <a:lnTo>
                    <a:pt x="34" y="137"/>
                  </a:lnTo>
                  <a:close/>
                  <a:moveTo>
                    <a:pt x="20" y="137"/>
                  </a:moveTo>
                  <a:lnTo>
                    <a:pt x="21" y="137"/>
                  </a:lnTo>
                  <a:lnTo>
                    <a:pt x="23" y="138"/>
                  </a:lnTo>
                  <a:lnTo>
                    <a:pt x="21" y="138"/>
                  </a:lnTo>
                  <a:lnTo>
                    <a:pt x="20" y="138"/>
                  </a:lnTo>
                  <a:lnTo>
                    <a:pt x="20" y="137"/>
                  </a:lnTo>
                  <a:lnTo>
                    <a:pt x="20" y="135"/>
                  </a:lnTo>
                  <a:lnTo>
                    <a:pt x="20" y="137"/>
                  </a:lnTo>
                  <a:close/>
                  <a:moveTo>
                    <a:pt x="18" y="137"/>
                  </a:moveTo>
                  <a:lnTo>
                    <a:pt x="17" y="137"/>
                  </a:lnTo>
                  <a:lnTo>
                    <a:pt x="17" y="135"/>
                  </a:lnTo>
                  <a:lnTo>
                    <a:pt x="18" y="137"/>
                  </a:lnTo>
                  <a:close/>
                  <a:moveTo>
                    <a:pt x="25" y="137"/>
                  </a:moveTo>
                  <a:lnTo>
                    <a:pt x="25" y="135"/>
                  </a:lnTo>
                  <a:lnTo>
                    <a:pt x="25" y="137"/>
                  </a:lnTo>
                  <a:close/>
                  <a:moveTo>
                    <a:pt x="28" y="135"/>
                  </a:moveTo>
                  <a:lnTo>
                    <a:pt x="26" y="135"/>
                  </a:lnTo>
                  <a:lnTo>
                    <a:pt x="28" y="135"/>
                  </a:lnTo>
                  <a:close/>
                  <a:moveTo>
                    <a:pt x="31" y="135"/>
                  </a:moveTo>
                  <a:lnTo>
                    <a:pt x="31" y="137"/>
                  </a:lnTo>
                  <a:lnTo>
                    <a:pt x="31" y="135"/>
                  </a:lnTo>
                  <a:lnTo>
                    <a:pt x="29" y="135"/>
                  </a:lnTo>
                  <a:lnTo>
                    <a:pt x="28" y="135"/>
                  </a:lnTo>
                  <a:lnTo>
                    <a:pt x="26" y="135"/>
                  </a:lnTo>
                  <a:lnTo>
                    <a:pt x="28" y="135"/>
                  </a:lnTo>
                  <a:lnTo>
                    <a:pt x="29" y="135"/>
                  </a:lnTo>
                  <a:lnTo>
                    <a:pt x="31" y="135"/>
                  </a:lnTo>
                  <a:close/>
                  <a:moveTo>
                    <a:pt x="17" y="137"/>
                  </a:moveTo>
                  <a:lnTo>
                    <a:pt x="15" y="137"/>
                  </a:lnTo>
                  <a:lnTo>
                    <a:pt x="17" y="135"/>
                  </a:lnTo>
                  <a:lnTo>
                    <a:pt x="17" y="134"/>
                  </a:lnTo>
                  <a:lnTo>
                    <a:pt x="18" y="134"/>
                  </a:lnTo>
                  <a:lnTo>
                    <a:pt x="18" y="135"/>
                  </a:lnTo>
                  <a:lnTo>
                    <a:pt x="17" y="135"/>
                  </a:lnTo>
                  <a:lnTo>
                    <a:pt x="17" y="137"/>
                  </a:lnTo>
                  <a:close/>
                  <a:moveTo>
                    <a:pt x="18" y="134"/>
                  </a:moveTo>
                  <a:lnTo>
                    <a:pt x="17" y="134"/>
                  </a:lnTo>
                  <a:lnTo>
                    <a:pt x="18" y="134"/>
                  </a:lnTo>
                  <a:close/>
                  <a:moveTo>
                    <a:pt x="28" y="130"/>
                  </a:moveTo>
                  <a:lnTo>
                    <a:pt x="29" y="130"/>
                  </a:lnTo>
                  <a:lnTo>
                    <a:pt x="31" y="130"/>
                  </a:lnTo>
                  <a:lnTo>
                    <a:pt x="29" y="130"/>
                  </a:lnTo>
                  <a:lnTo>
                    <a:pt x="29" y="132"/>
                  </a:lnTo>
                  <a:lnTo>
                    <a:pt x="31" y="132"/>
                  </a:lnTo>
                  <a:lnTo>
                    <a:pt x="31" y="134"/>
                  </a:lnTo>
                  <a:lnTo>
                    <a:pt x="29" y="134"/>
                  </a:lnTo>
                  <a:lnTo>
                    <a:pt x="28" y="132"/>
                  </a:lnTo>
                  <a:lnTo>
                    <a:pt x="28" y="134"/>
                  </a:lnTo>
                  <a:lnTo>
                    <a:pt x="26" y="134"/>
                  </a:lnTo>
                  <a:lnTo>
                    <a:pt x="26" y="132"/>
                  </a:lnTo>
                  <a:lnTo>
                    <a:pt x="26" y="130"/>
                  </a:lnTo>
                  <a:lnTo>
                    <a:pt x="28" y="130"/>
                  </a:lnTo>
                  <a:close/>
                  <a:moveTo>
                    <a:pt x="14" y="110"/>
                  </a:moveTo>
                  <a:lnTo>
                    <a:pt x="12" y="110"/>
                  </a:lnTo>
                  <a:lnTo>
                    <a:pt x="14" y="110"/>
                  </a:lnTo>
                  <a:close/>
                  <a:moveTo>
                    <a:pt x="15" y="110"/>
                  </a:moveTo>
                  <a:lnTo>
                    <a:pt x="14" y="110"/>
                  </a:lnTo>
                  <a:lnTo>
                    <a:pt x="15" y="110"/>
                  </a:lnTo>
                  <a:close/>
                  <a:moveTo>
                    <a:pt x="12" y="110"/>
                  </a:moveTo>
                  <a:lnTo>
                    <a:pt x="11" y="110"/>
                  </a:lnTo>
                  <a:lnTo>
                    <a:pt x="11" y="109"/>
                  </a:lnTo>
                  <a:lnTo>
                    <a:pt x="12" y="109"/>
                  </a:lnTo>
                  <a:lnTo>
                    <a:pt x="12" y="110"/>
                  </a:lnTo>
                  <a:close/>
                  <a:moveTo>
                    <a:pt x="14" y="109"/>
                  </a:moveTo>
                  <a:lnTo>
                    <a:pt x="14" y="110"/>
                  </a:lnTo>
                  <a:lnTo>
                    <a:pt x="14" y="109"/>
                  </a:lnTo>
                  <a:close/>
                  <a:moveTo>
                    <a:pt x="14" y="109"/>
                  </a:moveTo>
                  <a:lnTo>
                    <a:pt x="12" y="109"/>
                  </a:lnTo>
                  <a:lnTo>
                    <a:pt x="14" y="109"/>
                  </a:lnTo>
                  <a:close/>
                  <a:moveTo>
                    <a:pt x="15" y="109"/>
                  </a:moveTo>
                  <a:lnTo>
                    <a:pt x="14" y="109"/>
                  </a:lnTo>
                  <a:lnTo>
                    <a:pt x="15" y="109"/>
                  </a:lnTo>
                  <a:close/>
                  <a:moveTo>
                    <a:pt x="15" y="109"/>
                  </a:moveTo>
                  <a:lnTo>
                    <a:pt x="14" y="109"/>
                  </a:lnTo>
                  <a:lnTo>
                    <a:pt x="14" y="107"/>
                  </a:lnTo>
                  <a:lnTo>
                    <a:pt x="15" y="107"/>
                  </a:lnTo>
                  <a:lnTo>
                    <a:pt x="15" y="109"/>
                  </a:lnTo>
                  <a:close/>
                  <a:moveTo>
                    <a:pt x="14" y="107"/>
                  </a:moveTo>
                  <a:lnTo>
                    <a:pt x="12" y="107"/>
                  </a:lnTo>
                  <a:lnTo>
                    <a:pt x="14" y="107"/>
                  </a:lnTo>
                  <a:close/>
                  <a:moveTo>
                    <a:pt x="14" y="107"/>
                  </a:moveTo>
                  <a:lnTo>
                    <a:pt x="12" y="107"/>
                  </a:lnTo>
                  <a:lnTo>
                    <a:pt x="12" y="105"/>
                  </a:lnTo>
                  <a:lnTo>
                    <a:pt x="12" y="107"/>
                  </a:lnTo>
                  <a:lnTo>
                    <a:pt x="14" y="107"/>
                  </a:lnTo>
                  <a:close/>
                  <a:moveTo>
                    <a:pt x="14" y="107"/>
                  </a:moveTo>
                  <a:lnTo>
                    <a:pt x="15" y="107"/>
                  </a:lnTo>
                  <a:lnTo>
                    <a:pt x="14" y="107"/>
                  </a:lnTo>
                  <a:lnTo>
                    <a:pt x="12" y="105"/>
                  </a:lnTo>
                  <a:lnTo>
                    <a:pt x="14" y="105"/>
                  </a:lnTo>
                  <a:lnTo>
                    <a:pt x="14" y="107"/>
                  </a:lnTo>
                  <a:close/>
                  <a:moveTo>
                    <a:pt x="12" y="104"/>
                  </a:moveTo>
                  <a:lnTo>
                    <a:pt x="14" y="104"/>
                  </a:lnTo>
                  <a:lnTo>
                    <a:pt x="12" y="104"/>
                  </a:lnTo>
                  <a:close/>
                  <a:moveTo>
                    <a:pt x="7" y="105"/>
                  </a:moveTo>
                  <a:lnTo>
                    <a:pt x="6" y="105"/>
                  </a:lnTo>
                  <a:lnTo>
                    <a:pt x="6" y="104"/>
                  </a:lnTo>
                  <a:lnTo>
                    <a:pt x="6" y="102"/>
                  </a:lnTo>
                  <a:lnTo>
                    <a:pt x="7" y="102"/>
                  </a:lnTo>
                  <a:lnTo>
                    <a:pt x="7" y="104"/>
                  </a:lnTo>
                  <a:lnTo>
                    <a:pt x="9" y="104"/>
                  </a:lnTo>
                  <a:lnTo>
                    <a:pt x="9" y="105"/>
                  </a:lnTo>
                  <a:lnTo>
                    <a:pt x="7" y="105"/>
                  </a:lnTo>
                  <a:close/>
                  <a:moveTo>
                    <a:pt x="15" y="105"/>
                  </a:moveTo>
                  <a:lnTo>
                    <a:pt x="14" y="105"/>
                  </a:lnTo>
                  <a:lnTo>
                    <a:pt x="14" y="104"/>
                  </a:lnTo>
                  <a:lnTo>
                    <a:pt x="15" y="104"/>
                  </a:lnTo>
                  <a:lnTo>
                    <a:pt x="15" y="102"/>
                  </a:lnTo>
                  <a:lnTo>
                    <a:pt x="17" y="102"/>
                  </a:lnTo>
                  <a:lnTo>
                    <a:pt x="15" y="104"/>
                  </a:lnTo>
                  <a:lnTo>
                    <a:pt x="15" y="105"/>
                  </a:lnTo>
                  <a:close/>
                  <a:moveTo>
                    <a:pt x="23" y="102"/>
                  </a:moveTo>
                  <a:lnTo>
                    <a:pt x="21" y="102"/>
                  </a:lnTo>
                  <a:lnTo>
                    <a:pt x="23" y="102"/>
                  </a:lnTo>
                  <a:close/>
                  <a:moveTo>
                    <a:pt x="23" y="101"/>
                  </a:moveTo>
                  <a:lnTo>
                    <a:pt x="23" y="102"/>
                  </a:lnTo>
                  <a:lnTo>
                    <a:pt x="21" y="102"/>
                  </a:lnTo>
                  <a:lnTo>
                    <a:pt x="20" y="102"/>
                  </a:lnTo>
                  <a:lnTo>
                    <a:pt x="20" y="101"/>
                  </a:lnTo>
                  <a:lnTo>
                    <a:pt x="21" y="101"/>
                  </a:lnTo>
                  <a:lnTo>
                    <a:pt x="21" y="99"/>
                  </a:lnTo>
                  <a:lnTo>
                    <a:pt x="23" y="99"/>
                  </a:lnTo>
                  <a:lnTo>
                    <a:pt x="23" y="101"/>
                  </a:lnTo>
                  <a:close/>
                  <a:moveTo>
                    <a:pt x="11" y="99"/>
                  </a:moveTo>
                  <a:lnTo>
                    <a:pt x="12" y="99"/>
                  </a:lnTo>
                  <a:lnTo>
                    <a:pt x="12" y="101"/>
                  </a:lnTo>
                  <a:lnTo>
                    <a:pt x="12" y="99"/>
                  </a:lnTo>
                  <a:lnTo>
                    <a:pt x="12" y="101"/>
                  </a:lnTo>
                  <a:lnTo>
                    <a:pt x="12" y="102"/>
                  </a:lnTo>
                  <a:lnTo>
                    <a:pt x="14" y="102"/>
                  </a:lnTo>
                  <a:lnTo>
                    <a:pt x="15" y="102"/>
                  </a:lnTo>
                  <a:lnTo>
                    <a:pt x="14" y="102"/>
                  </a:lnTo>
                  <a:lnTo>
                    <a:pt x="14" y="104"/>
                  </a:lnTo>
                  <a:lnTo>
                    <a:pt x="12" y="104"/>
                  </a:lnTo>
                  <a:lnTo>
                    <a:pt x="11" y="104"/>
                  </a:lnTo>
                  <a:lnTo>
                    <a:pt x="11" y="102"/>
                  </a:lnTo>
                  <a:lnTo>
                    <a:pt x="11" y="104"/>
                  </a:lnTo>
                  <a:lnTo>
                    <a:pt x="9" y="104"/>
                  </a:lnTo>
                  <a:lnTo>
                    <a:pt x="9" y="102"/>
                  </a:lnTo>
                  <a:lnTo>
                    <a:pt x="7" y="102"/>
                  </a:lnTo>
                  <a:lnTo>
                    <a:pt x="7" y="101"/>
                  </a:lnTo>
                  <a:lnTo>
                    <a:pt x="6" y="101"/>
                  </a:lnTo>
                  <a:lnTo>
                    <a:pt x="6" y="99"/>
                  </a:lnTo>
                  <a:lnTo>
                    <a:pt x="7" y="99"/>
                  </a:lnTo>
                  <a:lnTo>
                    <a:pt x="7" y="101"/>
                  </a:lnTo>
                  <a:lnTo>
                    <a:pt x="7" y="99"/>
                  </a:lnTo>
                  <a:lnTo>
                    <a:pt x="7" y="101"/>
                  </a:lnTo>
                  <a:lnTo>
                    <a:pt x="7" y="99"/>
                  </a:lnTo>
                  <a:lnTo>
                    <a:pt x="9" y="99"/>
                  </a:lnTo>
                  <a:lnTo>
                    <a:pt x="9" y="98"/>
                  </a:lnTo>
                  <a:lnTo>
                    <a:pt x="9" y="99"/>
                  </a:lnTo>
                  <a:lnTo>
                    <a:pt x="11" y="99"/>
                  </a:lnTo>
                  <a:close/>
                  <a:moveTo>
                    <a:pt x="11" y="98"/>
                  </a:moveTo>
                  <a:lnTo>
                    <a:pt x="11" y="99"/>
                  </a:lnTo>
                  <a:lnTo>
                    <a:pt x="9" y="99"/>
                  </a:lnTo>
                  <a:lnTo>
                    <a:pt x="9" y="98"/>
                  </a:lnTo>
                  <a:lnTo>
                    <a:pt x="11" y="98"/>
                  </a:lnTo>
                  <a:close/>
                  <a:moveTo>
                    <a:pt x="4" y="96"/>
                  </a:moveTo>
                  <a:lnTo>
                    <a:pt x="3" y="96"/>
                  </a:lnTo>
                  <a:lnTo>
                    <a:pt x="4" y="96"/>
                  </a:lnTo>
                  <a:close/>
                  <a:moveTo>
                    <a:pt x="3" y="93"/>
                  </a:moveTo>
                  <a:lnTo>
                    <a:pt x="4" y="93"/>
                  </a:lnTo>
                  <a:lnTo>
                    <a:pt x="3" y="93"/>
                  </a:lnTo>
                  <a:close/>
                  <a:moveTo>
                    <a:pt x="170" y="0"/>
                  </a:moveTo>
                  <a:lnTo>
                    <a:pt x="172" y="0"/>
                  </a:lnTo>
                  <a:lnTo>
                    <a:pt x="175" y="0"/>
                  </a:lnTo>
                  <a:lnTo>
                    <a:pt x="178" y="0"/>
                  </a:lnTo>
                  <a:lnTo>
                    <a:pt x="195" y="0"/>
                  </a:lnTo>
                  <a:lnTo>
                    <a:pt x="197" y="0"/>
                  </a:lnTo>
                  <a:lnTo>
                    <a:pt x="197" y="2"/>
                  </a:lnTo>
                  <a:lnTo>
                    <a:pt x="198" y="2"/>
                  </a:lnTo>
                  <a:lnTo>
                    <a:pt x="198" y="4"/>
                  </a:lnTo>
                  <a:lnTo>
                    <a:pt x="200" y="4"/>
                  </a:lnTo>
                  <a:lnTo>
                    <a:pt x="200" y="5"/>
                  </a:lnTo>
                  <a:lnTo>
                    <a:pt x="201" y="5"/>
                  </a:lnTo>
                  <a:lnTo>
                    <a:pt x="201" y="7"/>
                  </a:lnTo>
                  <a:lnTo>
                    <a:pt x="201" y="8"/>
                  </a:lnTo>
                  <a:lnTo>
                    <a:pt x="201" y="10"/>
                  </a:lnTo>
                  <a:lnTo>
                    <a:pt x="201" y="11"/>
                  </a:lnTo>
                  <a:lnTo>
                    <a:pt x="203" y="13"/>
                  </a:lnTo>
                  <a:lnTo>
                    <a:pt x="205" y="13"/>
                  </a:lnTo>
                  <a:lnTo>
                    <a:pt x="205" y="15"/>
                  </a:lnTo>
                  <a:lnTo>
                    <a:pt x="206" y="15"/>
                  </a:lnTo>
                  <a:lnTo>
                    <a:pt x="208" y="15"/>
                  </a:lnTo>
                  <a:lnTo>
                    <a:pt x="209" y="15"/>
                  </a:lnTo>
                  <a:lnTo>
                    <a:pt x="209" y="16"/>
                  </a:lnTo>
                  <a:lnTo>
                    <a:pt x="211" y="16"/>
                  </a:lnTo>
                  <a:lnTo>
                    <a:pt x="211" y="18"/>
                  </a:lnTo>
                  <a:lnTo>
                    <a:pt x="212" y="18"/>
                  </a:lnTo>
                  <a:lnTo>
                    <a:pt x="212" y="19"/>
                  </a:lnTo>
                  <a:lnTo>
                    <a:pt x="214" y="19"/>
                  </a:lnTo>
                  <a:lnTo>
                    <a:pt x="214" y="21"/>
                  </a:lnTo>
                  <a:lnTo>
                    <a:pt x="216" y="21"/>
                  </a:lnTo>
                  <a:lnTo>
                    <a:pt x="216" y="22"/>
                  </a:lnTo>
                  <a:lnTo>
                    <a:pt x="217" y="22"/>
                  </a:lnTo>
                  <a:lnTo>
                    <a:pt x="217" y="24"/>
                  </a:lnTo>
                  <a:lnTo>
                    <a:pt x="219" y="26"/>
                  </a:lnTo>
                  <a:lnTo>
                    <a:pt x="219" y="27"/>
                  </a:lnTo>
                  <a:lnTo>
                    <a:pt x="220" y="29"/>
                  </a:lnTo>
                  <a:lnTo>
                    <a:pt x="220" y="30"/>
                  </a:lnTo>
                  <a:lnTo>
                    <a:pt x="220" y="32"/>
                  </a:lnTo>
                  <a:lnTo>
                    <a:pt x="222" y="32"/>
                  </a:lnTo>
                  <a:lnTo>
                    <a:pt x="222" y="33"/>
                  </a:lnTo>
                  <a:lnTo>
                    <a:pt x="222" y="32"/>
                  </a:lnTo>
                  <a:lnTo>
                    <a:pt x="223" y="32"/>
                  </a:lnTo>
                  <a:lnTo>
                    <a:pt x="223" y="33"/>
                  </a:lnTo>
                  <a:lnTo>
                    <a:pt x="225" y="33"/>
                  </a:lnTo>
                  <a:lnTo>
                    <a:pt x="225" y="35"/>
                  </a:lnTo>
                  <a:lnTo>
                    <a:pt x="225" y="36"/>
                  </a:lnTo>
                  <a:lnTo>
                    <a:pt x="225" y="38"/>
                  </a:lnTo>
                  <a:lnTo>
                    <a:pt x="226" y="38"/>
                  </a:lnTo>
                  <a:lnTo>
                    <a:pt x="226" y="40"/>
                  </a:lnTo>
                  <a:lnTo>
                    <a:pt x="228" y="40"/>
                  </a:lnTo>
                  <a:lnTo>
                    <a:pt x="228" y="41"/>
                  </a:lnTo>
                  <a:lnTo>
                    <a:pt x="230" y="41"/>
                  </a:lnTo>
                  <a:lnTo>
                    <a:pt x="230" y="43"/>
                  </a:lnTo>
                  <a:lnTo>
                    <a:pt x="230" y="44"/>
                  </a:lnTo>
                  <a:lnTo>
                    <a:pt x="231" y="44"/>
                  </a:lnTo>
                  <a:lnTo>
                    <a:pt x="231" y="46"/>
                  </a:lnTo>
                  <a:lnTo>
                    <a:pt x="233" y="46"/>
                  </a:lnTo>
                  <a:lnTo>
                    <a:pt x="233" y="47"/>
                  </a:lnTo>
                  <a:lnTo>
                    <a:pt x="231" y="47"/>
                  </a:lnTo>
                  <a:lnTo>
                    <a:pt x="231" y="49"/>
                  </a:lnTo>
                  <a:lnTo>
                    <a:pt x="231" y="51"/>
                  </a:lnTo>
                  <a:lnTo>
                    <a:pt x="231" y="52"/>
                  </a:lnTo>
                  <a:lnTo>
                    <a:pt x="233" y="52"/>
                  </a:lnTo>
                  <a:lnTo>
                    <a:pt x="233" y="54"/>
                  </a:lnTo>
                  <a:lnTo>
                    <a:pt x="234" y="54"/>
                  </a:lnTo>
                  <a:lnTo>
                    <a:pt x="236" y="54"/>
                  </a:lnTo>
                  <a:lnTo>
                    <a:pt x="236" y="55"/>
                  </a:lnTo>
                  <a:lnTo>
                    <a:pt x="236" y="57"/>
                  </a:lnTo>
                  <a:lnTo>
                    <a:pt x="234" y="57"/>
                  </a:lnTo>
                  <a:lnTo>
                    <a:pt x="234" y="58"/>
                  </a:lnTo>
                  <a:lnTo>
                    <a:pt x="236" y="58"/>
                  </a:lnTo>
                  <a:lnTo>
                    <a:pt x="236" y="60"/>
                  </a:lnTo>
                  <a:lnTo>
                    <a:pt x="236" y="58"/>
                  </a:lnTo>
                  <a:lnTo>
                    <a:pt x="237" y="58"/>
                  </a:lnTo>
                  <a:lnTo>
                    <a:pt x="239" y="58"/>
                  </a:lnTo>
                  <a:lnTo>
                    <a:pt x="241" y="58"/>
                  </a:lnTo>
                  <a:lnTo>
                    <a:pt x="242" y="58"/>
                  </a:lnTo>
                  <a:lnTo>
                    <a:pt x="242" y="60"/>
                  </a:lnTo>
                  <a:lnTo>
                    <a:pt x="244" y="60"/>
                  </a:lnTo>
                  <a:lnTo>
                    <a:pt x="244" y="62"/>
                  </a:lnTo>
                  <a:lnTo>
                    <a:pt x="245" y="62"/>
                  </a:lnTo>
                  <a:lnTo>
                    <a:pt x="245" y="63"/>
                  </a:lnTo>
                  <a:lnTo>
                    <a:pt x="247" y="63"/>
                  </a:lnTo>
                  <a:lnTo>
                    <a:pt x="247" y="65"/>
                  </a:lnTo>
                  <a:lnTo>
                    <a:pt x="248" y="65"/>
                  </a:lnTo>
                  <a:lnTo>
                    <a:pt x="248" y="66"/>
                  </a:lnTo>
                  <a:lnTo>
                    <a:pt x="250" y="66"/>
                  </a:lnTo>
                  <a:lnTo>
                    <a:pt x="250" y="68"/>
                  </a:lnTo>
                  <a:lnTo>
                    <a:pt x="248" y="68"/>
                  </a:lnTo>
                  <a:lnTo>
                    <a:pt x="248" y="69"/>
                  </a:lnTo>
                  <a:lnTo>
                    <a:pt x="247" y="69"/>
                  </a:lnTo>
                  <a:lnTo>
                    <a:pt x="247" y="71"/>
                  </a:lnTo>
                  <a:lnTo>
                    <a:pt x="248" y="71"/>
                  </a:lnTo>
                  <a:lnTo>
                    <a:pt x="248" y="72"/>
                  </a:lnTo>
                  <a:lnTo>
                    <a:pt x="248" y="74"/>
                  </a:lnTo>
                  <a:lnTo>
                    <a:pt x="248" y="76"/>
                  </a:lnTo>
                  <a:lnTo>
                    <a:pt x="247" y="77"/>
                  </a:lnTo>
                  <a:lnTo>
                    <a:pt x="245" y="77"/>
                  </a:lnTo>
                  <a:lnTo>
                    <a:pt x="244" y="77"/>
                  </a:lnTo>
                  <a:lnTo>
                    <a:pt x="244" y="79"/>
                  </a:lnTo>
                  <a:lnTo>
                    <a:pt x="244" y="80"/>
                  </a:lnTo>
                  <a:lnTo>
                    <a:pt x="244" y="82"/>
                  </a:lnTo>
                  <a:lnTo>
                    <a:pt x="244" y="83"/>
                  </a:lnTo>
                  <a:lnTo>
                    <a:pt x="244" y="85"/>
                  </a:lnTo>
                  <a:lnTo>
                    <a:pt x="244" y="87"/>
                  </a:lnTo>
                  <a:lnTo>
                    <a:pt x="242" y="87"/>
                  </a:lnTo>
                  <a:lnTo>
                    <a:pt x="242" y="88"/>
                  </a:lnTo>
                  <a:lnTo>
                    <a:pt x="244" y="88"/>
                  </a:lnTo>
                  <a:lnTo>
                    <a:pt x="244" y="87"/>
                  </a:lnTo>
                  <a:lnTo>
                    <a:pt x="245" y="87"/>
                  </a:lnTo>
                  <a:lnTo>
                    <a:pt x="247" y="87"/>
                  </a:lnTo>
                  <a:lnTo>
                    <a:pt x="248" y="87"/>
                  </a:lnTo>
                  <a:lnTo>
                    <a:pt x="250" y="87"/>
                  </a:lnTo>
                  <a:lnTo>
                    <a:pt x="250" y="88"/>
                  </a:lnTo>
                  <a:lnTo>
                    <a:pt x="252" y="88"/>
                  </a:lnTo>
                  <a:lnTo>
                    <a:pt x="253" y="88"/>
                  </a:lnTo>
                  <a:lnTo>
                    <a:pt x="255" y="88"/>
                  </a:lnTo>
                  <a:lnTo>
                    <a:pt x="255" y="90"/>
                  </a:lnTo>
                  <a:lnTo>
                    <a:pt x="256" y="90"/>
                  </a:lnTo>
                  <a:lnTo>
                    <a:pt x="258" y="90"/>
                  </a:lnTo>
                  <a:lnTo>
                    <a:pt x="258" y="91"/>
                  </a:lnTo>
                  <a:lnTo>
                    <a:pt x="256" y="91"/>
                  </a:lnTo>
                  <a:lnTo>
                    <a:pt x="256" y="93"/>
                  </a:lnTo>
                  <a:lnTo>
                    <a:pt x="256" y="94"/>
                  </a:lnTo>
                  <a:lnTo>
                    <a:pt x="256" y="96"/>
                  </a:lnTo>
                  <a:lnTo>
                    <a:pt x="256" y="98"/>
                  </a:lnTo>
                  <a:lnTo>
                    <a:pt x="256" y="99"/>
                  </a:lnTo>
                  <a:lnTo>
                    <a:pt x="256" y="101"/>
                  </a:lnTo>
                  <a:lnTo>
                    <a:pt x="256" y="102"/>
                  </a:lnTo>
                  <a:lnTo>
                    <a:pt x="258" y="102"/>
                  </a:lnTo>
                  <a:lnTo>
                    <a:pt x="256" y="102"/>
                  </a:lnTo>
                  <a:lnTo>
                    <a:pt x="258" y="102"/>
                  </a:lnTo>
                  <a:lnTo>
                    <a:pt x="258" y="104"/>
                  </a:lnTo>
                  <a:lnTo>
                    <a:pt x="258" y="105"/>
                  </a:lnTo>
                  <a:lnTo>
                    <a:pt x="258" y="107"/>
                  </a:lnTo>
                  <a:lnTo>
                    <a:pt x="258" y="109"/>
                  </a:lnTo>
                  <a:lnTo>
                    <a:pt x="258" y="110"/>
                  </a:lnTo>
                  <a:lnTo>
                    <a:pt x="259" y="110"/>
                  </a:lnTo>
                  <a:lnTo>
                    <a:pt x="258" y="110"/>
                  </a:lnTo>
                  <a:lnTo>
                    <a:pt x="259" y="110"/>
                  </a:lnTo>
                  <a:lnTo>
                    <a:pt x="258" y="110"/>
                  </a:lnTo>
                  <a:lnTo>
                    <a:pt x="259" y="110"/>
                  </a:lnTo>
                  <a:lnTo>
                    <a:pt x="259" y="112"/>
                  </a:lnTo>
                  <a:lnTo>
                    <a:pt x="258" y="112"/>
                  </a:lnTo>
                  <a:lnTo>
                    <a:pt x="259" y="112"/>
                  </a:lnTo>
                  <a:lnTo>
                    <a:pt x="258" y="112"/>
                  </a:lnTo>
                  <a:lnTo>
                    <a:pt x="258" y="113"/>
                  </a:lnTo>
                  <a:lnTo>
                    <a:pt x="259" y="113"/>
                  </a:lnTo>
                  <a:lnTo>
                    <a:pt x="258" y="113"/>
                  </a:lnTo>
                  <a:lnTo>
                    <a:pt x="259" y="113"/>
                  </a:lnTo>
                  <a:lnTo>
                    <a:pt x="259" y="115"/>
                  </a:lnTo>
                  <a:lnTo>
                    <a:pt x="259" y="113"/>
                  </a:lnTo>
                  <a:lnTo>
                    <a:pt x="261" y="113"/>
                  </a:lnTo>
                  <a:lnTo>
                    <a:pt x="261" y="115"/>
                  </a:lnTo>
                  <a:lnTo>
                    <a:pt x="262" y="115"/>
                  </a:lnTo>
                  <a:lnTo>
                    <a:pt x="262" y="116"/>
                  </a:lnTo>
                  <a:lnTo>
                    <a:pt x="262" y="118"/>
                  </a:lnTo>
                  <a:lnTo>
                    <a:pt x="262" y="119"/>
                  </a:lnTo>
                  <a:lnTo>
                    <a:pt x="264" y="119"/>
                  </a:lnTo>
                  <a:lnTo>
                    <a:pt x="262" y="119"/>
                  </a:lnTo>
                  <a:lnTo>
                    <a:pt x="264" y="119"/>
                  </a:lnTo>
                  <a:lnTo>
                    <a:pt x="264" y="121"/>
                  </a:lnTo>
                  <a:lnTo>
                    <a:pt x="264" y="123"/>
                  </a:lnTo>
                  <a:lnTo>
                    <a:pt x="266" y="123"/>
                  </a:lnTo>
                  <a:lnTo>
                    <a:pt x="266" y="124"/>
                  </a:lnTo>
                  <a:lnTo>
                    <a:pt x="267" y="124"/>
                  </a:lnTo>
                  <a:lnTo>
                    <a:pt x="266" y="124"/>
                  </a:lnTo>
                  <a:lnTo>
                    <a:pt x="266" y="126"/>
                  </a:lnTo>
                  <a:lnTo>
                    <a:pt x="267" y="126"/>
                  </a:lnTo>
                  <a:lnTo>
                    <a:pt x="267" y="124"/>
                  </a:lnTo>
                  <a:lnTo>
                    <a:pt x="267" y="126"/>
                  </a:lnTo>
                  <a:lnTo>
                    <a:pt x="267" y="127"/>
                  </a:lnTo>
                  <a:lnTo>
                    <a:pt x="267" y="129"/>
                  </a:lnTo>
                  <a:lnTo>
                    <a:pt x="266" y="129"/>
                  </a:lnTo>
                  <a:lnTo>
                    <a:pt x="266" y="130"/>
                  </a:lnTo>
                  <a:lnTo>
                    <a:pt x="264" y="130"/>
                  </a:lnTo>
                  <a:lnTo>
                    <a:pt x="266" y="130"/>
                  </a:lnTo>
                  <a:lnTo>
                    <a:pt x="264" y="130"/>
                  </a:lnTo>
                  <a:lnTo>
                    <a:pt x="262" y="130"/>
                  </a:lnTo>
                  <a:lnTo>
                    <a:pt x="262" y="132"/>
                  </a:lnTo>
                  <a:lnTo>
                    <a:pt x="262" y="130"/>
                  </a:lnTo>
                  <a:lnTo>
                    <a:pt x="262" y="132"/>
                  </a:lnTo>
                  <a:lnTo>
                    <a:pt x="261" y="132"/>
                  </a:lnTo>
                  <a:lnTo>
                    <a:pt x="259" y="132"/>
                  </a:lnTo>
                  <a:lnTo>
                    <a:pt x="258" y="132"/>
                  </a:lnTo>
                  <a:lnTo>
                    <a:pt x="259" y="134"/>
                  </a:lnTo>
                  <a:lnTo>
                    <a:pt x="258" y="134"/>
                  </a:lnTo>
                  <a:lnTo>
                    <a:pt x="258" y="132"/>
                  </a:lnTo>
                  <a:lnTo>
                    <a:pt x="258" y="134"/>
                  </a:lnTo>
                  <a:lnTo>
                    <a:pt x="256" y="134"/>
                  </a:lnTo>
                  <a:lnTo>
                    <a:pt x="258" y="134"/>
                  </a:lnTo>
                  <a:lnTo>
                    <a:pt x="258" y="135"/>
                  </a:lnTo>
                  <a:lnTo>
                    <a:pt x="256" y="135"/>
                  </a:lnTo>
                  <a:lnTo>
                    <a:pt x="256" y="137"/>
                  </a:lnTo>
                  <a:lnTo>
                    <a:pt x="255" y="137"/>
                  </a:lnTo>
                  <a:lnTo>
                    <a:pt x="255" y="138"/>
                  </a:lnTo>
                  <a:lnTo>
                    <a:pt x="253" y="138"/>
                  </a:lnTo>
                  <a:lnTo>
                    <a:pt x="253" y="140"/>
                  </a:lnTo>
                  <a:lnTo>
                    <a:pt x="253" y="141"/>
                  </a:lnTo>
                  <a:lnTo>
                    <a:pt x="252" y="141"/>
                  </a:lnTo>
                  <a:lnTo>
                    <a:pt x="252" y="143"/>
                  </a:lnTo>
                  <a:lnTo>
                    <a:pt x="253" y="143"/>
                  </a:lnTo>
                  <a:lnTo>
                    <a:pt x="252" y="143"/>
                  </a:lnTo>
                  <a:lnTo>
                    <a:pt x="252" y="145"/>
                  </a:lnTo>
                  <a:lnTo>
                    <a:pt x="252" y="146"/>
                  </a:lnTo>
                  <a:lnTo>
                    <a:pt x="252" y="148"/>
                  </a:lnTo>
                  <a:lnTo>
                    <a:pt x="250" y="148"/>
                  </a:lnTo>
                  <a:lnTo>
                    <a:pt x="250" y="149"/>
                  </a:lnTo>
                  <a:lnTo>
                    <a:pt x="250" y="151"/>
                  </a:lnTo>
                  <a:lnTo>
                    <a:pt x="252" y="152"/>
                  </a:lnTo>
                  <a:lnTo>
                    <a:pt x="250" y="152"/>
                  </a:lnTo>
                  <a:lnTo>
                    <a:pt x="250" y="154"/>
                  </a:lnTo>
                  <a:lnTo>
                    <a:pt x="248" y="154"/>
                  </a:lnTo>
                  <a:lnTo>
                    <a:pt x="247" y="154"/>
                  </a:lnTo>
                  <a:lnTo>
                    <a:pt x="247" y="155"/>
                  </a:lnTo>
                  <a:lnTo>
                    <a:pt x="247" y="157"/>
                  </a:lnTo>
                  <a:lnTo>
                    <a:pt x="247" y="159"/>
                  </a:lnTo>
                  <a:lnTo>
                    <a:pt x="245" y="159"/>
                  </a:lnTo>
                  <a:lnTo>
                    <a:pt x="247" y="159"/>
                  </a:lnTo>
                  <a:lnTo>
                    <a:pt x="245" y="159"/>
                  </a:lnTo>
                  <a:lnTo>
                    <a:pt x="245" y="160"/>
                  </a:lnTo>
                  <a:lnTo>
                    <a:pt x="245" y="162"/>
                  </a:lnTo>
                  <a:lnTo>
                    <a:pt x="245" y="163"/>
                  </a:lnTo>
                  <a:lnTo>
                    <a:pt x="247" y="163"/>
                  </a:lnTo>
                  <a:lnTo>
                    <a:pt x="247" y="162"/>
                  </a:lnTo>
                  <a:lnTo>
                    <a:pt x="247" y="160"/>
                  </a:lnTo>
                  <a:lnTo>
                    <a:pt x="248" y="159"/>
                  </a:lnTo>
                  <a:lnTo>
                    <a:pt x="248" y="157"/>
                  </a:lnTo>
                  <a:lnTo>
                    <a:pt x="250" y="157"/>
                  </a:lnTo>
                  <a:lnTo>
                    <a:pt x="252" y="157"/>
                  </a:lnTo>
                  <a:lnTo>
                    <a:pt x="253" y="157"/>
                  </a:lnTo>
                  <a:lnTo>
                    <a:pt x="255" y="157"/>
                  </a:lnTo>
                  <a:lnTo>
                    <a:pt x="255" y="159"/>
                  </a:lnTo>
                  <a:lnTo>
                    <a:pt x="255" y="157"/>
                  </a:lnTo>
                  <a:lnTo>
                    <a:pt x="255" y="159"/>
                  </a:lnTo>
                  <a:lnTo>
                    <a:pt x="256" y="157"/>
                  </a:lnTo>
                  <a:lnTo>
                    <a:pt x="256" y="159"/>
                  </a:lnTo>
                  <a:lnTo>
                    <a:pt x="258" y="159"/>
                  </a:lnTo>
                  <a:lnTo>
                    <a:pt x="258" y="160"/>
                  </a:lnTo>
                  <a:lnTo>
                    <a:pt x="259" y="160"/>
                  </a:lnTo>
                  <a:lnTo>
                    <a:pt x="261" y="160"/>
                  </a:lnTo>
                  <a:lnTo>
                    <a:pt x="261" y="159"/>
                  </a:lnTo>
                  <a:lnTo>
                    <a:pt x="262" y="159"/>
                  </a:lnTo>
                  <a:lnTo>
                    <a:pt x="264" y="159"/>
                  </a:lnTo>
                  <a:lnTo>
                    <a:pt x="264" y="157"/>
                  </a:lnTo>
                  <a:lnTo>
                    <a:pt x="266" y="157"/>
                  </a:lnTo>
                  <a:lnTo>
                    <a:pt x="266" y="155"/>
                  </a:lnTo>
                  <a:lnTo>
                    <a:pt x="266" y="154"/>
                  </a:lnTo>
                  <a:lnTo>
                    <a:pt x="267" y="154"/>
                  </a:lnTo>
                  <a:lnTo>
                    <a:pt x="267" y="152"/>
                  </a:lnTo>
                  <a:lnTo>
                    <a:pt x="269" y="152"/>
                  </a:lnTo>
                  <a:lnTo>
                    <a:pt x="270" y="152"/>
                  </a:lnTo>
                  <a:lnTo>
                    <a:pt x="270" y="151"/>
                  </a:lnTo>
                  <a:lnTo>
                    <a:pt x="272" y="149"/>
                  </a:lnTo>
                  <a:lnTo>
                    <a:pt x="272" y="148"/>
                  </a:lnTo>
                  <a:lnTo>
                    <a:pt x="273" y="148"/>
                  </a:lnTo>
                  <a:lnTo>
                    <a:pt x="273" y="146"/>
                  </a:lnTo>
                  <a:lnTo>
                    <a:pt x="275" y="146"/>
                  </a:lnTo>
                  <a:lnTo>
                    <a:pt x="273" y="146"/>
                  </a:lnTo>
                  <a:lnTo>
                    <a:pt x="275" y="145"/>
                  </a:lnTo>
                  <a:lnTo>
                    <a:pt x="275" y="143"/>
                  </a:lnTo>
                  <a:lnTo>
                    <a:pt x="277" y="145"/>
                  </a:lnTo>
                  <a:lnTo>
                    <a:pt x="277" y="143"/>
                  </a:lnTo>
                  <a:lnTo>
                    <a:pt x="278" y="143"/>
                  </a:lnTo>
                  <a:lnTo>
                    <a:pt x="278" y="145"/>
                  </a:lnTo>
                  <a:lnTo>
                    <a:pt x="278" y="143"/>
                  </a:lnTo>
                  <a:lnTo>
                    <a:pt x="280" y="143"/>
                  </a:lnTo>
                  <a:lnTo>
                    <a:pt x="281" y="141"/>
                  </a:lnTo>
                  <a:lnTo>
                    <a:pt x="281" y="143"/>
                  </a:lnTo>
                  <a:lnTo>
                    <a:pt x="283" y="143"/>
                  </a:lnTo>
                  <a:lnTo>
                    <a:pt x="284" y="143"/>
                  </a:lnTo>
                  <a:lnTo>
                    <a:pt x="284" y="145"/>
                  </a:lnTo>
                  <a:lnTo>
                    <a:pt x="284" y="143"/>
                  </a:lnTo>
                  <a:lnTo>
                    <a:pt x="284" y="145"/>
                  </a:lnTo>
                  <a:lnTo>
                    <a:pt x="286" y="145"/>
                  </a:lnTo>
                  <a:lnTo>
                    <a:pt x="284" y="146"/>
                  </a:lnTo>
                  <a:lnTo>
                    <a:pt x="286" y="146"/>
                  </a:lnTo>
                  <a:lnTo>
                    <a:pt x="286" y="148"/>
                  </a:lnTo>
                  <a:lnTo>
                    <a:pt x="286" y="149"/>
                  </a:lnTo>
                  <a:lnTo>
                    <a:pt x="284" y="149"/>
                  </a:lnTo>
                  <a:lnTo>
                    <a:pt x="286" y="149"/>
                  </a:lnTo>
                  <a:lnTo>
                    <a:pt x="286" y="151"/>
                  </a:lnTo>
                  <a:lnTo>
                    <a:pt x="284" y="151"/>
                  </a:lnTo>
                  <a:lnTo>
                    <a:pt x="284" y="152"/>
                  </a:lnTo>
                  <a:lnTo>
                    <a:pt x="284" y="154"/>
                  </a:lnTo>
                  <a:lnTo>
                    <a:pt x="284" y="155"/>
                  </a:lnTo>
                  <a:lnTo>
                    <a:pt x="284" y="157"/>
                  </a:lnTo>
                  <a:lnTo>
                    <a:pt x="284" y="159"/>
                  </a:lnTo>
                  <a:lnTo>
                    <a:pt x="283" y="159"/>
                  </a:lnTo>
                  <a:lnTo>
                    <a:pt x="283" y="160"/>
                  </a:lnTo>
                  <a:lnTo>
                    <a:pt x="283" y="162"/>
                  </a:lnTo>
                  <a:lnTo>
                    <a:pt x="281" y="162"/>
                  </a:lnTo>
                  <a:lnTo>
                    <a:pt x="281" y="163"/>
                  </a:lnTo>
                  <a:lnTo>
                    <a:pt x="281" y="165"/>
                  </a:lnTo>
                  <a:lnTo>
                    <a:pt x="281" y="166"/>
                  </a:lnTo>
                  <a:lnTo>
                    <a:pt x="283" y="166"/>
                  </a:lnTo>
                  <a:lnTo>
                    <a:pt x="283" y="168"/>
                  </a:lnTo>
                  <a:lnTo>
                    <a:pt x="283" y="170"/>
                  </a:lnTo>
                  <a:lnTo>
                    <a:pt x="283" y="171"/>
                  </a:lnTo>
                  <a:lnTo>
                    <a:pt x="281" y="171"/>
                  </a:lnTo>
                  <a:lnTo>
                    <a:pt x="281" y="173"/>
                  </a:lnTo>
                  <a:lnTo>
                    <a:pt x="280" y="173"/>
                  </a:lnTo>
                  <a:lnTo>
                    <a:pt x="280" y="174"/>
                  </a:lnTo>
                  <a:lnTo>
                    <a:pt x="278" y="174"/>
                  </a:lnTo>
                  <a:lnTo>
                    <a:pt x="278" y="176"/>
                  </a:lnTo>
                  <a:lnTo>
                    <a:pt x="278" y="174"/>
                  </a:lnTo>
                  <a:lnTo>
                    <a:pt x="277" y="174"/>
                  </a:lnTo>
                  <a:lnTo>
                    <a:pt x="275" y="174"/>
                  </a:lnTo>
                  <a:lnTo>
                    <a:pt x="275" y="176"/>
                  </a:lnTo>
                  <a:lnTo>
                    <a:pt x="273" y="176"/>
                  </a:lnTo>
                  <a:lnTo>
                    <a:pt x="272" y="176"/>
                  </a:lnTo>
                  <a:lnTo>
                    <a:pt x="270" y="176"/>
                  </a:lnTo>
                  <a:lnTo>
                    <a:pt x="270" y="174"/>
                  </a:lnTo>
                  <a:lnTo>
                    <a:pt x="270" y="176"/>
                  </a:lnTo>
                  <a:lnTo>
                    <a:pt x="270" y="174"/>
                  </a:lnTo>
                  <a:lnTo>
                    <a:pt x="269" y="174"/>
                  </a:lnTo>
                  <a:lnTo>
                    <a:pt x="267" y="174"/>
                  </a:lnTo>
                  <a:lnTo>
                    <a:pt x="267" y="176"/>
                  </a:lnTo>
                  <a:lnTo>
                    <a:pt x="266" y="176"/>
                  </a:lnTo>
                  <a:lnTo>
                    <a:pt x="264" y="176"/>
                  </a:lnTo>
                  <a:lnTo>
                    <a:pt x="262" y="177"/>
                  </a:lnTo>
                  <a:lnTo>
                    <a:pt x="261" y="177"/>
                  </a:lnTo>
                  <a:lnTo>
                    <a:pt x="262" y="177"/>
                  </a:lnTo>
                  <a:lnTo>
                    <a:pt x="262" y="179"/>
                  </a:lnTo>
                  <a:lnTo>
                    <a:pt x="261" y="179"/>
                  </a:lnTo>
                  <a:lnTo>
                    <a:pt x="261" y="181"/>
                  </a:lnTo>
                  <a:lnTo>
                    <a:pt x="259" y="181"/>
                  </a:lnTo>
                  <a:lnTo>
                    <a:pt x="259" y="182"/>
                  </a:lnTo>
                  <a:lnTo>
                    <a:pt x="258" y="182"/>
                  </a:lnTo>
                  <a:lnTo>
                    <a:pt x="258" y="184"/>
                  </a:lnTo>
                  <a:lnTo>
                    <a:pt x="258" y="185"/>
                  </a:lnTo>
                  <a:lnTo>
                    <a:pt x="256" y="185"/>
                  </a:lnTo>
                  <a:lnTo>
                    <a:pt x="255" y="185"/>
                  </a:lnTo>
                  <a:lnTo>
                    <a:pt x="255" y="187"/>
                  </a:lnTo>
                  <a:lnTo>
                    <a:pt x="255" y="188"/>
                  </a:lnTo>
                  <a:lnTo>
                    <a:pt x="255" y="190"/>
                  </a:lnTo>
                  <a:lnTo>
                    <a:pt x="255" y="191"/>
                  </a:lnTo>
                  <a:lnTo>
                    <a:pt x="255" y="193"/>
                  </a:lnTo>
                  <a:lnTo>
                    <a:pt x="255" y="195"/>
                  </a:lnTo>
                  <a:lnTo>
                    <a:pt x="255" y="196"/>
                  </a:lnTo>
                  <a:lnTo>
                    <a:pt x="255" y="198"/>
                  </a:lnTo>
                  <a:lnTo>
                    <a:pt x="255" y="199"/>
                  </a:lnTo>
                  <a:lnTo>
                    <a:pt x="255" y="201"/>
                  </a:lnTo>
                  <a:lnTo>
                    <a:pt x="255" y="202"/>
                  </a:lnTo>
                  <a:lnTo>
                    <a:pt x="255" y="204"/>
                  </a:lnTo>
                  <a:lnTo>
                    <a:pt x="255" y="206"/>
                  </a:lnTo>
                  <a:lnTo>
                    <a:pt x="255" y="207"/>
                  </a:lnTo>
                  <a:lnTo>
                    <a:pt x="255" y="209"/>
                  </a:lnTo>
                  <a:lnTo>
                    <a:pt x="255" y="210"/>
                  </a:lnTo>
                  <a:lnTo>
                    <a:pt x="253" y="212"/>
                  </a:lnTo>
                  <a:lnTo>
                    <a:pt x="252" y="212"/>
                  </a:lnTo>
                  <a:lnTo>
                    <a:pt x="250" y="212"/>
                  </a:lnTo>
                  <a:lnTo>
                    <a:pt x="248" y="212"/>
                  </a:lnTo>
                  <a:lnTo>
                    <a:pt x="248" y="213"/>
                  </a:lnTo>
                  <a:lnTo>
                    <a:pt x="247" y="213"/>
                  </a:lnTo>
                  <a:lnTo>
                    <a:pt x="245" y="213"/>
                  </a:lnTo>
                  <a:lnTo>
                    <a:pt x="245" y="215"/>
                  </a:lnTo>
                  <a:lnTo>
                    <a:pt x="244" y="215"/>
                  </a:lnTo>
                  <a:lnTo>
                    <a:pt x="245" y="217"/>
                  </a:lnTo>
                  <a:lnTo>
                    <a:pt x="244" y="217"/>
                  </a:lnTo>
                  <a:lnTo>
                    <a:pt x="244" y="218"/>
                  </a:lnTo>
                  <a:lnTo>
                    <a:pt x="242" y="218"/>
                  </a:lnTo>
                  <a:lnTo>
                    <a:pt x="242" y="220"/>
                  </a:lnTo>
                  <a:lnTo>
                    <a:pt x="241" y="220"/>
                  </a:lnTo>
                  <a:lnTo>
                    <a:pt x="241" y="221"/>
                  </a:lnTo>
                  <a:lnTo>
                    <a:pt x="239" y="223"/>
                  </a:lnTo>
                  <a:lnTo>
                    <a:pt x="237" y="223"/>
                  </a:lnTo>
                  <a:lnTo>
                    <a:pt x="239" y="223"/>
                  </a:lnTo>
                  <a:lnTo>
                    <a:pt x="237" y="223"/>
                  </a:lnTo>
                  <a:lnTo>
                    <a:pt x="237" y="224"/>
                  </a:lnTo>
                  <a:lnTo>
                    <a:pt x="236" y="226"/>
                  </a:lnTo>
                  <a:lnTo>
                    <a:pt x="237" y="226"/>
                  </a:lnTo>
                  <a:lnTo>
                    <a:pt x="236" y="226"/>
                  </a:lnTo>
                  <a:lnTo>
                    <a:pt x="237" y="227"/>
                  </a:lnTo>
                  <a:lnTo>
                    <a:pt x="236" y="227"/>
                  </a:lnTo>
                  <a:lnTo>
                    <a:pt x="236" y="229"/>
                  </a:lnTo>
                  <a:lnTo>
                    <a:pt x="236" y="227"/>
                  </a:lnTo>
                  <a:lnTo>
                    <a:pt x="234" y="227"/>
                  </a:lnTo>
                  <a:lnTo>
                    <a:pt x="234" y="229"/>
                  </a:lnTo>
                  <a:lnTo>
                    <a:pt x="234" y="231"/>
                  </a:lnTo>
                  <a:lnTo>
                    <a:pt x="233" y="231"/>
                  </a:lnTo>
                  <a:lnTo>
                    <a:pt x="233" y="232"/>
                  </a:lnTo>
                  <a:lnTo>
                    <a:pt x="231" y="232"/>
                  </a:lnTo>
                  <a:lnTo>
                    <a:pt x="231" y="234"/>
                  </a:lnTo>
                  <a:lnTo>
                    <a:pt x="230" y="234"/>
                  </a:lnTo>
                  <a:lnTo>
                    <a:pt x="228" y="234"/>
                  </a:lnTo>
                  <a:lnTo>
                    <a:pt x="228" y="235"/>
                  </a:lnTo>
                  <a:lnTo>
                    <a:pt x="228" y="234"/>
                  </a:lnTo>
                  <a:lnTo>
                    <a:pt x="228" y="235"/>
                  </a:lnTo>
                  <a:lnTo>
                    <a:pt x="226" y="235"/>
                  </a:lnTo>
                  <a:lnTo>
                    <a:pt x="226" y="237"/>
                  </a:lnTo>
                  <a:lnTo>
                    <a:pt x="225" y="237"/>
                  </a:lnTo>
                  <a:lnTo>
                    <a:pt x="223" y="237"/>
                  </a:lnTo>
                  <a:lnTo>
                    <a:pt x="223" y="235"/>
                  </a:lnTo>
                  <a:lnTo>
                    <a:pt x="223" y="237"/>
                  </a:lnTo>
                  <a:lnTo>
                    <a:pt x="222" y="237"/>
                  </a:lnTo>
                  <a:lnTo>
                    <a:pt x="220" y="237"/>
                  </a:lnTo>
                  <a:lnTo>
                    <a:pt x="220" y="238"/>
                  </a:lnTo>
                  <a:lnTo>
                    <a:pt x="220" y="237"/>
                  </a:lnTo>
                  <a:lnTo>
                    <a:pt x="220" y="238"/>
                  </a:lnTo>
                  <a:lnTo>
                    <a:pt x="219" y="238"/>
                  </a:lnTo>
                  <a:lnTo>
                    <a:pt x="219" y="240"/>
                  </a:lnTo>
                  <a:lnTo>
                    <a:pt x="217" y="240"/>
                  </a:lnTo>
                  <a:lnTo>
                    <a:pt x="217" y="242"/>
                  </a:lnTo>
                  <a:lnTo>
                    <a:pt x="216" y="242"/>
                  </a:lnTo>
                  <a:lnTo>
                    <a:pt x="216" y="243"/>
                  </a:lnTo>
                  <a:lnTo>
                    <a:pt x="216" y="242"/>
                  </a:lnTo>
                  <a:lnTo>
                    <a:pt x="216" y="243"/>
                  </a:lnTo>
                  <a:lnTo>
                    <a:pt x="214" y="243"/>
                  </a:lnTo>
                  <a:lnTo>
                    <a:pt x="214" y="245"/>
                  </a:lnTo>
                  <a:lnTo>
                    <a:pt x="212" y="245"/>
                  </a:lnTo>
                  <a:lnTo>
                    <a:pt x="212" y="246"/>
                  </a:lnTo>
                  <a:lnTo>
                    <a:pt x="211" y="246"/>
                  </a:lnTo>
                  <a:lnTo>
                    <a:pt x="209" y="246"/>
                  </a:lnTo>
                  <a:lnTo>
                    <a:pt x="209" y="248"/>
                  </a:lnTo>
                  <a:lnTo>
                    <a:pt x="208" y="248"/>
                  </a:lnTo>
                  <a:lnTo>
                    <a:pt x="206" y="248"/>
                  </a:lnTo>
                  <a:lnTo>
                    <a:pt x="206" y="249"/>
                  </a:lnTo>
                  <a:lnTo>
                    <a:pt x="205" y="249"/>
                  </a:lnTo>
                  <a:lnTo>
                    <a:pt x="205" y="251"/>
                  </a:lnTo>
                  <a:lnTo>
                    <a:pt x="203" y="251"/>
                  </a:lnTo>
                  <a:lnTo>
                    <a:pt x="203" y="253"/>
                  </a:lnTo>
                  <a:lnTo>
                    <a:pt x="203" y="254"/>
                  </a:lnTo>
                  <a:lnTo>
                    <a:pt x="201" y="256"/>
                  </a:lnTo>
                  <a:lnTo>
                    <a:pt x="200" y="256"/>
                  </a:lnTo>
                  <a:lnTo>
                    <a:pt x="200" y="257"/>
                  </a:lnTo>
                  <a:lnTo>
                    <a:pt x="200" y="259"/>
                  </a:lnTo>
                  <a:lnTo>
                    <a:pt x="198" y="260"/>
                  </a:lnTo>
                  <a:lnTo>
                    <a:pt x="197" y="260"/>
                  </a:lnTo>
                  <a:lnTo>
                    <a:pt x="195" y="262"/>
                  </a:lnTo>
                  <a:lnTo>
                    <a:pt x="195" y="260"/>
                  </a:lnTo>
                  <a:lnTo>
                    <a:pt x="194" y="260"/>
                  </a:lnTo>
                  <a:lnTo>
                    <a:pt x="194" y="262"/>
                  </a:lnTo>
                  <a:lnTo>
                    <a:pt x="192" y="262"/>
                  </a:lnTo>
                  <a:lnTo>
                    <a:pt x="190" y="262"/>
                  </a:lnTo>
                  <a:lnTo>
                    <a:pt x="190" y="264"/>
                  </a:lnTo>
                  <a:lnTo>
                    <a:pt x="190" y="265"/>
                  </a:lnTo>
                  <a:lnTo>
                    <a:pt x="189" y="265"/>
                  </a:lnTo>
                  <a:lnTo>
                    <a:pt x="189" y="264"/>
                  </a:lnTo>
                  <a:lnTo>
                    <a:pt x="187" y="264"/>
                  </a:lnTo>
                  <a:lnTo>
                    <a:pt x="187" y="265"/>
                  </a:lnTo>
                  <a:lnTo>
                    <a:pt x="187" y="267"/>
                  </a:lnTo>
                  <a:lnTo>
                    <a:pt x="187" y="268"/>
                  </a:lnTo>
                  <a:lnTo>
                    <a:pt x="186" y="268"/>
                  </a:lnTo>
                  <a:lnTo>
                    <a:pt x="186" y="270"/>
                  </a:lnTo>
                  <a:lnTo>
                    <a:pt x="186" y="271"/>
                  </a:lnTo>
                  <a:lnTo>
                    <a:pt x="184" y="270"/>
                  </a:lnTo>
                  <a:lnTo>
                    <a:pt x="184" y="271"/>
                  </a:lnTo>
                  <a:lnTo>
                    <a:pt x="184" y="273"/>
                  </a:lnTo>
                  <a:lnTo>
                    <a:pt x="186" y="273"/>
                  </a:lnTo>
                  <a:lnTo>
                    <a:pt x="186" y="274"/>
                  </a:lnTo>
                  <a:lnTo>
                    <a:pt x="186" y="276"/>
                  </a:lnTo>
                  <a:lnTo>
                    <a:pt x="186" y="278"/>
                  </a:lnTo>
                  <a:lnTo>
                    <a:pt x="184" y="278"/>
                  </a:lnTo>
                  <a:lnTo>
                    <a:pt x="184" y="276"/>
                  </a:lnTo>
                  <a:lnTo>
                    <a:pt x="183" y="278"/>
                  </a:lnTo>
                  <a:lnTo>
                    <a:pt x="183" y="276"/>
                  </a:lnTo>
                  <a:lnTo>
                    <a:pt x="183" y="278"/>
                  </a:lnTo>
                  <a:lnTo>
                    <a:pt x="181" y="278"/>
                  </a:lnTo>
                  <a:lnTo>
                    <a:pt x="183" y="279"/>
                  </a:lnTo>
                  <a:lnTo>
                    <a:pt x="183" y="281"/>
                  </a:lnTo>
                  <a:lnTo>
                    <a:pt x="183" y="282"/>
                  </a:lnTo>
                  <a:lnTo>
                    <a:pt x="181" y="284"/>
                  </a:lnTo>
                  <a:lnTo>
                    <a:pt x="180" y="284"/>
                  </a:lnTo>
                  <a:lnTo>
                    <a:pt x="180" y="285"/>
                  </a:lnTo>
                  <a:lnTo>
                    <a:pt x="178" y="285"/>
                  </a:lnTo>
                  <a:lnTo>
                    <a:pt x="178" y="287"/>
                  </a:lnTo>
                  <a:lnTo>
                    <a:pt x="176" y="287"/>
                  </a:lnTo>
                  <a:lnTo>
                    <a:pt x="176" y="289"/>
                  </a:lnTo>
                  <a:lnTo>
                    <a:pt x="178" y="290"/>
                  </a:lnTo>
                  <a:lnTo>
                    <a:pt x="176" y="290"/>
                  </a:lnTo>
                  <a:lnTo>
                    <a:pt x="175" y="290"/>
                  </a:lnTo>
                  <a:lnTo>
                    <a:pt x="173" y="290"/>
                  </a:lnTo>
                  <a:lnTo>
                    <a:pt x="173" y="292"/>
                  </a:lnTo>
                  <a:lnTo>
                    <a:pt x="172" y="292"/>
                  </a:lnTo>
                  <a:lnTo>
                    <a:pt x="170" y="292"/>
                  </a:lnTo>
                  <a:lnTo>
                    <a:pt x="169" y="292"/>
                  </a:lnTo>
                  <a:lnTo>
                    <a:pt x="169" y="290"/>
                  </a:lnTo>
                  <a:lnTo>
                    <a:pt x="167" y="290"/>
                  </a:lnTo>
                  <a:lnTo>
                    <a:pt x="165" y="290"/>
                  </a:lnTo>
                  <a:lnTo>
                    <a:pt x="165" y="289"/>
                  </a:lnTo>
                  <a:lnTo>
                    <a:pt x="164" y="289"/>
                  </a:lnTo>
                  <a:lnTo>
                    <a:pt x="162" y="287"/>
                  </a:lnTo>
                  <a:lnTo>
                    <a:pt x="161" y="287"/>
                  </a:lnTo>
                  <a:lnTo>
                    <a:pt x="159" y="287"/>
                  </a:lnTo>
                  <a:lnTo>
                    <a:pt x="161" y="287"/>
                  </a:lnTo>
                  <a:lnTo>
                    <a:pt x="162" y="287"/>
                  </a:lnTo>
                  <a:lnTo>
                    <a:pt x="162" y="285"/>
                  </a:lnTo>
                  <a:lnTo>
                    <a:pt x="164" y="285"/>
                  </a:lnTo>
                  <a:lnTo>
                    <a:pt x="164" y="284"/>
                  </a:lnTo>
                  <a:lnTo>
                    <a:pt x="162" y="284"/>
                  </a:lnTo>
                  <a:lnTo>
                    <a:pt x="162" y="285"/>
                  </a:lnTo>
                  <a:lnTo>
                    <a:pt x="161" y="285"/>
                  </a:lnTo>
                  <a:lnTo>
                    <a:pt x="159" y="285"/>
                  </a:lnTo>
                  <a:lnTo>
                    <a:pt x="159" y="284"/>
                  </a:lnTo>
                  <a:lnTo>
                    <a:pt x="159" y="285"/>
                  </a:lnTo>
                  <a:lnTo>
                    <a:pt x="159" y="284"/>
                  </a:lnTo>
                  <a:lnTo>
                    <a:pt x="158" y="284"/>
                  </a:lnTo>
                  <a:lnTo>
                    <a:pt x="158" y="282"/>
                  </a:lnTo>
                  <a:lnTo>
                    <a:pt x="156" y="282"/>
                  </a:lnTo>
                  <a:lnTo>
                    <a:pt x="156" y="281"/>
                  </a:lnTo>
                  <a:lnTo>
                    <a:pt x="154" y="281"/>
                  </a:lnTo>
                  <a:lnTo>
                    <a:pt x="153" y="281"/>
                  </a:lnTo>
                  <a:lnTo>
                    <a:pt x="153" y="279"/>
                  </a:lnTo>
                  <a:lnTo>
                    <a:pt x="151" y="279"/>
                  </a:lnTo>
                  <a:lnTo>
                    <a:pt x="150" y="278"/>
                  </a:lnTo>
                  <a:lnTo>
                    <a:pt x="148" y="278"/>
                  </a:lnTo>
                  <a:lnTo>
                    <a:pt x="147" y="276"/>
                  </a:lnTo>
                  <a:lnTo>
                    <a:pt x="145" y="274"/>
                  </a:lnTo>
                  <a:lnTo>
                    <a:pt x="144" y="274"/>
                  </a:lnTo>
                  <a:lnTo>
                    <a:pt x="142" y="273"/>
                  </a:lnTo>
                  <a:lnTo>
                    <a:pt x="140" y="273"/>
                  </a:lnTo>
                  <a:lnTo>
                    <a:pt x="139" y="273"/>
                  </a:lnTo>
                  <a:lnTo>
                    <a:pt x="139" y="271"/>
                  </a:lnTo>
                  <a:lnTo>
                    <a:pt x="137" y="271"/>
                  </a:lnTo>
                  <a:lnTo>
                    <a:pt x="136" y="271"/>
                  </a:lnTo>
                  <a:lnTo>
                    <a:pt x="136" y="270"/>
                  </a:lnTo>
                  <a:lnTo>
                    <a:pt x="134" y="270"/>
                  </a:lnTo>
                  <a:lnTo>
                    <a:pt x="133" y="270"/>
                  </a:lnTo>
                  <a:lnTo>
                    <a:pt x="133" y="268"/>
                  </a:lnTo>
                  <a:lnTo>
                    <a:pt x="131" y="268"/>
                  </a:lnTo>
                  <a:lnTo>
                    <a:pt x="129" y="268"/>
                  </a:lnTo>
                  <a:lnTo>
                    <a:pt x="129" y="267"/>
                  </a:lnTo>
                  <a:lnTo>
                    <a:pt x="128" y="267"/>
                  </a:lnTo>
                  <a:lnTo>
                    <a:pt x="126" y="267"/>
                  </a:lnTo>
                  <a:lnTo>
                    <a:pt x="125" y="265"/>
                  </a:lnTo>
                  <a:lnTo>
                    <a:pt x="123" y="265"/>
                  </a:lnTo>
                  <a:lnTo>
                    <a:pt x="122" y="265"/>
                  </a:lnTo>
                  <a:lnTo>
                    <a:pt x="122" y="264"/>
                  </a:lnTo>
                  <a:lnTo>
                    <a:pt x="120" y="264"/>
                  </a:lnTo>
                  <a:lnTo>
                    <a:pt x="118" y="264"/>
                  </a:lnTo>
                  <a:lnTo>
                    <a:pt x="117" y="264"/>
                  </a:lnTo>
                  <a:lnTo>
                    <a:pt x="117" y="262"/>
                  </a:lnTo>
                  <a:lnTo>
                    <a:pt x="115" y="262"/>
                  </a:lnTo>
                  <a:lnTo>
                    <a:pt x="114" y="262"/>
                  </a:lnTo>
                  <a:lnTo>
                    <a:pt x="114" y="260"/>
                  </a:lnTo>
                  <a:lnTo>
                    <a:pt x="112" y="260"/>
                  </a:lnTo>
                  <a:lnTo>
                    <a:pt x="111" y="260"/>
                  </a:lnTo>
                  <a:lnTo>
                    <a:pt x="109" y="260"/>
                  </a:lnTo>
                  <a:lnTo>
                    <a:pt x="109" y="259"/>
                  </a:lnTo>
                  <a:lnTo>
                    <a:pt x="108" y="259"/>
                  </a:lnTo>
                  <a:lnTo>
                    <a:pt x="106" y="259"/>
                  </a:lnTo>
                  <a:lnTo>
                    <a:pt x="104" y="257"/>
                  </a:lnTo>
                  <a:lnTo>
                    <a:pt x="103" y="257"/>
                  </a:lnTo>
                  <a:lnTo>
                    <a:pt x="101" y="257"/>
                  </a:lnTo>
                  <a:lnTo>
                    <a:pt x="100" y="256"/>
                  </a:lnTo>
                  <a:lnTo>
                    <a:pt x="98" y="256"/>
                  </a:lnTo>
                  <a:lnTo>
                    <a:pt x="97" y="254"/>
                  </a:lnTo>
                  <a:lnTo>
                    <a:pt x="95" y="254"/>
                  </a:lnTo>
                  <a:lnTo>
                    <a:pt x="93" y="254"/>
                  </a:lnTo>
                  <a:lnTo>
                    <a:pt x="92" y="253"/>
                  </a:lnTo>
                  <a:lnTo>
                    <a:pt x="90" y="253"/>
                  </a:lnTo>
                  <a:lnTo>
                    <a:pt x="89" y="251"/>
                  </a:lnTo>
                  <a:lnTo>
                    <a:pt x="87" y="251"/>
                  </a:lnTo>
                  <a:lnTo>
                    <a:pt x="86" y="251"/>
                  </a:lnTo>
                  <a:lnTo>
                    <a:pt x="84" y="251"/>
                  </a:lnTo>
                  <a:lnTo>
                    <a:pt x="84" y="249"/>
                  </a:lnTo>
                  <a:lnTo>
                    <a:pt x="82" y="249"/>
                  </a:lnTo>
                  <a:lnTo>
                    <a:pt x="81" y="249"/>
                  </a:lnTo>
                  <a:lnTo>
                    <a:pt x="79" y="249"/>
                  </a:lnTo>
                  <a:lnTo>
                    <a:pt x="78" y="248"/>
                  </a:lnTo>
                  <a:lnTo>
                    <a:pt x="76" y="248"/>
                  </a:lnTo>
                  <a:lnTo>
                    <a:pt x="75" y="248"/>
                  </a:lnTo>
                  <a:lnTo>
                    <a:pt x="73" y="248"/>
                  </a:lnTo>
                  <a:lnTo>
                    <a:pt x="75" y="248"/>
                  </a:lnTo>
                  <a:lnTo>
                    <a:pt x="75" y="246"/>
                  </a:lnTo>
                  <a:lnTo>
                    <a:pt x="76" y="246"/>
                  </a:lnTo>
                  <a:lnTo>
                    <a:pt x="78" y="246"/>
                  </a:lnTo>
                  <a:lnTo>
                    <a:pt x="79" y="246"/>
                  </a:lnTo>
                  <a:lnTo>
                    <a:pt x="81" y="246"/>
                  </a:lnTo>
                  <a:lnTo>
                    <a:pt x="81" y="245"/>
                  </a:lnTo>
                  <a:lnTo>
                    <a:pt x="82" y="245"/>
                  </a:lnTo>
                  <a:lnTo>
                    <a:pt x="84" y="246"/>
                  </a:lnTo>
                  <a:lnTo>
                    <a:pt x="86" y="246"/>
                  </a:lnTo>
                  <a:lnTo>
                    <a:pt x="87" y="246"/>
                  </a:lnTo>
                  <a:lnTo>
                    <a:pt x="87" y="248"/>
                  </a:lnTo>
                  <a:lnTo>
                    <a:pt x="89" y="248"/>
                  </a:lnTo>
                  <a:lnTo>
                    <a:pt x="89" y="246"/>
                  </a:lnTo>
                  <a:lnTo>
                    <a:pt x="87" y="246"/>
                  </a:lnTo>
                  <a:lnTo>
                    <a:pt x="87" y="245"/>
                  </a:lnTo>
                  <a:lnTo>
                    <a:pt x="86" y="245"/>
                  </a:lnTo>
                  <a:lnTo>
                    <a:pt x="87" y="245"/>
                  </a:lnTo>
                  <a:lnTo>
                    <a:pt x="86" y="245"/>
                  </a:lnTo>
                  <a:lnTo>
                    <a:pt x="84" y="243"/>
                  </a:lnTo>
                  <a:lnTo>
                    <a:pt x="82" y="243"/>
                  </a:lnTo>
                  <a:lnTo>
                    <a:pt x="81" y="243"/>
                  </a:lnTo>
                  <a:lnTo>
                    <a:pt x="79" y="243"/>
                  </a:lnTo>
                  <a:lnTo>
                    <a:pt x="79" y="245"/>
                  </a:lnTo>
                  <a:lnTo>
                    <a:pt x="78" y="245"/>
                  </a:lnTo>
                  <a:lnTo>
                    <a:pt x="78" y="243"/>
                  </a:lnTo>
                  <a:lnTo>
                    <a:pt x="76" y="243"/>
                  </a:lnTo>
                  <a:lnTo>
                    <a:pt x="76" y="242"/>
                  </a:lnTo>
                  <a:lnTo>
                    <a:pt x="76" y="240"/>
                  </a:lnTo>
                  <a:lnTo>
                    <a:pt x="76" y="242"/>
                  </a:lnTo>
                  <a:lnTo>
                    <a:pt x="76" y="240"/>
                  </a:lnTo>
                  <a:lnTo>
                    <a:pt x="78" y="240"/>
                  </a:lnTo>
                  <a:lnTo>
                    <a:pt x="78" y="238"/>
                  </a:lnTo>
                  <a:lnTo>
                    <a:pt x="79" y="238"/>
                  </a:lnTo>
                  <a:lnTo>
                    <a:pt x="79" y="237"/>
                  </a:lnTo>
                  <a:lnTo>
                    <a:pt x="79" y="235"/>
                  </a:lnTo>
                  <a:lnTo>
                    <a:pt x="81" y="235"/>
                  </a:lnTo>
                  <a:lnTo>
                    <a:pt x="81" y="234"/>
                  </a:lnTo>
                  <a:lnTo>
                    <a:pt x="82" y="234"/>
                  </a:lnTo>
                  <a:lnTo>
                    <a:pt x="82" y="235"/>
                  </a:lnTo>
                  <a:lnTo>
                    <a:pt x="84" y="235"/>
                  </a:lnTo>
                  <a:lnTo>
                    <a:pt x="82" y="235"/>
                  </a:lnTo>
                  <a:lnTo>
                    <a:pt x="84" y="235"/>
                  </a:lnTo>
                  <a:lnTo>
                    <a:pt x="84" y="237"/>
                  </a:lnTo>
                  <a:lnTo>
                    <a:pt x="84" y="235"/>
                  </a:lnTo>
                  <a:lnTo>
                    <a:pt x="82" y="235"/>
                  </a:lnTo>
                  <a:lnTo>
                    <a:pt x="82" y="234"/>
                  </a:lnTo>
                  <a:lnTo>
                    <a:pt x="84" y="234"/>
                  </a:lnTo>
                  <a:lnTo>
                    <a:pt x="86" y="234"/>
                  </a:lnTo>
                  <a:lnTo>
                    <a:pt x="87" y="234"/>
                  </a:lnTo>
                  <a:lnTo>
                    <a:pt x="86" y="234"/>
                  </a:lnTo>
                  <a:lnTo>
                    <a:pt x="86" y="235"/>
                  </a:lnTo>
                  <a:lnTo>
                    <a:pt x="87" y="234"/>
                  </a:lnTo>
                  <a:lnTo>
                    <a:pt x="87" y="235"/>
                  </a:lnTo>
                  <a:lnTo>
                    <a:pt x="87" y="234"/>
                  </a:lnTo>
                  <a:lnTo>
                    <a:pt x="86" y="234"/>
                  </a:lnTo>
                  <a:lnTo>
                    <a:pt x="87" y="234"/>
                  </a:lnTo>
                  <a:lnTo>
                    <a:pt x="86" y="234"/>
                  </a:lnTo>
                  <a:lnTo>
                    <a:pt x="87" y="234"/>
                  </a:lnTo>
                  <a:lnTo>
                    <a:pt x="89" y="234"/>
                  </a:lnTo>
                  <a:lnTo>
                    <a:pt x="89" y="232"/>
                  </a:lnTo>
                  <a:lnTo>
                    <a:pt x="90" y="232"/>
                  </a:lnTo>
                  <a:lnTo>
                    <a:pt x="89" y="232"/>
                  </a:lnTo>
                  <a:lnTo>
                    <a:pt x="89" y="231"/>
                  </a:lnTo>
                  <a:lnTo>
                    <a:pt x="87" y="231"/>
                  </a:lnTo>
                  <a:lnTo>
                    <a:pt x="87" y="232"/>
                  </a:lnTo>
                  <a:lnTo>
                    <a:pt x="86" y="232"/>
                  </a:lnTo>
                  <a:lnTo>
                    <a:pt x="86" y="231"/>
                  </a:lnTo>
                  <a:lnTo>
                    <a:pt x="86" y="232"/>
                  </a:lnTo>
                  <a:lnTo>
                    <a:pt x="84" y="232"/>
                  </a:lnTo>
                  <a:lnTo>
                    <a:pt x="82" y="232"/>
                  </a:lnTo>
                  <a:lnTo>
                    <a:pt x="81" y="232"/>
                  </a:lnTo>
                  <a:lnTo>
                    <a:pt x="79" y="232"/>
                  </a:lnTo>
                  <a:lnTo>
                    <a:pt x="78" y="232"/>
                  </a:lnTo>
                  <a:lnTo>
                    <a:pt x="78" y="231"/>
                  </a:lnTo>
                  <a:lnTo>
                    <a:pt x="79" y="231"/>
                  </a:lnTo>
                  <a:lnTo>
                    <a:pt x="79" y="229"/>
                  </a:lnTo>
                  <a:lnTo>
                    <a:pt x="81" y="229"/>
                  </a:lnTo>
                  <a:lnTo>
                    <a:pt x="79" y="229"/>
                  </a:lnTo>
                  <a:lnTo>
                    <a:pt x="79" y="227"/>
                  </a:lnTo>
                  <a:lnTo>
                    <a:pt x="81" y="227"/>
                  </a:lnTo>
                  <a:lnTo>
                    <a:pt x="82" y="227"/>
                  </a:lnTo>
                  <a:lnTo>
                    <a:pt x="82" y="226"/>
                  </a:lnTo>
                  <a:lnTo>
                    <a:pt x="81" y="226"/>
                  </a:lnTo>
                  <a:lnTo>
                    <a:pt x="82" y="226"/>
                  </a:lnTo>
                  <a:lnTo>
                    <a:pt x="82" y="227"/>
                  </a:lnTo>
                  <a:lnTo>
                    <a:pt x="82" y="226"/>
                  </a:lnTo>
                  <a:lnTo>
                    <a:pt x="82" y="227"/>
                  </a:lnTo>
                  <a:lnTo>
                    <a:pt x="82" y="226"/>
                  </a:lnTo>
                  <a:lnTo>
                    <a:pt x="81" y="226"/>
                  </a:lnTo>
                  <a:lnTo>
                    <a:pt x="81" y="227"/>
                  </a:lnTo>
                  <a:lnTo>
                    <a:pt x="82" y="227"/>
                  </a:lnTo>
                  <a:lnTo>
                    <a:pt x="81" y="227"/>
                  </a:lnTo>
                  <a:lnTo>
                    <a:pt x="79" y="227"/>
                  </a:lnTo>
                  <a:lnTo>
                    <a:pt x="79" y="229"/>
                  </a:lnTo>
                  <a:lnTo>
                    <a:pt x="78" y="229"/>
                  </a:lnTo>
                  <a:lnTo>
                    <a:pt x="79" y="229"/>
                  </a:lnTo>
                  <a:lnTo>
                    <a:pt x="78" y="231"/>
                  </a:lnTo>
                  <a:lnTo>
                    <a:pt x="79" y="231"/>
                  </a:lnTo>
                  <a:lnTo>
                    <a:pt x="78" y="231"/>
                  </a:lnTo>
                  <a:lnTo>
                    <a:pt x="78" y="229"/>
                  </a:lnTo>
                  <a:lnTo>
                    <a:pt x="78" y="227"/>
                  </a:lnTo>
                  <a:lnTo>
                    <a:pt x="78" y="226"/>
                  </a:lnTo>
                  <a:lnTo>
                    <a:pt x="79" y="226"/>
                  </a:lnTo>
                  <a:lnTo>
                    <a:pt x="79" y="224"/>
                  </a:lnTo>
                  <a:lnTo>
                    <a:pt x="78" y="224"/>
                  </a:lnTo>
                  <a:lnTo>
                    <a:pt x="79" y="224"/>
                  </a:lnTo>
                  <a:lnTo>
                    <a:pt x="78" y="224"/>
                  </a:lnTo>
                  <a:lnTo>
                    <a:pt x="79" y="226"/>
                  </a:lnTo>
                  <a:lnTo>
                    <a:pt x="78" y="226"/>
                  </a:lnTo>
                  <a:lnTo>
                    <a:pt x="76" y="226"/>
                  </a:lnTo>
                  <a:lnTo>
                    <a:pt x="76" y="224"/>
                  </a:lnTo>
                  <a:lnTo>
                    <a:pt x="75" y="224"/>
                  </a:lnTo>
                  <a:lnTo>
                    <a:pt x="75" y="223"/>
                  </a:lnTo>
                  <a:lnTo>
                    <a:pt x="76" y="223"/>
                  </a:lnTo>
                  <a:lnTo>
                    <a:pt x="78" y="223"/>
                  </a:lnTo>
                  <a:lnTo>
                    <a:pt x="78" y="221"/>
                  </a:lnTo>
                  <a:lnTo>
                    <a:pt x="79" y="221"/>
                  </a:lnTo>
                  <a:lnTo>
                    <a:pt x="79" y="220"/>
                  </a:lnTo>
                  <a:lnTo>
                    <a:pt x="79" y="221"/>
                  </a:lnTo>
                  <a:lnTo>
                    <a:pt x="78" y="221"/>
                  </a:lnTo>
                  <a:lnTo>
                    <a:pt x="76" y="221"/>
                  </a:lnTo>
                  <a:lnTo>
                    <a:pt x="76" y="223"/>
                  </a:lnTo>
                  <a:lnTo>
                    <a:pt x="75" y="223"/>
                  </a:lnTo>
                  <a:lnTo>
                    <a:pt x="75" y="224"/>
                  </a:lnTo>
                  <a:lnTo>
                    <a:pt x="73" y="224"/>
                  </a:lnTo>
                  <a:lnTo>
                    <a:pt x="73" y="223"/>
                  </a:lnTo>
                  <a:lnTo>
                    <a:pt x="72" y="223"/>
                  </a:lnTo>
                  <a:lnTo>
                    <a:pt x="72" y="221"/>
                  </a:lnTo>
                  <a:lnTo>
                    <a:pt x="70" y="221"/>
                  </a:lnTo>
                  <a:lnTo>
                    <a:pt x="70" y="220"/>
                  </a:lnTo>
                  <a:lnTo>
                    <a:pt x="72" y="220"/>
                  </a:lnTo>
                  <a:lnTo>
                    <a:pt x="73" y="220"/>
                  </a:lnTo>
                  <a:lnTo>
                    <a:pt x="73" y="218"/>
                  </a:lnTo>
                  <a:lnTo>
                    <a:pt x="75" y="217"/>
                  </a:lnTo>
                  <a:lnTo>
                    <a:pt x="75" y="215"/>
                  </a:lnTo>
                  <a:lnTo>
                    <a:pt x="76" y="215"/>
                  </a:lnTo>
                  <a:lnTo>
                    <a:pt x="76" y="213"/>
                  </a:lnTo>
                  <a:lnTo>
                    <a:pt x="76" y="215"/>
                  </a:lnTo>
                  <a:lnTo>
                    <a:pt x="78" y="215"/>
                  </a:lnTo>
                  <a:lnTo>
                    <a:pt x="78" y="217"/>
                  </a:lnTo>
                  <a:lnTo>
                    <a:pt x="79" y="217"/>
                  </a:lnTo>
                  <a:lnTo>
                    <a:pt x="79" y="215"/>
                  </a:lnTo>
                  <a:lnTo>
                    <a:pt x="79" y="213"/>
                  </a:lnTo>
                  <a:lnTo>
                    <a:pt x="79" y="215"/>
                  </a:lnTo>
                  <a:lnTo>
                    <a:pt x="79" y="217"/>
                  </a:lnTo>
                  <a:lnTo>
                    <a:pt x="78" y="215"/>
                  </a:lnTo>
                  <a:lnTo>
                    <a:pt x="78" y="213"/>
                  </a:lnTo>
                  <a:lnTo>
                    <a:pt x="76" y="213"/>
                  </a:lnTo>
                  <a:lnTo>
                    <a:pt x="78" y="213"/>
                  </a:lnTo>
                  <a:lnTo>
                    <a:pt x="78" y="212"/>
                  </a:lnTo>
                  <a:lnTo>
                    <a:pt x="78" y="210"/>
                  </a:lnTo>
                  <a:lnTo>
                    <a:pt x="76" y="212"/>
                  </a:lnTo>
                  <a:lnTo>
                    <a:pt x="76" y="213"/>
                  </a:lnTo>
                  <a:lnTo>
                    <a:pt x="75" y="213"/>
                  </a:lnTo>
                  <a:lnTo>
                    <a:pt x="73" y="213"/>
                  </a:lnTo>
                  <a:lnTo>
                    <a:pt x="73" y="215"/>
                  </a:lnTo>
                  <a:lnTo>
                    <a:pt x="72" y="215"/>
                  </a:lnTo>
                  <a:lnTo>
                    <a:pt x="72" y="217"/>
                  </a:lnTo>
                  <a:lnTo>
                    <a:pt x="70" y="217"/>
                  </a:lnTo>
                  <a:lnTo>
                    <a:pt x="70" y="218"/>
                  </a:lnTo>
                  <a:lnTo>
                    <a:pt x="68" y="218"/>
                  </a:lnTo>
                  <a:lnTo>
                    <a:pt x="67" y="218"/>
                  </a:lnTo>
                  <a:lnTo>
                    <a:pt x="67" y="220"/>
                  </a:lnTo>
                  <a:lnTo>
                    <a:pt x="65" y="220"/>
                  </a:lnTo>
                  <a:lnTo>
                    <a:pt x="64" y="220"/>
                  </a:lnTo>
                  <a:lnTo>
                    <a:pt x="64" y="218"/>
                  </a:lnTo>
                  <a:lnTo>
                    <a:pt x="62" y="218"/>
                  </a:lnTo>
                  <a:lnTo>
                    <a:pt x="61" y="218"/>
                  </a:lnTo>
                  <a:lnTo>
                    <a:pt x="59" y="218"/>
                  </a:lnTo>
                  <a:lnTo>
                    <a:pt x="59" y="217"/>
                  </a:lnTo>
                  <a:lnTo>
                    <a:pt x="57" y="217"/>
                  </a:lnTo>
                  <a:lnTo>
                    <a:pt x="57" y="218"/>
                  </a:lnTo>
                  <a:lnTo>
                    <a:pt x="57" y="217"/>
                  </a:lnTo>
                  <a:lnTo>
                    <a:pt x="57" y="218"/>
                  </a:lnTo>
                  <a:lnTo>
                    <a:pt x="56" y="218"/>
                  </a:lnTo>
                  <a:lnTo>
                    <a:pt x="54" y="218"/>
                  </a:lnTo>
                  <a:lnTo>
                    <a:pt x="54" y="217"/>
                  </a:lnTo>
                  <a:lnTo>
                    <a:pt x="53" y="217"/>
                  </a:lnTo>
                  <a:lnTo>
                    <a:pt x="53" y="215"/>
                  </a:lnTo>
                  <a:lnTo>
                    <a:pt x="51" y="215"/>
                  </a:lnTo>
                  <a:lnTo>
                    <a:pt x="51" y="213"/>
                  </a:lnTo>
                  <a:lnTo>
                    <a:pt x="50" y="213"/>
                  </a:lnTo>
                  <a:lnTo>
                    <a:pt x="48" y="213"/>
                  </a:lnTo>
                  <a:lnTo>
                    <a:pt x="48" y="212"/>
                  </a:lnTo>
                  <a:lnTo>
                    <a:pt x="48" y="210"/>
                  </a:lnTo>
                  <a:lnTo>
                    <a:pt x="48" y="209"/>
                  </a:lnTo>
                  <a:lnTo>
                    <a:pt x="47" y="209"/>
                  </a:lnTo>
                  <a:lnTo>
                    <a:pt x="48" y="209"/>
                  </a:lnTo>
                  <a:lnTo>
                    <a:pt x="48" y="207"/>
                  </a:lnTo>
                  <a:lnTo>
                    <a:pt x="50" y="207"/>
                  </a:lnTo>
                  <a:lnTo>
                    <a:pt x="51" y="207"/>
                  </a:lnTo>
                  <a:lnTo>
                    <a:pt x="50" y="207"/>
                  </a:lnTo>
                  <a:lnTo>
                    <a:pt x="48" y="207"/>
                  </a:lnTo>
                  <a:lnTo>
                    <a:pt x="47" y="207"/>
                  </a:lnTo>
                  <a:lnTo>
                    <a:pt x="47" y="209"/>
                  </a:lnTo>
                  <a:lnTo>
                    <a:pt x="47" y="210"/>
                  </a:lnTo>
                  <a:lnTo>
                    <a:pt x="47" y="209"/>
                  </a:lnTo>
                  <a:lnTo>
                    <a:pt x="45" y="209"/>
                  </a:lnTo>
                  <a:lnTo>
                    <a:pt x="43" y="209"/>
                  </a:lnTo>
                  <a:lnTo>
                    <a:pt x="43" y="207"/>
                  </a:lnTo>
                  <a:lnTo>
                    <a:pt x="42" y="207"/>
                  </a:lnTo>
                  <a:lnTo>
                    <a:pt x="40" y="207"/>
                  </a:lnTo>
                  <a:lnTo>
                    <a:pt x="40" y="206"/>
                  </a:lnTo>
                  <a:lnTo>
                    <a:pt x="39" y="206"/>
                  </a:lnTo>
                  <a:lnTo>
                    <a:pt x="39" y="204"/>
                  </a:lnTo>
                  <a:lnTo>
                    <a:pt x="37" y="204"/>
                  </a:lnTo>
                  <a:lnTo>
                    <a:pt x="37" y="202"/>
                  </a:lnTo>
                  <a:lnTo>
                    <a:pt x="36" y="202"/>
                  </a:lnTo>
                  <a:lnTo>
                    <a:pt x="34" y="202"/>
                  </a:lnTo>
                  <a:lnTo>
                    <a:pt x="34" y="201"/>
                  </a:lnTo>
                  <a:lnTo>
                    <a:pt x="34" y="199"/>
                  </a:lnTo>
                  <a:lnTo>
                    <a:pt x="32" y="199"/>
                  </a:lnTo>
                  <a:lnTo>
                    <a:pt x="32" y="198"/>
                  </a:lnTo>
                  <a:lnTo>
                    <a:pt x="31" y="198"/>
                  </a:lnTo>
                  <a:lnTo>
                    <a:pt x="32" y="198"/>
                  </a:lnTo>
                  <a:lnTo>
                    <a:pt x="34" y="198"/>
                  </a:lnTo>
                  <a:lnTo>
                    <a:pt x="34" y="196"/>
                  </a:lnTo>
                  <a:lnTo>
                    <a:pt x="36" y="196"/>
                  </a:lnTo>
                  <a:lnTo>
                    <a:pt x="36" y="195"/>
                  </a:lnTo>
                  <a:lnTo>
                    <a:pt x="37" y="195"/>
                  </a:lnTo>
                  <a:lnTo>
                    <a:pt x="37" y="196"/>
                  </a:lnTo>
                  <a:lnTo>
                    <a:pt x="39" y="196"/>
                  </a:lnTo>
                  <a:lnTo>
                    <a:pt x="40" y="196"/>
                  </a:lnTo>
                  <a:lnTo>
                    <a:pt x="40" y="198"/>
                  </a:lnTo>
                  <a:lnTo>
                    <a:pt x="40" y="196"/>
                  </a:lnTo>
                  <a:lnTo>
                    <a:pt x="39" y="196"/>
                  </a:lnTo>
                  <a:lnTo>
                    <a:pt x="37" y="196"/>
                  </a:lnTo>
                  <a:lnTo>
                    <a:pt x="37" y="195"/>
                  </a:lnTo>
                  <a:lnTo>
                    <a:pt x="39" y="195"/>
                  </a:lnTo>
                  <a:lnTo>
                    <a:pt x="40" y="195"/>
                  </a:lnTo>
                  <a:lnTo>
                    <a:pt x="42" y="195"/>
                  </a:lnTo>
                  <a:lnTo>
                    <a:pt x="42" y="196"/>
                  </a:lnTo>
                  <a:lnTo>
                    <a:pt x="43" y="196"/>
                  </a:lnTo>
                  <a:lnTo>
                    <a:pt x="45" y="196"/>
                  </a:lnTo>
                  <a:lnTo>
                    <a:pt x="45" y="198"/>
                  </a:lnTo>
                  <a:lnTo>
                    <a:pt x="47" y="198"/>
                  </a:lnTo>
                  <a:lnTo>
                    <a:pt x="47" y="196"/>
                  </a:lnTo>
                  <a:lnTo>
                    <a:pt x="48" y="196"/>
                  </a:lnTo>
                  <a:lnTo>
                    <a:pt x="50" y="195"/>
                  </a:lnTo>
                  <a:lnTo>
                    <a:pt x="48" y="195"/>
                  </a:lnTo>
                  <a:lnTo>
                    <a:pt x="48" y="196"/>
                  </a:lnTo>
                  <a:lnTo>
                    <a:pt x="47" y="196"/>
                  </a:lnTo>
                  <a:lnTo>
                    <a:pt x="47" y="198"/>
                  </a:lnTo>
                  <a:lnTo>
                    <a:pt x="45" y="198"/>
                  </a:lnTo>
                  <a:lnTo>
                    <a:pt x="45" y="196"/>
                  </a:lnTo>
                  <a:lnTo>
                    <a:pt x="43" y="196"/>
                  </a:lnTo>
                  <a:lnTo>
                    <a:pt x="42" y="195"/>
                  </a:lnTo>
                  <a:lnTo>
                    <a:pt x="40" y="195"/>
                  </a:lnTo>
                  <a:lnTo>
                    <a:pt x="39" y="195"/>
                  </a:lnTo>
                  <a:lnTo>
                    <a:pt x="39" y="193"/>
                  </a:lnTo>
                  <a:lnTo>
                    <a:pt x="39" y="191"/>
                  </a:lnTo>
                  <a:lnTo>
                    <a:pt x="37" y="191"/>
                  </a:lnTo>
                  <a:lnTo>
                    <a:pt x="37" y="190"/>
                  </a:lnTo>
                  <a:lnTo>
                    <a:pt x="39" y="190"/>
                  </a:lnTo>
                  <a:lnTo>
                    <a:pt x="37" y="190"/>
                  </a:lnTo>
                  <a:lnTo>
                    <a:pt x="37" y="188"/>
                  </a:lnTo>
                  <a:lnTo>
                    <a:pt x="37" y="187"/>
                  </a:lnTo>
                  <a:lnTo>
                    <a:pt x="37" y="185"/>
                  </a:lnTo>
                  <a:lnTo>
                    <a:pt x="37" y="184"/>
                  </a:lnTo>
                  <a:lnTo>
                    <a:pt x="37" y="182"/>
                  </a:lnTo>
                  <a:lnTo>
                    <a:pt x="37" y="181"/>
                  </a:lnTo>
                  <a:lnTo>
                    <a:pt x="36" y="181"/>
                  </a:lnTo>
                  <a:lnTo>
                    <a:pt x="36" y="179"/>
                  </a:lnTo>
                  <a:lnTo>
                    <a:pt x="36" y="177"/>
                  </a:lnTo>
                  <a:lnTo>
                    <a:pt x="34" y="177"/>
                  </a:lnTo>
                  <a:lnTo>
                    <a:pt x="34" y="176"/>
                  </a:lnTo>
                  <a:lnTo>
                    <a:pt x="34" y="174"/>
                  </a:lnTo>
                  <a:lnTo>
                    <a:pt x="32" y="174"/>
                  </a:lnTo>
                  <a:lnTo>
                    <a:pt x="31" y="173"/>
                  </a:lnTo>
                  <a:lnTo>
                    <a:pt x="29" y="171"/>
                  </a:lnTo>
                  <a:lnTo>
                    <a:pt x="29" y="170"/>
                  </a:lnTo>
                  <a:lnTo>
                    <a:pt x="28" y="170"/>
                  </a:lnTo>
                  <a:lnTo>
                    <a:pt x="29" y="170"/>
                  </a:lnTo>
                  <a:lnTo>
                    <a:pt x="29" y="168"/>
                  </a:lnTo>
                  <a:lnTo>
                    <a:pt x="29" y="170"/>
                  </a:lnTo>
                  <a:lnTo>
                    <a:pt x="31" y="170"/>
                  </a:lnTo>
                  <a:lnTo>
                    <a:pt x="29" y="170"/>
                  </a:lnTo>
                  <a:lnTo>
                    <a:pt x="29" y="168"/>
                  </a:lnTo>
                  <a:lnTo>
                    <a:pt x="29" y="170"/>
                  </a:lnTo>
                  <a:lnTo>
                    <a:pt x="29" y="168"/>
                  </a:lnTo>
                  <a:lnTo>
                    <a:pt x="29" y="166"/>
                  </a:lnTo>
                  <a:lnTo>
                    <a:pt x="28" y="166"/>
                  </a:lnTo>
                  <a:lnTo>
                    <a:pt x="28" y="168"/>
                  </a:lnTo>
                  <a:lnTo>
                    <a:pt x="26" y="168"/>
                  </a:lnTo>
                  <a:lnTo>
                    <a:pt x="26" y="166"/>
                  </a:lnTo>
                  <a:lnTo>
                    <a:pt x="25" y="166"/>
                  </a:lnTo>
                  <a:lnTo>
                    <a:pt x="23" y="166"/>
                  </a:lnTo>
                  <a:lnTo>
                    <a:pt x="21" y="166"/>
                  </a:lnTo>
                  <a:lnTo>
                    <a:pt x="21" y="168"/>
                  </a:lnTo>
                  <a:lnTo>
                    <a:pt x="20" y="168"/>
                  </a:lnTo>
                  <a:lnTo>
                    <a:pt x="20" y="170"/>
                  </a:lnTo>
                  <a:lnTo>
                    <a:pt x="18" y="170"/>
                  </a:lnTo>
                  <a:lnTo>
                    <a:pt x="18" y="171"/>
                  </a:lnTo>
                  <a:lnTo>
                    <a:pt x="17" y="171"/>
                  </a:lnTo>
                  <a:lnTo>
                    <a:pt x="15" y="171"/>
                  </a:lnTo>
                  <a:lnTo>
                    <a:pt x="15" y="173"/>
                  </a:lnTo>
                  <a:lnTo>
                    <a:pt x="14" y="173"/>
                  </a:lnTo>
                  <a:lnTo>
                    <a:pt x="12" y="173"/>
                  </a:lnTo>
                  <a:lnTo>
                    <a:pt x="12" y="174"/>
                  </a:lnTo>
                  <a:lnTo>
                    <a:pt x="12" y="173"/>
                  </a:lnTo>
                  <a:lnTo>
                    <a:pt x="12" y="171"/>
                  </a:lnTo>
                  <a:lnTo>
                    <a:pt x="12" y="170"/>
                  </a:lnTo>
                  <a:lnTo>
                    <a:pt x="14" y="170"/>
                  </a:lnTo>
                  <a:lnTo>
                    <a:pt x="14" y="168"/>
                  </a:lnTo>
                  <a:lnTo>
                    <a:pt x="12" y="168"/>
                  </a:lnTo>
                  <a:lnTo>
                    <a:pt x="12" y="166"/>
                  </a:lnTo>
                  <a:lnTo>
                    <a:pt x="12" y="165"/>
                  </a:lnTo>
                  <a:lnTo>
                    <a:pt x="11" y="165"/>
                  </a:lnTo>
                  <a:lnTo>
                    <a:pt x="12" y="165"/>
                  </a:lnTo>
                  <a:lnTo>
                    <a:pt x="12" y="163"/>
                  </a:lnTo>
                  <a:lnTo>
                    <a:pt x="12" y="162"/>
                  </a:lnTo>
                  <a:lnTo>
                    <a:pt x="12" y="163"/>
                  </a:lnTo>
                  <a:lnTo>
                    <a:pt x="11" y="163"/>
                  </a:lnTo>
                  <a:lnTo>
                    <a:pt x="11" y="162"/>
                  </a:lnTo>
                  <a:lnTo>
                    <a:pt x="9" y="162"/>
                  </a:lnTo>
                  <a:lnTo>
                    <a:pt x="9" y="160"/>
                  </a:lnTo>
                  <a:lnTo>
                    <a:pt x="9" y="159"/>
                  </a:lnTo>
                  <a:lnTo>
                    <a:pt x="7" y="157"/>
                  </a:lnTo>
                  <a:lnTo>
                    <a:pt x="6" y="157"/>
                  </a:lnTo>
                  <a:lnTo>
                    <a:pt x="6" y="155"/>
                  </a:lnTo>
                  <a:lnTo>
                    <a:pt x="4" y="155"/>
                  </a:lnTo>
                  <a:lnTo>
                    <a:pt x="4" y="154"/>
                  </a:lnTo>
                  <a:lnTo>
                    <a:pt x="3" y="154"/>
                  </a:lnTo>
                  <a:lnTo>
                    <a:pt x="3" y="152"/>
                  </a:lnTo>
                  <a:lnTo>
                    <a:pt x="3" y="151"/>
                  </a:lnTo>
                  <a:lnTo>
                    <a:pt x="1" y="151"/>
                  </a:lnTo>
                  <a:lnTo>
                    <a:pt x="1" y="149"/>
                  </a:lnTo>
                  <a:lnTo>
                    <a:pt x="1" y="151"/>
                  </a:lnTo>
                  <a:lnTo>
                    <a:pt x="1" y="149"/>
                  </a:lnTo>
                  <a:lnTo>
                    <a:pt x="0" y="149"/>
                  </a:lnTo>
                  <a:lnTo>
                    <a:pt x="1" y="149"/>
                  </a:lnTo>
                  <a:lnTo>
                    <a:pt x="0" y="149"/>
                  </a:lnTo>
                  <a:lnTo>
                    <a:pt x="0" y="148"/>
                  </a:lnTo>
                  <a:lnTo>
                    <a:pt x="1" y="148"/>
                  </a:lnTo>
                  <a:lnTo>
                    <a:pt x="1" y="149"/>
                  </a:lnTo>
                  <a:lnTo>
                    <a:pt x="1" y="148"/>
                  </a:lnTo>
                  <a:lnTo>
                    <a:pt x="1" y="149"/>
                  </a:lnTo>
                  <a:lnTo>
                    <a:pt x="1" y="148"/>
                  </a:lnTo>
                  <a:lnTo>
                    <a:pt x="1" y="146"/>
                  </a:lnTo>
                  <a:lnTo>
                    <a:pt x="1" y="145"/>
                  </a:lnTo>
                  <a:lnTo>
                    <a:pt x="1" y="143"/>
                  </a:lnTo>
                  <a:lnTo>
                    <a:pt x="0" y="143"/>
                  </a:lnTo>
                  <a:lnTo>
                    <a:pt x="1" y="143"/>
                  </a:lnTo>
                  <a:lnTo>
                    <a:pt x="1" y="145"/>
                  </a:lnTo>
                  <a:lnTo>
                    <a:pt x="1" y="146"/>
                  </a:lnTo>
                  <a:lnTo>
                    <a:pt x="1" y="145"/>
                  </a:lnTo>
                  <a:lnTo>
                    <a:pt x="1" y="143"/>
                  </a:lnTo>
                  <a:lnTo>
                    <a:pt x="3" y="143"/>
                  </a:lnTo>
                  <a:lnTo>
                    <a:pt x="1" y="143"/>
                  </a:lnTo>
                  <a:lnTo>
                    <a:pt x="3" y="143"/>
                  </a:lnTo>
                  <a:lnTo>
                    <a:pt x="1" y="143"/>
                  </a:lnTo>
                  <a:lnTo>
                    <a:pt x="3" y="143"/>
                  </a:lnTo>
                  <a:lnTo>
                    <a:pt x="4" y="143"/>
                  </a:lnTo>
                  <a:lnTo>
                    <a:pt x="4" y="145"/>
                  </a:lnTo>
                  <a:lnTo>
                    <a:pt x="4" y="143"/>
                  </a:lnTo>
                  <a:lnTo>
                    <a:pt x="4" y="145"/>
                  </a:lnTo>
                  <a:lnTo>
                    <a:pt x="4" y="143"/>
                  </a:lnTo>
                  <a:lnTo>
                    <a:pt x="4" y="145"/>
                  </a:lnTo>
                  <a:lnTo>
                    <a:pt x="4" y="143"/>
                  </a:lnTo>
                  <a:lnTo>
                    <a:pt x="6" y="143"/>
                  </a:lnTo>
                  <a:lnTo>
                    <a:pt x="7" y="143"/>
                  </a:lnTo>
                  <a:lnTo>
                    <a:pt x="9" y="143"/>
                  </a:lnTo>
                  <a:lnTo>
                    <a:pt x="7" y="143"/>
                  </a:lnTo>
                  <a:lnTo>
                    <a:pt x="7" y="145"/>
                  </a:lnTo>
                  <a:lnTo>
                    <a:pt x="9" y="145"/>
                  </a:lnTo>
                  <a:lnTo>
                    <a:pt x="9" y="143"/>
                  </a:lnTo>
                  <a:lnTo>
                    <a:pt x="9" y="145"/>
                  </a:lnTo>
                  <a:lnTo>
                    <a:pt x="11" y="145"/>
                  </a:lnTo>
                  <a:lnTo>
                    <a:pt x="12" y="145"/>
                  </a:lnTo>
                  <a:lnTo>
                    <a:pt x="12" y="146"/>
                  </a:lnTo>
                  <a:lnTo>
                    <a:pt x="12" y="148"/>
                  </a:lnTo>
                  <a:lnTo>
                    <a:pt x="14" y="148"/>
                  </a:lnTo>
                  <a:lnTo>
                    <a:pt x="14" y="149"/>
                  </a:lnTo>
                  <a:lnTo>
                    <a:pt x="15" y="149"/>
                  </a:lnTo>
                  <a:lnTo>
                    <a:pt x="17" y="149"/>
                  </a:lnTo>
                  <a:lnTo>
                    <a:pt x="17" y="151"/>
                  </a:lnTo>
                  <a:lnTo>
                    <a:pt x="15" y="151"/>
                  </a:lnTo>
                  <a:lnTo>
                    <a:pt x="15" y="149"/>
                  </a:lnTo>
                  <a:lnTo>
                    <a:pt x="15" y="151"/>
                  </a:lnTo>
                  <a:lnTo>
                    <a:pt x="14" y="151"/>
                  </a:lnTo>
                  <a:lnTo>
                    <a:pt x="15" y="151"/>
                  </a:lnTo>
                  <a:lnTo>
                    <a:pt x="15" y="152"/>
                  </a:lnTo>
                  <a:lnTo>
                    <a:pt x="14" y="152"/>
                  </a:lnTo>
                  <a:lnTo>
                    <a:pt x="15" y="152"/>
                  </a:lnTo>
                  <a:lnTo>
                    <a:pt x="15" y="151"/>
                  </a:lnTo>
                  <a:lnTo>
                    <a:pt x="15" y="152"/>
                  </a:lnTo>
                  <a:lnTo>
                    <a:pt x="14" y="152"/>
                  </a:lnTo>
                  <a:lnTo>
                    <a:pt x="15" y="152"/>
                  </a:lnTo>
                  <a:lnTo>
                    <a:pt x="15" y="151"/>
                  </a:lnTo>
                  <a:lnTo>
                    <a:pt x="17" y="151"/>
                  </a:lnTo>
                  <a:lnTo>
                    <a:pt x="17" y="152"/>
                  </a:lnTo>
                  <a:lnTo>
                    <a:pt x="17" y="151"/>
                  </a:lnTo>
                  <a:lnTo>
                    <a:pt x="17" y="152"/>
                  </a:lnTo>
                  <a:lnTo>
                    <a:pt x="17" y="151"/>
                  </a:lnTo>
                  <a:lnTo>
                    <a:pt x="17" y="152"/>
                  </a:lnTo>
                  <a:lnTo>
                    <a:pt x="17" y="151"/>
                  </a:lnTo>
                  <a:lnTo>
                    <a:pt x="15" y="151"/>
                  </a:lnTo>
                  <a:lnTo>
                    <a:pt x="17" y="151"/>
                  </a:lnTo>
                  <a:lnTo>
                    <a:pt x="18" y="151"/>
                  </a:lnTo>
                  <a:lnTo>
                    <a:pt x="17" y="151"/>
                  </a:lnTo>
                  <a:lnTo>
                    <a:pt x="17" y="152"/>
                  </a:lnTo>
                  <a:lnTo>
                    <a:pt x="15" y="152"/>
                  </a:lnTo>
                  <a:lnTo>
                    <a:pt x="17" y="152"/>
                  </a:lnTo>
                  <a:lnTo>
                    <a:pt x="18" y="152"/>
                  </a:lnTo>
                  <a:lnTo>
                    <a:pt x="17" y="152"/>
                  </a:lnTo>
                  <a:lnTo>
                    <a:pt x="18" y="152"/>
                  </a:lnTo>
                  <a:lnTo>
                    <a:pt x="18" y="151"/>
                  </a:lnTo>
                  <a:lnTo>
                    <a:pt x="18" y="152"/>
                  </a:lnTo>
                  <a:lnTo>
                    <a:pt x="18" y="151"/>
                  </a:lnTo>
                  <a:lnTo>
                    <a:pt x="20" y="151"/>
                  </a:lnTo>
                  <a:lnTo>
                    <a:pt x="20" y="152"/>
                  </a:lnTo>
                  <a:lnTo>
                    <a:pt x="20" y="154"/>
                  </a:lnTo>
                  <a:lnTo>
                    <a:pt x="21" y="154"/>
                  </a:lnTo>
                  <a:lnTo>
                    <a:pt x="20" y="154"/>
                  </a:lnTo>
                  <a:lnTo>
                    <a:pt x="21" y="154"/>
                  </a:lnTo>
                  <a:lnTo>
                    <a:pt x="20" y="154"/>
                  </a:lnTo>
                  <a:lnTo>
                    <a:pt x="21" y="154"/>
                  </a:lnTo>
                  <a:lnTo>
                    <a:pt x="21" y="155"/>
                  </a:lnTo>
                  <a:lnTo>
                    <a:pt x="21" y="157"/>
                  </a:lnTo>
                  <a:lnTo>
                    <a:pt x="21" y="155"/>
                  </a:lnTo>
                  <a:lnTo>
                    <a:pt x="21" y="154"/>
                  </a:lnTo>
                  <a:lnTo>
                    <a:pt x="23" y="154"/>
                  </a:lnTo>
                  <a:lnTo>
                    <a:pt x="25" y="154"/>
                  </a:lnTo>
                  <a:lnTo>
                    <a:pt x="23" y="154"/>
                  </a:lnTo>
                  <a:lnTo>
                    <a:pt x="21" y="154"/>
                  </a:lnTo>
                  <a:lnTo>
                    <a:pt x="21" y="152"/>
                  </a:lnTo>
                  <a:lnTo>
                    <a:pt x="20" y="152"/>
                  </a:lnTo>
                  <a:lnTo>
                    <a:pt x="21" y="152"/>
                  </a:lnTo>
                  <a:lnTo>
                    <a:pt x="20" y="152"/>
                  </a:lnTo>
                  <a:lnTo>
                    <a:pt x="20" y="151"/>
                  </a:lnTo>
                  <a:lnTo>
                    <a:pt x="21" y="151"/>
                  </a:lnTo>
                  <a:lnTo>
                    <a:pt x="21" y="149"/>
                  </a:lnTo>
                  <a:lnTo>
                    <a:pt x="21" y="151"/>
                  </a:lnTo>
                  <a:lnTo>
                    <a:pt x="21" y="149"/>
                  </a:lnTo>
                  <a:lnTo>
                    <a:pt x="20" y="149"/>
                  </a:lnTo>
                  <a:lnTo>
                    <a:pt x="18" y="149"/>
                  </a:lnTo>
                  <a:lnTo>
                    <a:pt x="17" y="149"/>
                  </a:lnTo>
                  <a:lnTo>
                    <a:pt x="15" y="149"/>
                  </a:lnTo>
                  <a:lnTo>
                    <a:pt x="15" y="148"/>
                  </a:lnTo>
                  <a:lnTo>
                    <a:pt x="15" y="146"/>
                  </a:lnTo>
                  <a:lnTo>
                    <a:pt x="17" y="146"/>
                  </a:lnTo>
                  <a:lnTo>
                    <a:pt x="18" y="145"/>
                  </a:lnTo>
                  <a:lnTo>
                    <a:pt x="17" y="145"/>
                  </a:lnTo>
                  <a:lnTo>
                    <a:pt x="18" y="145"/>
                  </a:lnTo>
                  <a:lnTo>
                    <a:pt x="18" y="143"/>
                  </a:lnTo>
                  <a:lnTo>
                    <a:pt x="18" y="145"/>
                  </a:lnTo>
                  <a:lnTo>
                    <a:pt x="18" y="143"/>
                  </a:lnTo>
                  <a:lnTo>
                    <a:pt x="20" y="143"/>
                  </a:lnTo>
                  <a:lnTo>
                    <a:pt x="21" y="143"/>
                  </a:lnTo>
                  <a:lnTo>
                    <a:pt x="21" y="141"/>
                  </a:lnTo>
                  <a:lnTo>
                    <a:pt x="23" y="141"/>
                  </a:lnTo>
                  <a:lnTo>
                    <a:pt x="23" y="140"/>
                  </a:lnTo>
                  <a:lnTo>
                    <a:pt x="25" y="140"/>
                  </a:lnTo>
                  <a:lnTo>
                    <a:pt x="25" y="141"/>
                  </a:lnTo>
                  <a:lnTo>
                    <a:pt x="26" y="141"/>
                  </a:lnTo>
                  <a:lnTo>
                    <a:pt x="26" y="140"/>
                  </a:lnTo>
                  <a:lnTo>
                    <a:pt x="25" y="140"/>
                  </a:lnTo>
                  <a:lnTo>
                    <a:pt x="23" y="140"/>
                  </a:lnTo>
                  <a:lnTo>
                    <a:pt x="23" y="138"/>
                  </a:lnTo>
                  <a:lnTo>
                    <a:pt x="25" y="138"/>
                  </a:lnTo>
                  <a:lnTo>
                    <a:pt x="25" y="137"/>
                  </a:lnTo>
                  <a:lnTo>
                    <a:pt x="26" y="137"/>
                  </a:lnTo>
                  <a:lnTo>
                    <a:pt x="25" y="137"/>
                  </a:lnTo>
                  <a:lnTo>
                    <a:pt x="26" y="137"/>
                  </a:lnTo>
                  <a:lnTo>
                    <a:pt x="28" y="137"/>
                  </a:lnTo>
                  <a:lnTo>
                    <a:pt x="29" y="137"/>
                  </a:lnTo>
                  <a:lnTo>
                    <a:pt x="31" y="137"/>
                  </a:lnTo>
                  <a:lnTo>
                    <a:pt x="31" y="138"/>
                  </a:lnTo>
                  <a:lnTo>
                    <a:pt x="31" y="140"/>
                  </a:lnTo>
                  <a:lnTo>
                    <a:pt x="32" y="140"/>
                  </a:lnTo>
                  <a:lnTo>
                    <a:pt x="34" y="140"/>
                  </a:lnTo>
                  <a:lnTo>
                    <a:pt x="34" y="138"/>
                  </a:lnTo>
                  <a:lnTo>
                    <a:pt x="36" y="138"/>
                  </a:lnTo>
                  <a:lnTo>
                    <a:pt x="36" y="137"/>
                  </a:lnTo>
                  <a:lnTo>
                    <a:pt x="34" y="137"/>
                  </a:lnTo>
                  <a:lnTo>
                    <a:pt x="34" y="135"/>
                  </a:lnTo>
                  <a:lnTo>
                    <a:pt x="32" y="135"/>
                  </a:lnTo>
                  <a:lnTo>
                    <a:pt x="32" y="134"/>
                  </a:lnTo>
                  <a:lnTo>
                    <a:pt x="34" y="134"/>
                  </a:lnTo>
                  <a:lnTo>
                    <a:pt x="32" y="134"/>
                  </a:lnTo>
                  <a:lnTo>
                    <a:pt x="31" y="134"/>
                  </a:lnTo>
                  <a:lnTo>
                    <a:pt x="31" y="132"/>
                  </a:lnTo>
                  <a:lnTo>
                    <a:pt x="29" y="132"/>
                  </a:lnTo>
                  <a:lnTo>
                    <a:pt x="31" y="130"/>
                  </a:lnTo>
                  <a:lnTo>
                    <a:pt x="29" y="130"/>
                  </a:lnTo>
                  <a:lnTo>
                    <a:pt x="28" y="130"/>
                  </a:lnTo>
                  <a:lnTo>
                    <a:pt x="28" y="129"/>
                  </a:lnTo>
                  <a:lnTo>
                    <a:pt x="28" y="127"/>
                  </a:lnTo>
                  <a:lnTo>
                    <a:pt x="29" y="127"/>
                  </a:lnTo>
                  <a:lnTo>
                    <a:pt x="29" y="126"/>
                  </a:lnTo>
                  <a:lnTo>
                    <a:pt x="29" y="127"/>
                  </a:lnTo>
                  <a:lnTo>
                    <a:pt x="28" y="127"/>
                  </a:lnTo>
                  <a:lnTo>
                    <a:pt x="28" y="129"/>
                  </a:lnTo>
                  <a:lnTo>
                    <a:pt x="28" y="130"/>
                  </a:lnTo>
                  <a:lnTo>
                    <a:pt x="26" y="130"/>
                  </a:lnTo>
                  <a:lnTo>
                    <a:pt x="25" y="130"/>
                  </a:lnTo>
                  <a:lnTo>
                    <a:pt x="26" y="132"/>
                  </a:lnTo>
                  <a:lnTo>
                    <a:pt x="25" y="134"/>
                  </a:lnTo>
                  <a:lnTo>
                    <a:pt x="23" y="134"/>
                  </a:lnTo>
                  <a:lnTo>
                    <a:pt x="23" y="135"/>
                  </a:lnTo>
                  <a:lnTo>
                    <a:pt x="21" y="135"/>
                  </a:lnTo>
                  <a:lnTo>
                    <a:pt x="20" y="135"/>
                  </a:lnTo>
                  <a:lnTo>
                    <a:pt x="20" y="134"/>
                  </a:lnTo>
                  <a:lnTo>
                    <a:pt x="20" y="135"/>
                  </a:lnTo>
                  <a:lnTo>
                    <a:pt x="20" y="134"/>
                  </a:lnTo>
                  <a:lnTo>
                    <a:pt x="18" y="134"/>
                  </a:lnTo>
                  <a:lnTo>
                    <a:pt x="18" y="132"/>
                  </a:lnTo>
                  <a:lnTo>
                    <a:pt x="20" y="132"/>
                  </a:lnTo>
                  <a:lnTo>
                    <a:pt x="21" y="132"/>
                  </a:lnTo>
                  <a:lnTo>
                    <a:pt x="23" y="132"/>
                  </a:lnTo>
                  <a:lnTo>
                    <a:pt x="21" y="132"/>
                  </a:lnTo>
                  <a:lnTo>
                    <a:pt x="21" y="130"/>
                  </a:lnTo>
                  <a:lnTo>
                    <a:pt x="23" y="130"/>
                  </a:lnTo>
                  <a:lnTo>
                    <a:pt x="23" y="129"/>
                  </a:lnTo>
                  <a:lnTo>
                    <a:pt x="25" y="129"/>
                  </a:lnTo>
                  <a:lnTo>
                    <a:pt x="26" y="127"/>
                  </a:lnTo>
                  <a:lnTo>
                    <a:pt x="28" y="127"/>
                  </a:lnTo>
                  <a:lnTo>
                    <a:pt x="26" y="127"/>
                  </a:lnTo>
                  <a:lnTo>
                    <a:pt x="25" y="127"/>
                  </a:lnTo>
                  <a:lnTo>
                    <a:pt x="26" y="127"/>
                  </a:lnTo>
                  <a:lnTo>
                    <a:pt x="25" y="127"/>
                  </a:lnTo>
                  <a:lnTo>
                    <a:pt x="26" y="126"/>
                  </a:lnTo>
                  <a:lnTo>
                    <a:pt x="25" y="127"/>
                  </a:lnTo>
                  <a:lnTo>
                    <a:pt x="25" y="129"/>
                  </a:lnTo>
                  <a:lnTo>
                    <a:pt x="25" y="127"/>
                  </a:lnTo>
                  <a:lnTo>
                    <a:pt x="23" y="129"/>
                  </a:lnTo>
                  <a:lnTo>
                    <a:pt x="23" y="127"/>
                  </a:lnTo>
                  <a:lnTo>
                    <a:pt x="23" y="129"/>
                  </a:lnTo>
                  <a:lnTo>
                    <a:pt x="23" y="127"/>
                  </a:lnTo>
                  <a:lnTo>
                    <a:pt x="23" y="126"/>
                  </a:lnTo>
                  <a:lnTo>
                    <a:pt x="25" y="126"/>
                  </a:lnTo>
                  <a:lnTo>
                    <a:pt x="23" y="126"/>
                  </a:lnTo>
                  <a:lnTo>
                    <a:pt x="23" y="124"/>
                  </a:lnTo>
                  <a:lnTo>
                    <a:pt x="23" y="126"/>
                  </a:lnTo>
                  <a:lnTo>
                    <a:pt x="21" y="127"/>
                  </a:lnTo>
                  <a:lnTo>
                    <a:pt x="21" y="126"/>
                  </a:lnTo>
                  <a:lnTo>
                    <a:pt x="20" y="126"/>
                  </a:lnTo>
                  <a:lnTo>
                    <a:pt x="21" y="126"/>
                  </a:lnTo>
                  <a:lnTo>
                    <a:pt x="21" y="127"/>
                  </a:lnTo>
                  <a:lnTo>
                    <a:pt x="21" y="129"/>
                  </a:lnTo>
                  <a:lnTo>
                    <a:pt x="21" y="130"/>
                  </a:lnTo>
                  <a:lnTo>
                    <a:pt x="20" y="130"/>
                  </a:lnTo>
                  <a:lnTo>
                    <a:pt x="20" y="129"/>
                  </a:lnTo>
                  <a:lnTo>
                    <a:pt x="20" y="130"/>
                  </a:lnTo>
                  <a:lnTo>
                    <a:pt x="21" y="130"/>
                  </a:lnTo>
                  <a:lnTo>
                    <a:pt x="20" y="132"/>
                  </a:lnTo>
                  <a:lnTo>
                    <a:pt x="18" y="130"/>
                  </a:lnTo>
                  <a:lnTo>
                    <a:pt x="18" y="132"/>
                  </a:lnTo>
                  <a:lnTo>
                    <a:pt x="18" y="130"/>
                  </a:lnTo>
                  <a:lnTo>
                    <a:pt x="17" y="130"/>
                  </a:lnTo>
                  <a:lnTo>
                    <a:pt x="17" y="129"/>
                  </a:lnTo>
                  <a:lnTo>
                    <a:pt x="18" y="129"/>
                  </a:lnTo>
                  <a:lnTo>
                    <a:pt x="18" y="127"/>
                  </a:lnTo>
                  <a:lnTo>
                    <a:pt x="18" y="129"/>
                  </a:lnTo>
                  <a:lnTo>
                    <a:pt x="18" y="127"/>
                  </a:lnTo>
                  <a:lnTo>
                    <a:pt x="17" y="127"/>
                  </a:lnTo>
                  <a:lnTo>
                    <a:pt x="18" y="127"/>
                  </a:lnTo>
                  <a:lnTo>
                    <a:pt x="18" y="129"/>
                  </a:lnTo>
                  <a:lnTo>
                    <a:pt x="17" y="129"/>
                  </a:lnTo>
                  <a:lnTo>
                    <a:pt x="15" y="129"/>
                  </a:lnTo>
                  <a:lnTo>
                    <a:pt x="15" y="127"/>
                  </a:lnTo>
                  <a:lnTo>
                    <a:pt x="17" y="127"/>
                  </a:lnTo>
                  <a:lnTo>
                    <a:pt x="15" y="127"/>
                  </a:lnTo>
                  <a:lnTo>
                    <a:pt x="15" y="129"/>
                  </a:lnTo>
                  <a:lnTo>
                    <a:pt x="14" y="129"/>
                  </a:lnTo>
                  <a:lnTo>
                    <a:pt x="14" y="127"/>
                  </a:lnTo>
                  <a:lnTo>
                    <a:pt x="14" y="126"/>
                  </a:lnTo>
                  <a:lnTo>
                    <a:pt x="15" y="126"/>
                  </a:lnTo>
                  <a:lnTo>
                    <a:pt x="14" y="126"/>
                  </a:lnTo>
                  <a:lnTo>
                    <a:pt x="14" y="127"/>
                  </a:lnTo>
                  <a:lnTo>
                    <a:pt x="14" y="126"/>
                  </a:lnTo>
                  <a:lnTo>
                    <a:pt x="14" y="127"/>
                  </a:lnTo>
                  <a:lnTo>
                    <a:pt x="12" y="127"/>
                  </a:lnTo>
                  <a:lnTo>
                    <a:pt x="14" y="129"/>
                  </a:lnTo>
                  <a:lnTo>
                    <a:pt x="12" y="129"/>
                  </a:lnTo>
                  <a:lnTo>
                    <a:pt x="14" y="129"/>
                  </a:lnTo>
                  <a:lnTo>
                    <a:pt x="14" y="130"/>
                  </a:lnTo>
                  <a:lnTo>
                    <a:pt x="14" y="129"/>
                  </a:lnTo>
                  <a:lnTo>
                    <a:pt x="15" y="129"/>
                  </a:lnTo>
                  <a:lnTo>
                    <a:pt x="15" y="130"/>
                  </a:lnTo>
                  <a:lnTo>
                    <a:pt x="17" y="130"/>
                  </a:lnTo>
                  <a:lnTo>
                    <a:pt x="15" y="130"/>
                  </a:lnTo>
                  <a:lnTo>
                    <a:pt x="14" y="130"/>
                  </a:lnTo>
                  <a:lnTo>
                    <a:pt x="15" y="130"/>
                  </a:lnTo>
                  <a:lnTo>
                    <a:pt x="15" y="132"/>
                  </a:lnTo>
                  <a:lnTo>
                    <a:pt x="15" y="130"/>
                  </a:lnTo>
                  <a:lnTo>
                    <a:pt x="17" y="130"/>
                  </a:lnTo>
                  <a:lnTo>
                    <a:pt x="17" y="132"/>
                  </a:lnTo>
                  <a:lnTo>
                    <a:pt x="17" y="134"/>
                  </a:lnTo>
                  <a:lnTo>
                    <a:pt x="15" y="134"/>
                  </a:lnTo>
                  <a:lnTo>
                    <a:pt x="15" y="132"/>
                  </a:lnTo>
                  <a:lnTo>
                    <a:pt x="15" y="134"/>
                  </a:lnTo>
                  <a:lnTo>
                    <a:pt x="14" y="132"/>
                  </a:lnTo>
                  <a:lnTo>
                    <a:pt x="14" y="134"/>
                  </a:lnTo>
                  <a:lnTo>
                    <a:pt x="14" y="132"/>
                  </a:lnTo>
                  <a:lnTo>
                    <a:pt x="14" y="134"/>
                  </a:lnTo>
                  <a:lnTo>
                    <a:pt x="14" y="132"/>
                  </a:lnTo>
                  <a:lnTo>
                    <a:pt x="14" y="134"/>
                  </a:lnTo>
                  <a:lnTo>
                    <a:pt x="15" y="134"/>
                  </a:lnTo>
                  <a:lnTo>
                    <a:pt x="15" y="132"/>
                  </a:lnTo>
                  <a:lnTo>
                    <a:pt x="15" y="134"/>
                  </a:lnTo>
                  <a:lnTo>
                    <a:pt x="17" y="134"/>
                  </a:lnTo>
                  <a:lnTo>
                    <a:pt x="17" y="135"/>
                  </a:lnTo>
                  <a:lnTo>
                    <a:pt x="15" y="135"/>
                  </a:lnTo>
                  <a:lnTo>
                    <a:pt x="15" y="137"/>
                  </a:lnTo>
                  <a:lnTo>
                    <a:pt x="15" y="138"/>
                  </a:lnTo>
                  <a:lnTo>
                    <a:pt x="14" y="138"/>
                  </a:lnTo>
                  <a:lnTo>
                    <a:pt x="14" y="137"/>
                  </a:lnTo>
                  <a:lnTo>
                    <a:pt x="14" y="135"/>
                  </a:lnTo>
                  <a:lnTo>
                    <a:pt x="14" y="137"/>
                  </a:lnTo>
                  <a:lnTo>
                    <a:pt x="14" y="138"/>
                  </a:lnTo>
                  <a:lnTo>
                    <a:pt x="15" y="138"/>
                  </a:lnTo>
                  <a:lnTo>
                    <a:pt x="15" y="140"/>
                  </a:lnTo>
                  <a:lnTo>
                    <a:pt x="14" y="140"/>
                  </a:lnTo>
                  <a:lnTo>
                    <a:pt x="14" y="141"/>
                  </a:lnTo>
                  <a:lnTo>
                    <a:pt x="14" y="140"/>
                  </a:lnTo>
                  <a:lnTo>
                    <a:pt x="12" y="140"/>
                  </a:lnTo>
                  <a:lnTo>
                    <a:pt x="12" y="138"/>
                  </a:lnTo>
                  <a:lnTo>
                    <a:pt x="11" y="138"/>
                  </a:lnTo>
                  <a:lnTo>
                    <a:pt x="12" y="138"/>
                  </a:lnTo>
                  <a:lnTo>
                    <a:pt x="11" y="138"/>
                  </a:lnTo>
                  <a:lnTo>
                    <a:pt x="12" y="138"/>
                  </a:lnTo>
                  <a:lnTo>
                    <a:pt x="11" y="138"/>
                  </a:lnTo>
                  <a:lnTo>
                    <a:pt x="11" y="137"/>
                  </a:lnTo>
                  <a:lnTo>
                    <a:pt x="9" y="137"/>
                  </a:lnTo>
                  <a:lnTo>
                    <a:pt x="9" y="135"/>
                  </a:lnTo>
                  <a:lnTo>
                    <a:pt x="9" y="134"/>
                  </a:lnTo>
                  <a:lnTo>
                    <a:pt x="9" y="132"/>
                  </a:lnTo>
                  <a:lnTo>
                    <a:pt x="7" y="132"/>
                  </a:lnTo>
                  <a:lnTo>
                    <a:pt x="7" y="130"/>
                  </a:lnTo>
                  <a:lnTo>
                    <a:pt x="6" y="129"/>
                  </a:lnTo>
                  <a:lnTo>
                    <a:pt x="6" y="127"/>
                  </a:lnTo>
                  <a:lnTo>
                    <a:pt x="4" y="127"/>
                  </a:lnTo>
                  <a:lnTo>
                    <a:pt x="4" y="126"/>
                  </a:lnTo>
                  <a:lnTo>
                    <a:pt x="4" y="124"/>
                  </a:lnTo>
                  <a:lnTo>
                    <a:pt x="6" y="124"/>
                  </a:lnTo>
                  <a:lnTo>
                    <a:pt x="6" y="123"/>
                  </a:lnTo>
                  <a:lnTo>
                    <a:pt x="4" y="123"/>
                  </a:lnTo>
                  <a:lnTo>
                    <a:pt x="4" y="121"/>
                  </a:lnTo>
                  <a:lnTo>
                    <a:pt x="4" y="119"/>
                  </a:lnTo>
                  <a:lnTo>
                    <a:pt x="6" y="119"/>
                  </a:lnTo>
                  <a:lnTo>
                    <a:pt x="4" y="119"/>
                  </a:lnTo>
                  <a:lnTo>
                    <a:pt x="6" y="121"/>
                  </a:lnTo>
                  <a:lnTo>
                    <a:pt x="4" y="121"/>
                  </a:lnTo>
                  <a:lnTo>
                    <a:pt x="6" y="123"/>
                  </a:lnTo>
                  <a:lnTo>
                    <a:pt x="6" y="124"/>
                  </a:lnTo>
                  <a:lnTo>
                    <a:pt x="6" y="123"/>
                  </a:lnTo>
                  <a:lnTo>
                    <a:pt x="6" y="121"/>
                  </a:lnTo>
                  <a:lnTo>
                    <a:pt x="6" y="119"/>
                  </a:lnTo>
                  <a:lnTo>
                    <a:pt x="4" y="119"/>
                  </a:lnTo>
                  <a:lnTo>
                    <a:pt x="4" y="118"/>
                  </a:lnTo>
                  <a:lnTo>
                    <a:pt x="4" y="116"/>
                  </a:lnTo>
                  <a:lnTo>
                    <a:pt x="4" y="115"/>
                  </a:lnTo>
                  <a:lnTo>
                    <a:pt x="4" y="113"/>
                  </a:lnTo>
                  <a:lnTo>
                    <a:pt x="4" y="112"/>
                  </a:lnTo>
                  <a:lnTo>
                    <a:pt x="6" y="112"/>
                  </a:lnTo>
                  <a:lnTo>
                    <a:pt x="6" y="110"/>
                  </a:lnTo>
                  <a:lnTo>
                    <a:pt x="7" y="110"/>
                  </a:lnTo>
                  <a:lnTo>
                    <a:pt x="7" y="109"/>
                  </a:lnTo>
                  <a:lnTo>
                    <a:pt x="9" y="109"/>
                  </a:lnTo>
                  <a:lnTo>
                    <a:pt x="11" y="109"/>
                  </a:lnTo>
                  <a:lnTo>
                    <a:pt x="11" y="110"/>
                  </a:lnTo>
                  <a:lnTo>
                    <a:pt x="12" y="110"/>
                  </a:lnTo>
                  <a:lnTo>
                    <a:pt x="12" y="112"/>
                  </a:lnTo>
                  <a:lnTo>
                    <a:pt x="12" y="110"/>
                  </a:lnTo>
                  <a:lnTo>
                    <a:pt x="14" y="110"/>
                  </a:lnTo>
                  <a:lnTo>
                    <a:pt x="14" y="112"/>
                  </a:lnTo>
                  <a:lnTo>
                    <a:pt x="14" y="110"/>
                  </a:lnTo>
                  <a:lnTo>
                    <a:pt x="15" y="110"/>
                  </a:lnTo>
                  <a:lnTo>
                    <a:pt x="17" y="110"/>
                  </a:lnTo>
                  <a:lnTo>
                    <a:pt x="17" y="112"/>
                  </a:lnTo>
                  <a:lnTo>
                    <a:pt x="17" y="110"/>
                  </a:lnTo>
                  <a:lnTo>
                    <a:pt x="15" y="110"/>
                  </a:lnTo>
                  <a:lnTo>
                    <a:pt x="17" y="110"/>
                  </a:lnTo>
                  <a:lnTo>
                    <a:pt x="15" y="109"/>
                  </a:lnTo>
                  <a:lnTo>
                    <a:pt x="15" y="107"/>
                  </a:lnTo>
                  <a:lnTo>
                    <a:pt x="17" y="107"/>
                  </a:lnTo>
                  <a:lnTo>
                    <a:pt x="15" y="107"/>
                  </a:lnTo>
                  <a:lnTo>
                    <a:pt x="15" y="109"/>
                  </a:lnTo>
                  <a:lnTo>
                    <a:pt x="15" y="107"/>
                  </a:lnTo>
                  <a:lnTo>
                    <a:pt x="14" y="107"/>
                  </a:lnTo>
                  <a:lnTo>
                    <a:pt x="15" y="107"/>
                  </a:lnTo>
                  <a:lnTo>
                    <a:pt x="14" y="107"/>
                  </a:lnTo>
                  <a:lnTo>
                    <a:pt x="14" y="105"/>
                  </a:lnTo>
                  <a:lnTo>
                    <a:pt x="15" y="105"/>
                  </a:lnTo>
                  <a:lnTo>
                    <a:pt x="15" y="104"/>
                  </a:lnTo>
                  <a:lnTo>
                    <a:pt x="17" y="104"/>
                  </a:lnTo>
                  <a:lnTo>
                    <a:pt x="17" y="102"/>
                  </a:lnTo>
                  <a:lnTo>
                    <a:pt x="18" y="102"/>
                  </a:lnTo>
                  <a:lnTo>
                    <a:pt x="20" y="102"/>
                  </a:lnTo>
                  <a:lnTo>
                    <a:pt x="20" y="104"/>
                  </a:lnTo>
                  <a:lnTo>
                    <a:pt x="20" y="102"/>
                  </a:lnTo>
                  <a:lnTo>
                    <a:pt x="20" y="104"/>
                  </a:lnTo>
                  <a:lnTo>
                    <a:pt x="21" y="104"/>
                  </a:lnTo>
                  <a:lnTo>
                    <a:pt x="20" y="104"/>
                  </a:lnTo>
                  <a:lnTo>
                    <a:pt x="20" y="105"/>
                  </a:lnTo>
                  <a:lnTo>
                    <a:pt x="20" y="104"/>
                  </a:lnTo>
                  <a:lnTo>
                    <a:pt x="21" y="104"/>
                  </a:lnTo>
                  <a:lnTo>
                    <a:pt x="20" y="104"/>
                  </a:lnTo>
                  <a:lnTo>
                    <a:pt x="20" y="102"/>
                  </a:lnTo>
                  <a:lnTo>
                    <a:pt x="21" y="102"/>
                  </a:lnTo>
                  <a:lnTo>
                    <a:pt x="23" y="102"/>
                  </a:lnTo>
                  <a:lnTo>
                    <a:pt x="23" y="101"/>
                  </a:lnTo>
                  <a:lnTo>
                    <a:pt x="23" y="99"/>
                  </a:lnTo>
                  <a:lnTo>
                    <a:pt x="25" y="99"/>
                  </a:lnTo>
                  <a:lnTo>
                    <a:pt x="23" y="99"/>
                  </a:lnTo>
                  <a:lnTo>
                    <a:pt x="25" y="99"/>
                  </a:lnTo>
                  <a:lnTo>
                    <a:pt x="23" y="99"/>
                  </a:lnTo>
                  <a:lnTo>
                    <a:pt x="21" y="99"/>
                  </a:lnTo>
                  <a:lnTo>
                    <a:pt x="21" y="101"/>
                  </a:lnTo>
                  <a:lnTo>
                    <a:pt x="20" y="101"/>
                  </a:lnTo>
                  <a:lnTo>
                    <a:pt x="20" y="99"/>
                  </a:lnTo>
                  <a:lnTo>
                    <a:pt x="20" y="98"/>
                  </a:lnTo>
                  <a:lnTo>
                    <a:pt x="21" y="98"/>
                  </a:lnTo>
                  <a:lnTo>
                    <a:pt x="21" y="96"/>
                  </a:lnTo>
                  <a:lnTo>
                    <a:pt x="23" y="96"/>
                  </a:lnTo>
                  <a:lnTo>
                    <a:pt x="23" y="98"/>
                  </a:lnTo>
                  <a:lnTo>
                    <a:pt x="23" y="96"/>
                  </a:lnTo>
                  <a:lnTo>
                    <a:pt x="25" y="96"/>
                  </a:lnTo>
                  <a:lnTo>
                    <a:pt x="25" y="98"/>
                  </a:lnTo>
                  <a:lnTo>
                    <a:pt x="25" y="96"/>
                  </a:lnTo>
                  <a:lnTo>
                    <a:pt x="25" y="94"/>
                  </a:lnTo>
                  <a:lnTo>
                    <a:pt x="25" y="96"/>
                  </a:lnTo>
                  <a:lnTo>
                    <a:pt x="23" y="96"/>
                  </a:lnTo>
                  <a:lnTo>
                    <a:pt x="23" y="98"/>
                  </a:lnTo>
                  <a:lnTo>
                    <a:pt x="23" y="96"/>
                  </a:lnTo>
                  <a:lnTo>
                    <a:pt x="21" y="96"/>
                  </a:lnTo>
                  <a:lnTo>
                    <a:pt x="23" y="96"/>
                  </a:lnTo>
                  <a:lnTo>
                    <a:pt x="23" y="94"/>
                  </a:lnTo>
                  <a:lnTo>
                    <a:pt x="21" y="94"/>
                  </a:lnTo>
                  <a:lnTo>
                    <a:pt x="23" y="94"/>
                  </a:lnTo>
                  <a:lnTo>
                    <a:pt x="21" y="94"/>
                  </a:lnTo>
                  <a:lnTo>
                    <a:pt x="23" y="94"/>
                  </a:lnTo>
                  <a:lnTo>
                    <a:pt x="23" y="96"/>
                  </a:lnTo>
                  <a:lnTo>
                    <a:pt x="21" y="96"/>
                  </a:lnTo>
                  <a:lnTo>
                    <a:pt x="21" y="94"/>
                  </a:lnTo>
                  <a:lnTo>
                    <a:pt x="21" y="96"/>
                  </a:lnTo>
                  <a:lnTo>
                    <a:pt x="23" y="96"/>
                  </a:lnTo>
                  <a:lnTo>
                    <a:pt x="21" y="96"/>
                  </a:lnTo>
                  <a:lnTo>
                    <a:pt x="21" y="98"/>
                  </a:lnTo>
                  <a:lnTo>
                    <a:pt x="20" y="98"/>
                  </a:lnTo>
                  <a:lnTo>
                    <a:pt x="18" y="98"/>
                  </a:lnTo>
                  <a:lnTo>
                    <a:pt x="18" y="96"/>
                  </a:lnTo>
                  <a:lnTo>
                    <a:pt x="20" y="96"/>
                  </a:lnTo>
                  <a:lnTo>
                    <a:pt x="20" y="94"/>
                  </a:lnTo>
                  <a:lnTo>
                    <a:pt x="20" y="96"/>
                  </a:lnTo>
                  <a:lnTo>
                    <a:pt x="18" y="96"/>
                  </a:lnTo>
                  <a:lnTo>
                    <a:pt x="18" y="98"/>
                  </a:lnTo>
                  <a:lnTo>
                    <a:pt x="20" y="98"/>
                  </a:lnTo>
                  <a:lnTo>
                    <a:pt x="20" y="99"/>
                  </a:lnTo>
                  <a:lnTo>
                    <a:pt x="18" y="99"/>
                  </a:lnTo>
                  <a:lnTo>
                    <a:pt x="20" y="99"/>
                  </a:lnTo>
                  <a:lnTo>
                    <a:pt x="20" y="101"/>
                  </a:lnTo>
                  <a:lnTo>
                    <a:pt x="21" y="101"/>
                  </a:lnTo>
                  <a:lnTo>
                    <a:pt x="20" y="101"/>
                  </a:lnTo>
                  <a:lnTo>
                    <a:pt x="18" y="101"/>
                  </a:lnTo>
                  <a:lnTo>
                    <a:pt x="17" y="101"/>
                  </a:lnTo>
                  <a:lnTo>
                    <a:pt x="15" y="101"/>
                  </a:lnTo>
                  <a:lnTo>
                    <a:pt x="17" y="101"/>
                  </a:lnTo>
                  <a:lnTo>
                    <a:pt x="15" y="101"/>
                  </a:lnTo>
                  <a:lnTo>
                    <a:pt x="17" y="101"/>
                  </a:lnTo>
                  <a:lnTo>
                    <a:pt x="15" y="101"/>
                  </a:lnTo>
                  <a:lnTo>
                    <a:pt x="15" y="102"/>
                  </a:lnTo>
                  <a:lnTo>
                    <a:pt x="14" y="102"/>
                  </a:lnTo>
                  <a:lnTo>
                    <a:pt x="12" y="101"/>
                  </a:lnTo>
                  <a:lnTo>
                    <a:pt x="12" y="99"/>
                  </a:lnTo>
                  <a:lnTo>
                    <a:pt x="14" y="99"/>
                  </a:lnTo>
                  <a:lnTo>
                    <a:pt x="14" y="98"/>
                  </a:lnTo>
                  <a:lnTo>
                    <a:pt x="15" y="98"/>
                  </a:lnTo>
                  <a:lnTo>
                    <a:pt x="14" y="98"/>
                  </a:lnTo>
                  <a:lnTo>
                    <a:pt x="15" y="98"/>
                  </a:lnTo>
                  <a:lnTo>
                    <a:pt x="14" y="98"/>
                  </a:lnTo>
                  <a:lnTo>
                    <a:pt x="14" y="99"/>
                  </a:lnTo>
                  <a:lnTo>
                    <a:pt x="12" y="99"/>
                  </a:lnTo>
                  <a:lnTo>
                    <a:pt x="12" y="101"/>
                  </a:lnTo>
                  <a:lnTo>
                    <a:pt x="12" y="99"/>
                  </a:lnTo>
                  <a:lnTo>
                    <a:pt x="12" y="101"/>
                  </a:lnTo>
                  <a:lnTo>
                    <a:pt x="12" y="99"/>
                  </a:lnTo>
                  <a:lnTo>
                    <a:pt x="11" y="99"/>
                  </a:lnTo>
                  <a:lnTo>
                    <a:pt x="9" y="99"/>
                  </a:lnTo>
                  <a:lnTo>
                    <a:pt x="11" y="99"/>
                  </a:lnTo>
                  <a:lnTo>
                    <a:pt x="11" y="98"/>
                  </a:lnTo>
                  <a:lnTo>
                    <a:pt x="9" y="98"/>
                  </a:lnTo>
                  <a:lnTo>
                    <a:pt x="9" y="96"/>
                  </a:lnTo>
                  <a:lnTo>
                    <a:pt x="11" y="96"/>
                  </a:lnTo>
                  <a:lnTo>
                    <a:pt x="11" y="98"/>
                  </a:lnTo>
                  <a:lnTo>
                    <a:pt x="11" y="96"/>
                  </a:lnTo>
                  <a:lnTo>
                    <a:pt x="11" y="94"/>
                  </a:lnTo>
                  <a:lnTo>
                    <a:pt x="9" y="94"/>
                  </a:lnTo>
                  <a:lnTo>
                    <a:pt x="9" y="93"/>
                  </a:lnTo>
                  <a:lnTo>
                    <a:pt x="7" y="93"/>
                  </a:lnTo>
                  <a:lnTo>
                    <a:pt x="9" y="93"/>
                  </a:lnTo>
                  <a:lnTo>
                    <a:pt x="9" y="91"/>
                  </a:lnTo>
                  <a:lnTo>
                    <a:pt x="11" y="91"/>
                  </a:lnTo>
                  <a:lnTo>
                    <a:pt x="9" y="91"/>
                  </a:lnTo>
                  <a:lnTo>
                    <a:pt x="11" y="91"/>
                  </a:lnTo>
                  <a:lnTo>
                    <a:pt x="9" y="91"/>
                  </a:lnTo>
                  <a:lnTo>
                    <a:pt x="9" y="90"/>
                  </a:lnTo>
                  <a:lnTo>
                    <a:pt x="9" y="91"/>
                  </a:lnTo>
                  <a:lnTo>
                    <a:pt x="11" y="91"/>
                  </a:lnTo>
                  <a:lnTo>
                    <a:pt x="9" y="91"/>
                  </a:lnTo>
                  <a:lnTo>
                    <a:pt x="9" y="93"/>
                  </a:lnTo>
                  <a:lnTo>
                    <a:pt x="7" y="93"/>
                  </a:lnTo>
                  <a:lnTo>
                    <a:pt x="9" y="93"/>
                  </a:lnTo>
                  <a:lnTo>
                    <a:pt x="9" y="94"/>
                  </a:lnTo>
                  <a:lnTo>
                    <a:pt x="11" y="94"/>
                  </a:lnTo>
                  <a:lnTo>
                    <a:pt x="11" y="96"/>
                  </a:lnTo>
                  <a:lnTo>
                    <a:pt x="11" y="98"/>
                  </a:lnTo>
                  <a:lnTo>
                    <a:pt x="11" y="96"/>
                  </a:lnTo>
                  <a:lnTo>
                    <a:pt x="9" y="96"/>
                  </a:lnTo>
                  <a:lnTo>
                    <a:pt x="9" y="98"/>
                  </a:lnTo>
                  <a:lnTo>
                    <a:pt x="9" y="96"/>
                  </a:lnTo>
                  <a:lnTo>
                    <a:pt x="9" y="98"/>
                  </a:lnTo>
                  <a:lnTo>
                    <a:pt x="7" y="98"/>
                  </a:lnTo>
                  <a:lnTo>
                    <a:pt x="9" y="98"/>
                  </a:lnTo>
                  <a:lnTo>
                    <a:pt x="9" y="99"/>
                  </a:lnTo>
                  <a:lnTo>
                    <a:pt x="7" y="99"/>
                  </a:lnTo>
                  <a:lnTo>
                    <a:pt x="7" y="98"/>
                  </a:lnTo>
                  <a:lnTo>
                    <a:pt x="6" y="98"/>
                  </a:lnTo>
                  <a:lnTo>
                    <a:pt x="6" y="99"/>
                  </a:lnTo>
                  <a:lnTo>
                    <a:pt x="6" y="101"/>
                  </a:lnTo>
                  <a:lnTo>
                    <a:pt x="4" y="101"/>
                  </a:lnTo>
                  <a:lnTo>
                    <a:pt x="4" y="99"/>
                  </a:lnTo>
                  <a:lnTo>
                    <a:pt x="4" y="98"/>
                  </a:lnTo>
                  <a:lnTo>
                    <a:pt x="4" y="96"/>
                  </a:lnTo>
                  <a:lnTo>
                    <a:pt x="4" y="98"/>
                  </a:lnTo>
                  <a:lnTo>
                    <a:pt x="4" y="96"/>
                  </a:lnTo>
                  <a:lnTo>
                    <a:pt x="4" y="94"/>
                  </a:lnTo>
                  <a:lnTo>
                    <a:pt x="4" y="96"/>
                  </a:lnTo>
                  <a:lnTo>
                    <a:pt x="4" y="94"/>
                  </a:lnTo>
                  <a:lnTo>
                    <a:pt x="6" y="94"/>
                  </a:lnTo>
                  <a:lnTo>
                    <a:pt x="6" y="96"/>
                  </a:lnTo>
                  <a:lnTo>
                    <a:pt x="6" y="94"/>
                  </a:lnTo>
                  <a:lnTo>
                    <a:pt x="6" y="93"/>
                  </a:lnTo>
                  <a:lnTo>
                    <a:pt x="7" y="93"/>
                  </a:lnTo>
                  <a:lnTo>
                    <a:pt x="7" y="91"/>
                  </a:lnTo>
                  <a:lnTo>
                    <a:pt x="7" y="93"/>
                  </a:lnTo>
                  <a:lnTo>
                    <a:pt x="6" y="93"/>
                  </a:lnTo>
                  <a:lnTo>
                    <a:pt x="6" y="94"/>
                  </a:lnTo>
                  <a:lnTo>
                    <a:pt x="4" y="94"/>
                  </a:lnTo>
                  <a:lnTo>
                    <a:pt x="6" y="94"/>
                  </a:lnTo>
                  <a:lnTo>
                    <a:pt x="4" y="94"/>
                  </a:lnTo>
                  <a:lnTo>
                    <a:pt x="4" y="93"/>
                  </a:lnTo>
                  <a:lnTo>
                    <a:pt x="4" y="94"/>
                  </a:lnTo>
                  <a:lnTo>
                    <a:pt x="3" y="94"/>
                  </a:lnTo>
                  <a:lnTo>
                    <a:pt x="4" y="93"/>
                  </a:lnTo>
                  <a:lnTo>
                    <a:pt x="3" y="93"/>
                  </a:lnTo>
                  <a:lnTo>
                    <a:pt x="3" y="91"/>
                  </a:lnTo>
                  <a:lnTo>
                    <a:pt x="1" y="91"/>
                  </a:lnTo>
                  <a:lnTo>
                    <a:pt x="3" y="91"/>
                  </a:lnTo>
                  <a:lnTo>
                    <a:pt x="3" y="93"/>
                  </a:lnTo>
                  <a:lnTo>
                    <a:pt x="4" y="93"/>
                  </a:lnTo>
                  <a:lnTo>
                    <a:pt x="3" y="93"/>
                  </a:lnTo>
                  <a:lnTo>
                    <a:pt x="3" y="94"/>
                  </a:lnTo>
                  <a:lnTo>
                    <a:pt x="4" y="94"/>
                  </a:lnTo>
                  <a:lnTo>
                    <a:pt x="4" y="93"/>
                  </a:lnTo>
                  <a:lnTo>
                    <a:pt x="4" y="94"/>
                  </a:lnTo>
                  <a:lnTo>
                    <a:pt x="3" y="94"/>
                  </a:lnTo>
                  <a:lnTo>
                    <a:pt x="4" y="94"/>
                  </a:lnTo>
                  <a:lnTo>
                    <a:pt x="3" y="94"/>
                  </a:lnTo>
                  <a:lnTo>
                    <a:pt x="4" y="94"/>
                  </a:lnTo>
                  <a:lnTo>
                    <a:pt x="4" y="96"/>
                  </a:lnTo>
                  <a:lnTo>
                    <a:pt x="3" y="96"/>
                  </a:lnTo>
                  <a:lnTo>
                    <a:pt x="4" y="96"/>
                  </a:lnTo>
                  <a:lnTo>
                    <a:pt x="3" y="96"/>
                  </a:lnTo>
                  <a:lnTo>
                    <a:pt x="3" y="98"/>
                  </a:lnTo>
                  <a:lnTo>
                    <a:pt x="3" y="99"/>
                  </a:lnTo>
                  <a:lnTo>
                    <a:pt x="3" y="98"/>
                  </a:lnTo>
                  <a:lnTo>
                    <a:pt x="3" y="99"/>
                  </a:lnTo>
                  <a:lnTo>
                    <a:pt x="1" y="99"/>
                  </a:lnTo>
                  <a:lnTo>
                    <a:pt x="0" y="99"/>
                  </a:lnTo>
                  <a:lnTo>
                    <a:pt x="0" y="98"/>
                  </a:lnTo>
                  <a:lnTo>
                    <a:pt x="1" y="98"/>
                  </a:lnTo>
                  <a:lnTo>
                    <a:pt x="3" y="98"/>
                  </a:lnTo>
                  <a:lnTo>
                    <a:pt x="1" y="98"/>
                  </a:lnTo>
                  <a:lnTo>
                    <a:pt x="0" y="98"/>
                  </a:lnTo>
                  <a:lnTo>
                    <a:pt x="0" y="96"/>
                  </a:lnTo>
                  <a:lnTo>
                    <a:pt x="0" y="94"/>
                  </a:lnTo>
                  <a:lnTo>
                    <a:pt x="1" y="94"/>
                  </a:lnTo>
                  <a:lnTo>
                    <a:pt x="0" y="94"/>
                  </a:lnTo>
                  <a:lnTo>
                    <a:pt x="0" y="93"/>
                  </a:lnTo>
                  <a:lnTo>
                    <a:pt x="0" y="91"/>
                  </a:lnTo>
                  <a:lnTo>
                    <a:pt x="1" y="90"/>
                  </a:lnTo>
                  <a:lnTo>
                    <a:pt x="3" y="90"/>
                  </a:lnTo>
                  <a:lnTo>
                    <a:pt x="3" y="88"/>
                  </a:lnTo>
                  <a:lnTo>
                    <a:pt x="4" y="88"/>
                  </a:lnTo>
                  <a:lnTo>
                    <a:pt x="6" y="88"/>
                  </a:lnTo>
                  <a:lnTo>
                    <a:pt x="7" y="88"/>
                  </a:lnTo>
                  <a:lnTo>
                    <a:pt x="9" y="88"/>
                  </a:lnTo>
                  <a:lnTo>
                    <a:pt x="9" y="87"/>
                  </a:lnTo>
                  <a:lnTo>
                    <a:pt x="11" y="87"/>
                  </a:lnTo>
                  <a:lnTo>
                    <a:pt x="12" y="87"/>
                  </a:lnTo>
                  <a:lnTo>
                    <a:pt x="12" y="88"/>
                  </a:lnTo>
                  <a:lnTo>
                    <a:pt x="14" y="88"/>
                  </a:lnTo>
                  <a:lnTo>
                    <a:pt x="14" y="90"/>
                  </a:lnTo>
                  <a:lnTo>
                    <a:pt x="15" y="90"/>
                  </a:lnTo>
                  <a:lnTo>
                    <a:pt x="17" y="91"/>
                  </a:lnTo>
                  <a:lnTo>
                    <a:pt x="18" y="91"/>
                  </a:lnTo>
                  <a:lnTo>
                    <a:pt x="20" y="91"/>
                  </a:lnTo>
                  <a:lnTo>
                    <a:pt x="20" y="90"/>
                  </a:lnTo>
                  <a:lnTo>
                    <a:pt x="21" y="88"/>
                  </a:lnTo>
                  <a:lnTo>
                    <a:pt x="23" y="88"/>
                  </a:lnTo>
                  <a:lnTo>
                    <a:pt x="23" y="87"/>
                  </a:lnTo>
                  <a:lnTo>
                    <a:pt x="25" y="87"/>
                  </a:lnTo>
                  <a:lnTo>
                    <a:pt x="26" y="85"/>
                  </a:lnTo>
                  <a:lnTo>
                    <a:pt x="28" y="85"/>
                  </a:lnTo>
                  <a:lnTo>
                    <a:pt x="28" y="83"/>
                  </a:lnTo>
                  <a:lnTo>
                    <a:pt x="29" y="82"/>
                  </a:lnTo>
                  <a:lnTo>
                    <a:pt x="29" y="80"/>
                  </a:lnTo>
                  <a:lnTo>
                    <a:pt x="31" y="80"/>
                  </a:lnTo>
                  <a:lnTo>
                    <a:pt x="31" y="79"/>
                  </a:lnTo>
                  <a:lnTo>
                    <a:pt x="32" y="79"/>
                  </a:lnTo>
                  <a:lnTo>
                    <a:pt x="32" y="77"/>
                  </a:lnTo>
                  <a:lnTo>
                    <a:pt x="32" y="76"/>
                  </a:lnTo>
                  <a:lnTo>
                    <a:pt x="31" y="76"/>
                  </a:lnTo>
                  <a:lnTo>
                    <a:pt x="31" y="74"/>
                  </a:lnTo>
                  <a:lnTo>
                    <a:pt x="31" y="72"/>
                  </a:lnTo>
                  <a:lnTo>
                    <a:pt x="31" y="71"/>
                  </a:lnTo>
                  <a:lnTo>
                    <a:pt x="32" y="71"/>
                  </a:lnTo>
                  <a:lnTo>
                    <a:pt x="32" y="69"/>
                  </a:lnTo>
                  <a:lnTo>
                    <a:pt x="32" y="68"/>
                  </a:lnTo>
                  <a:lnTo>
                    <a:pt x="34" y="68"/>
                  </a:lnTo>
                  <a:lnTo>
                    <a:pt x="34" y="66"/>
                  </a:lnTo>
                  <a:lnTo>
                    <a:pt x="36" y="68"/>
                  </a:lnTo>
                  <a:lnTo>
                    <a:pt x="36" y="69"/>
                  </a:lnTo>
                  <a:lnTo>
                    <a:pt x="37" y="71"/>
                  </a:lnTo>
                  <a:lnTo>
                    <a:pt x="37" y="69"/>
                  </a:lnTo>
                  <a:lnTo>
                    <a:pt x="39" y="69"/>
                  </a:lnTo>
                  <a:lnTo>
                    <a:pt x="39" y="68"/>
                  </a:lnTo>
                  <a:lnTo>
                    <a:pt x="40" y="68"/>
                  </a:lnTo>
                  <a:lnTo>
                    <a:pt x="42" y="68"/>
                  </a:lnTo>
                  <a:lnTo>
                    <a:pt x="42" y="69"/>
                  </a:lnTo>
                  <a:lnTo>
                    <a:pt x="43" y="69"/>
                  </a:lnTo>
                  <a:lnTo>
                    <a:pt x="43" y="68"/>
                  </a:lnTo>
                  <a:lnTo>
                    <a:pt x="45" y="68"/>
                  </a:lnTo>
                  <a:lnTo>
                    <a:pt x="47" y="68"/>
                  </a:lnTo>
                  <a:lnTo>
                    <a:pt x="48" y="68"/>
                  </a:lnTo>
                  <a:lnTo>
                    <a:pt x="48" y="66"/>
                  </a:lnTo>
                  <a:lnTo>
                    <a:pt x="48" y="65"/>
                  </a:lnTo>
                  <a:lnTo>
                    <a:pt x="50" y="65"/>
                  </a:lnTo>
                  <a:lnTo>
                    <a:pt x="50" y="63"/>
                  </a:lnTo>
                  <a:lnTo>
                    <a:pt x="51" y="63"/>
                  </a:lnTo>
                  <a:lnTo>
                    <a:pt x="53" y="62"/>
                  </a:lnTo>
                  <a:lnTo>
                    <a:pt x="51" y="62"/>
                  </a:lnTo>
                  <a:lnTo>
                    <a:pt x="51" y="60"/>
                  </a:lnTo>
                  <a:lnTo>
                    <a:pt x="51" y="58"/>
                  </a:lnTo>
                  <a:lnTo>
                    <a:pt x="51" y="57"/>
                  </a:lnTo>
                  <a:lnTo>
                    <a:pt x="53" y="57"/>
                  </a:lnTo>
                  <a:lnTo>
                    <a:pt x="53" y="58"/>
                  </a:lnTo>
                  <a:lnTo>
                    <a:pt x="54" y="58"/>
                  </a:lnTo>
                  <a:lnTo>
                    <a:pt x="56" y="58"/>
                  </a:lnTo>
                  <a:lnTo>
                    <a:pt x="56" y="57"/>
                  </a:lnTo>
                  <a:lnTo>
                    <a:pt x="56" y="55"/>
                  </a:lnTo>
                  <a:lnTo>
                    <a:pt x="57" y="55"/>
                  </a:lnTo>
                  <a:lnTo>
                    <a:pt x="57" y="57"/>
                  </a:lnTo>
                  <a:lnTo>
                    <a:pt x="57" y="55"/>
                  </a:lnTo>
                  <a:lnTo>
                    <a:pt x="57" y="54"/>
                  </a:lnTo>
                  <a:lnTo>
                    <a:pt x="59" y="54"/>
                  </a:lnTo>
                  <a:lnTo>
                    <a:pt x="57" y="54"/>
                  </a:lnTo>
                  <a:lnTo>
                    <a:pt x="59" y="52"/>
                  </a:lnTo>
                  <a:lnTo>
                    <a:pt x="59" y="51"/>
                  </a:lnTo>
                  <a:lnTo>
                    <a:pt x="59" y="49"/>
                  </a:lnTo>
                  <a:lnTo>
                    <a:pt x="61" y="49"/>
                  </a:lnTo>
                  <a:lnTo>
                    <a:pt x="61" y="47"/>
                  </a:lnTo>
                  <a:lnTo>
                    <a:pt x="62" y="46"/>
                  </a:lnTo>
                  <a:lnTo>
                    <a:pt x="61" y="46"/>
                  </a:lnTo>
                  <a:lnTo>
                    <a:pt x="61" y="44"/>
                  </a:lnTo>
                  <a:lnTo>
                    <a:pt x="62" y="43"/>
                  </a:lnTo>
                  <a:lnTo>
                    <a:pt x="64" y="43"/>
                  </a:lnTo>
                  <a:lnTo>
                    <a:pt x="62" y="43"/>
                  </a:lnTo>
                  <a:lnTo>
                    <a:pt x="62" y="41"/>
                  </a:lnTo>
                  <a:lnTo>
                    <a:pt x="64" y="41"/>
                  </a:lnTo>
                  <a:lnTo>
                    <a:pt x="64" y="40"/>
                  </a:lnTo>
                  <a:lnTo>
                    <a:pt x="64" y="38"/>
                  </a:lnTo>
                  <a:lnTo>
                    <a:pt x="65" y="38"/>
                  </a:lnTo>
                  <a:lnTo>
                    <a:pt x="67" y="38"/>
                  </a:lnTo>
                  <a:lnTo>
                    <a:pt x="67" y="36"/>
                  </a:lnTo>
                  <a:lnTo>
                    <a:pt x="67" y="35"/>
                  </a:lnTo>
                  <a:lnTo>
                    <a:pt x="67" y="33"/>
                  </a:lnTo>
                  <a:lnTo>
                    <a:pt x="67" y="32"/>
                  </a:lnTo>
                  <a:lnTo>
                    <a:pt x="68" y="32"/>
                  </a:lnTo>
                  <a:lnTo>
                    <a:pt x="68" y="33"/>
                  </a:lnTo>
                  <a:lnTo>
                    <a:pt x="68" y="32"/>
                  </a:lnTo>
                  <a:lnTo>
                    <a:pt x="68" y="30"/>
                  </a:lnTo>
                  <a:lnTo>
                    <a:pt x="68" y="29"/>
                  </a:lnTo>
                  <a:lnTo>
                    <a:pt x="70" y="29"/>
                  </a:lnTo>
                  <a:lnTo>
                    <a:pt x="72" y="29"/>
                  </a:lnTo>
                  <a:lnTo>
                    <a:pt x="72" y="27"/>
                  </a:lnTo>
                  <a:lnTo>
                    <a:pt x="73" y="27"/>
                  </a:lnTo>
                  <a:lnTo>
                    <a:pt x="72" y="27"/>
                  </a:lnTo>
                  <a:lnTo>
                    <a:pt x="73" y="29"/>
                  </a:lnTo>
                  <a:lnTo>
                    <a:pt x="73" y="27"/>
                  </a:lnTo>
                  <a:lnTo>
                    <a:pt x="73" y="26"/>
                  </a:lnTo>
                  <a:lnTo>
                    <a:pt x="75" y="26"/>
                  </a:lnTo>
                  <a:lnTo>
                    <a:pt x="75" y="24"/>
                  </a:lnTo>
                  <a:lnTo>
                    <a:pt x="73" y="24"/>
                  </a:lnTo>
                  <a:lnTo>
                    <a:pt x="75" y="24"/>
                  </a:lnTo>
                  <a:lnTo>
                    <a:pt x="75" y="22"/>
                  </a:lnTo>
                  <a:lnTo>
                    <a:pt x="75" y="21"/>
                  </a:lnTo>
                  <a:lnTo>
                    <a:pt x="75" y="19"/>
                  </a:lnTo>
                  <a:lnTo>
                    <a:pt x="75" y="18"/>
                  </a:lnTo>
                  <a:lnTo>
                    <a:pt x="76" y="18"/>
                  </a:lnTo>
                  <a:lnTo>
                    <a:pt x="76" y="16"/>
                  </a:lnTo>
                  <a:lnTo>
                    <a:pt x="75" y="16"/>
                  </a:lnTo>
                  <a:lnTo>
                    <a:pt x="76" y="16"/>
                  </a:lnTo>
                  <a:lnTo>
                    <a:pt x="76" y="15"/>
                  </a:lnTo>
                  <a:lnTo>
                    <a:pt x="75" y="15"/>
                  </a:lnTo>
                  <a:lnTo>
                    <a:pt x="76" y="15"/>
                  </a:lnTo>
                  <a:lnTo>
                    <a:pt x="78" y="15"/>
                  </a:lnTo>
                  <a:lnTo>
                    <a:pt x="78" y="13"/>
                  </a:lnTo>
                  <a:lnTo>
                    <a:pt x="79" y="13"/>
                  </a:lnTo>
                  <a:lnTo>
                    <a:pt x="79" y="11"/>
                  </a:lnTo>
                  <a:lnTo>
                    <a:pt x="81" y="11"/>
                  </a:lnTo>
                  <a:lnTo>
                    <a:pt x="82" y="11"/>
                  </a:lnTo>
                  <a:lnTo>
                    <a:pt x="84" y="11"/>
                  </a:lnTo>
                  <a:lnTo>
                    <a:pt x="86" y="10"/>
                  </a:lnTo>
                  <a:lnTo>
                    <a:pt x="87" y="10"/>
                  </a:lnTo>
                  <a:lnTo>
                    <a:pt x="89" y="10"/>
                  </a:lnTo>
                  <a:lnTo>
                    <a:pt x="90" y="10"/>
                  </a:lnTo>
                  <a:lnTo>
                    <a:pt x="92" y="10"/>
                  </a:lnTo>
                  <a:lnTo>
                    <a:pt x="92" y="8"/>
                  </a:lnTo>
                  <a:lnTo>
                    <a:pt x="93" y="8"/>
                  </a:lnTo>
                  <a:lnTo>
                    <a:pt x="95" y="8"/>
                  </a:lnTo>
                  <a:lnTo>
                    <a:pt x="97" y="8"/>
                  </a:lnTo>
                  <a:lnTo>
                    <a:pt x="98" y="8"/>
                  </a:lnTo>
                  <a:lnTo>
                    <a:pt x="100" y="8"/>
                  </a:lnTo>
                  <a:lnTo>
                    <a:pt x="100" y="7"/>
                  </a:lnTo>
                  <a:lnTo>
                    <a:pt x="101" y="7"/>
                  </a:lnTo>
                  <a:lnTo>
                    <a:pt x="101" y="8"/>
                  </a:lnTo>
                  <a:lnTo>
                    <a:pt x="101" y="10"/>
                  </a:lnTo>
                  <a:lnTo>
                    <a:pt x="103" y="10"/>
                  </a:lnTo>
                  <a:lnTo>
                    <a:pt x="104" y="10"/>
                  </a:lnTo>
                  <a:lnTo>
                    <a:pt x="104" y="11"/>
                  </a:lnTo>
                  <a:lnTo>
                    <a:pt x="106" y="11"/>
                  </a:lnTo>
                  <a:lnTo>
                    <a:pt x="108" y="11"/>
                  </a:lnTo>
                  <a:lnTo>
                    <a:pt x="109" y="11"/>
                  </a:lnTo>
                  <a:lnTo>
                    <a:pt x="109" y="13"/>
                  </a:lnTo>
                  <a:lnTo>
                    <a:pt x="109" y="11"/>
                  </a:lnTo>
                  <a:lnTo>
                    <a:pt x="109" y="13"/>
                  </a:lnTo>
                  <a:lnTo>
                    <a:pt x="111" y="13"/>
                  </a:lnTo>
                  <a:lnTo>
                    <a:pt x="111" y="11"/>
                  </a:lnTo>
                  <a:lnTo>
                    <a:pt x="112" y="11"/>
                  </a:lnTo>
                  <a:lnTo>
                    <a:pt x="114" y="11"/>
                  </a:lnTo>
                  <a:lnTo>
                    <a:pt x="115" y="11"/>
                  </a:lnTo>
                  <a:lnTo>
                    <a:pt x="117" y="10"/>
                  </a:lnTo>
                  <a:lnTo>
                    <a:pt x="118" y="10"/>
                  </a:lnTo>
                  <a:lnTo>
                    <a:pt x="120" y="10"/>
                  </a:lnTo>
                  <a:lnTo>
                    <a:pt x="120" y="8"/>
                  </a:lnTo>
                  <a:lnTo>
                    <a:pt x="122" y="8"/>
                  </a:lnTo>
                  <a:lnTo>
                    <a:pt x="123" y="8"/>
                  </a:lnTo>
                  <a:lnTo>
                    <a:pt x="125" y="8"/>
                  </a:lnTo>
                  <a:lnTo>
                    <a:pt x="125" y="7"/>
                  </a:lnTo>
                  <a:lnTo>
                    <a:pt x="126" y="7"/>
                  </a:lnTo>
                  <a:lnTo>
                    <a:pt x="128" y="7"/>
                  </a:lnTo>
                  <a:lnTo>
                    <a:pt x="129" y="7"/>
                  </a:lnTo>
                  <a:lnTo>
                    <a:pt x="131" y="7"/>
                  </a:lnTo>
                  <a:lnTo>
                    <a:pt x="131" y="5"/>
                  </a:lnTo>
                  <a:lnTo>
                    <a:pt x="131" y="4"/>
                  </a:lnTo>
                  <a:lnTo>
                    <a:pt x="131" y="2"/>
                  </a:lnTo>
                  <a:lnTo>
                    <a:pt x="133" y="2"/>
                  </a:lnTo>
                  <a:lnTo>
                    <a:pt x="133" y="0"/>
                  </a:lnTo>
                  <a:lnTo>
                    <a:pt x="136" y="0"/>
                  </a:lnTo>
                  <a:lnTo>
                    <a:pt x="145" y="0"/>
                  </a:lnTo>
                  <a:lnTo>
                    <a:pt x="147" y="0"/>
                  </a:lnTo>
                  <a:lnTo>
                    <a:pt x="158" y="0"/>
                  </a:lnTo>
                  <a:lnTo>
                    <a:pt x="164" y="0"/>
                  </a:lnTo>
                  <a:lnTo>
                    <a:pt x="169" y="0"/>
                  </a:lnTo>
                  <a:lnTo>
                    <a:pt x="170" y="0"/>
                  </a:lnTo>
                  <a:close/>
                </a:path>
              </a:pathLst>
            </a:custGeom>
            <a:solidFill>
              <a:srgbClr val="DE625E"/>
            </a:solidFill>
            <a:ln w="635">
              <a:solidFill>
                <a:schemeClr val="bg2">
                  <a:lumMod val="90000"/>
                </a:schemeClr>
              </a:solidFill>
              <a:round/>
              <a:headEnd/>
              <a:tailEnd/>
            </a:ln>
          </p:spPr>
          <p:txBody>
            <a:bodyPr vert="horz" wrap="square" lIns="91441" tIns="45720" rIns="91441" bIns="45720" numCol="1" anchor="t" anchorCtr="0" compatLnSpc="1">
              <a:prstTxWarp prst="textNoShape">
                <a:avLst/>
              </a:prstTxWarp>
            </a:bodyPr>
            <a:lstStyle/>
            <a:p>
              <a:endParaRPr lang="en-US"/>
            </a:p>
          </p:txBody>
        </p:sp>
        <p:sp>
          <p:nvSpPr>
            <p:cNvPr id="83" name="Freeform 55">
              <a:extLst>
                <a:ext uri="{FF2B5EF4-FFF2-40B4-BE49-F238E27FC236}">
                  <a16:creationId xmlns:a16="http://schemas.microsoft.com/office/drawing/2014/main" id="{635EB3CC-8D50-8AFF-9E7D-CD7F0FDF65B5}"/>
                </a:ext>
              </a:extLst>
            </p:cNvPr>
            <p:cNvSpPr>
              <a:spLocks/>
            </p:cNvSpPr>
            <p:nvPr/>
          </p:nvSpPr>
          <p:spPr bwMode="auto">
            <a:xfrm>
              <a:off x="5629276" y="2795588"/>
              <a:ext cx="292100" cy="755650"/>
            </a:xfrm>
            <a:custGeom>
              <a:avLst/>
              <a:gdLst>
                <a:gd name="T0" fmla="*/ 42 w 184"/>
                <a:gd name="T1" fmla="*/ 10 h 476"/>
                <a:gd name="T2" fmla="*/ 69 w 184"/>
                <a:gd name="T3" fmla="*/ 16 h 476"/>
                <a:gd name="T4" fmla="*/ 98 w 184"/>
                <a:gd name="T5" fmla="*/ 15 h 476"/>
                <a:gd name="T6" fmla="*/ 95 w 184"/>
                <a:gd name="T7" fmla="*/ 33 h 476"/>
                <a:gd name="T8" fmla="*/ 89 w 184"/>
                <a:gd name="T9" fmla="*/ 57 h 476"/>
                <a:gd name="T10" fmla="*/ 94 w 184"/>
                <a:gd name="T11" fmla="*/ 77 h 476"/>
                <a:gd name="T12" fmla="*/ 142 w 184"/>
                <a:gd name="T13" fmla="*/ 112 h 476"/>
                <a:gd name="T14" fmla="*/ 142 w 184"/>
                <a:gd name="T15" fmla="*/ 141 h 476"/>
                <a:gd name="T16" fmla="*/ 145 w 184"/>
                <a:gd name="T17" fmla="*/ 163 h 476"/>
                <a:gd name="T18" fmla="*/ 155 w 184"/>
                <a:gd name="T19" fmla="*/ 182 h 476"/>
                <a:gd name="T20" fmla="*/ 167 w 184"/>
                <a:gd name="T21" fmla="*/ 201 h 476"/>
                <a:gd name="T22" fmla="*/ 167 w 184"/>
                <a:gd name="T23" fmla="*/ 220 h 476"/>
                <a:gd name="T24" fmla="*/ 169 w 184"/>
                <a:gd name="T25" fmla="*/ 251 h 476"/>
                <a:gd name="T26" fmla="*/ 167 w 184"/>
                <a:gd name="T27" fmla="*/ 282 h 476"/>
                <a:gd name="T28" fmla="*/ 167 w 184"/>
                <a:gd name="T29" fmla="*/ 328 h 476"/>
                <a:gd name="T30" fmla="*/ 167 w 184"/>
                <a:gd name="T31" fmla="*/ 356 h 476"/>
                <a:gd name="T32" fmla="*/ 161 w 184"/>
                <a:gd name="T33" fmla="*/ 392 h 476"/>
                <a:gd name="T34" fmla="*/ 164 w 184"/>
                <a:gd name="T35" fmla="*/ 411 h 476"/>
                <a:gd name="T36" fmla="*/ 164 w 184"/>
                <a:gd name="T37" fmla="*/ 426 h 476"/>
                <a:gd name="T38" fmla="*/ 173 w 184"/>
                <a:gd name="T39" fmla="*/ 434 h 476"/>
                <a:gd name="T40" fmla="*/ 181 w 184"/>
                <a:gd name="T41" fmla="*/ 447 h 476"/>
                <a:gd name="T42" fmla="*/ 183 w 184"/>
                <a:gd name="T43" fmla="*/ 459 h 476"/>
                <a:gd name="T44" fmla="*/ 167 w 184"/>
                <a:gd name="T45" fmla="*/ 465 h 476"/>
                <a:gd name="T46" fmla="*/ 142 w 184"/>
                <a:gd name="T47" fmla="*/ 472 h 476"/>
                <a:gd name="T48" fmla="*/ 125 w 184"/>
                <a:gd name="T49" fmla="*/ 476 h 476"/>
                <a:gd name="T50" fmla="*/ 111 w 184"/>
                <a:gd name="T51" fmla="*/ 464 h 476"/>
                <a:gd name="T52" fmla="*/ 87 w 184"/>
                <a:gd name="T53" fmla="*/ 448 h 476"/>
                <a:gd name="T54" fmla="*/ 78 w 184"/>
                <a:gd name="T55" fmla="*/ 433 h 476"/>
                <a:gd name="T56" fmla="*/ 72 w 184"/>
                <a:gd name="T57" fmla="*/ 415 h 476"/>
                <a:gd name="T58" fmla="*/ 62 w 184"/>
                <a:gd name="T59" fmla="*/ 406 h 476"/>
                <a:gd name="T60" fmla="*/ 67 w 184"/>
                <a:gd name="T61" fmla="*/ 392 h 476"/>
                <a:gd name="T62" fmla="*/ 72 w 184"/>
                <a:gd name="T63" fmla="*/ 375 h 476"/>
                <a:gd name="T64" fmla="*/ 73 w 184"/>
                <a:gd name="T65" fmla="*/ 354 h 476"/>
                <a:gd name="T66" fmla="*/ 62 w 184"/>
                <a:gd name="T67" fmla="*/ 346 h 476"/>
                <a:gd name="T68" fmla="*/ 67 w 184"/>
                <a:gd name="T69" fmla="*/ 328 h 476"/>
                <a:gd name="T70" fmla="*/ 72 w 184"/>
                <a:gd name="T71" fmla="*/ 310 h 476"/>
                <a:gd name="T72" fmla="*/ 69 w 184"/>
                <a:gd name="T73" fmla="*/ 287 h 476"/>
                <a:gd name="T74" fmla="*/ 78 w 184"/>
                <a:gd name="T75" fmla="*/ 271 h 476"/>
                <a:gd name="T76" fmla="*/ 76 w 184"/>
                <a:gd name="T77" fmla="*/ 259 h 476"/>
                <a:gd name="T78" fmla="*/ 65 w 184"/>
                <a:gd name="T79" fmla="*/ 245 h 476"/>
                <a:gd name="T80" fmla="*/ 53 w 184"/>
                <a:gd name="T81" fmla="*/ 232 h 476"/>
                <a:gd name="T82" fmla="*/ 59 w 184"/>
                <a:gd name="T83" fmla="*/ 221 h 476"/>
                <a:gd name="T84" fmla="*/ 58 w 184"/>
                <a:gd name="T85" fmla="*/ 202 h 476"/>
                <a:gd name="T86" fmla="*/ 62 w 184"/>
                <a:gd name="T87" fmla="*/ 182 h 476"/>
                <a:gd name="T88" fmla="*/ 62 w 184"/>
                <a:gd name="T89" fmla="*/ 162 h 476"/>
                <a:gd name="T90" fmla="*/ 45 w 184"/>
                <a:gd name="T91" fmla="*/ 159 h 476"/>
                <a:gd name="T92" fmla="*/ 39 w 184"/>
                <a:gd name="T93" fmla="*/ 159 h 476"/>
                <a:gd name="T94" fmla="*/ 37 w 184"/>
                <a:gd name="T95" fmla="*/ 149 h 476"/>
                <a:gd name="T96" fmla="*/ 45 w 184"/>
                <a:gd name="T97" fmla="*/ 140 h 476"/>
                <a:gd name="T98" fmla="*/ 45 w 184"/>
                <a:gd name="T99" fmla="*/ 121 h 476"/>
                <a:gd name="T100" fmla="*/ 48 w 184"/>
                <a:gd name="T101" fmla="*/ 107 h 476"/>
                <a:gd name="T102" fmla="*/ 47 w 184"/>
                <a:gd name="T103" fmla="*/ 96 h 476"/>
                <a:gd name="T104" fmla="*/ 47 w 184"/>
                <a:gd name="T105" fmla="*/ 79 h 476"/>
                <a:gd name="T106" fmla="*/ 37 w 184"/>
                <a:gd name="T107" fmla="*/ 71 h 476"/>
                <a:gd name="T108" fmla="*/ 26 w 184"/>
                <a:gd name="T109" fmla="*/ 63 h 476"/>
                <a:gd name="T110" fmla="*/ 11 w 184"/>
                <a:gd name="T111" fmla="*/ 51 h 476"/>
                <a:gd name="T112" fmla="*/ 6 w 184"/>
                <a:gd name="T113" fmla="*/ 36 h 476"/>
                <a:gd name="T114" fmla="*/ 12 w 184"/>
                <a:gd name="T115" fmla="*/ 21 h 476"/>
                <a:gd name="T116" fmla="*/ 14 w 184"/>
                <a:gd name="T117" fmla="*/ 4 h 476"/>
                <a:gd name="T118" fmla="*/ 4 w 184"/>
                <a:gd name="T119" fmla="*/ 2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 h="476">
                  <a:moveTo>
                    <a:pt x="12" y="4"/>
                  </a:moveTo>
                  <a:lnTo>
                    <a:pt x="17" y="4"/>
                  </a:lnTo>
                  <a:lnTo>
                    <a:pt x="19" y="5"/>
                  </a:lnTo>
                  <a:lnTo>
                    <a:pt x="20" y="5"/>
                  </a:lnTo>
                  <a:lnTo>
                    <a:pt x="22" y="5"/>
                  </a:lnTo>
                  <a:lnTo>
                    <a:pt x="23" y="5"/>
                  </a:lnTo>
                  <a:lnTo>
                    <a:pt x="25" y="7"/>
                  </a:lnTo>
                  <a:lnTo>
                    <a:pt x="31" y="7"/>
                  </a:lnTo>
                  <a:lnTo>
                    <a:pt x="33" y="8"/>
                  </a:lnTo>
                  <a:lnTo>
                    <a:pt x="36" y="8"/>
                  </a:lnTo>
                  <a:lnTo>
                    <a:pt x="37" y="8"/>
                  </a:lnTo>
                  <a:lnTo>
                    <a:pt x="39" y="8"/>
                  </a:lnTo>
                  <a:lnTo>
                    <a:pt x="40" y="8"/>
                  </a:lnTo>
                  <a:lnTo>
                    <a:pt x="42" y="10"/>
                  </a:lnTo>
                  <a:lnTo>
                    <a:pt x="47" y="10"/>
                  </a:lnTo>
                  <a:lnTo>
                    <a:pt x="50" y="11"/>
                  </a:lnTo>
                  <a:lnTo>
                    <a:pt x="51" y="11"/>
                  </a:lnTo>
                  <a:lnTo>
                    <a:pt x="53" y="11"/>
                  </a:lnTo>
                  <a:lnTo>
                    <a:pt x="61" y="13"/>
                  </a:lnTo>
                  <a:lnTo>
                    <a:pt x="59" y="15"/>
                  </a:lnTo>
                  <a:lnTo>
                    <a:pt x="59" y="16"/>
                  </a:lnTo>
                  <a:lnTo>
                    <a:pt x="61" y="16"/>
                  </a:lnTo>
                  <a:lnTo>
                    <a:pt x="61" y="19"/>
                  </a:lnTo>
                  <a:lnTo>
                    <a:pt x="59" y="21"/>
                  </a:lnTo>
                  <a:lnTo>
                    <a:pt x="62" y="19"/>
                  </a:lnTo>
                  <a:lnTo>
                    <a:pt x="64" y="19"/>
                  </a:lnTo>
                  <a:lnTo>
                    <a:pt x="65" y="18"/>
                  </a:lnTo>
                  <a:lnTo>
                    <a:pt x="69" y="16"/>
                  </a:lnTo>
                  <a:lnTo>
                    <a:pt x="70" y="16"/>
                  </a:lnTo>
                  <a:lnTo>
                    <a:pt x="75" y="15"/>
                  </a:lnTo>
                  <a:lnTo>
                    <a:pt x="76" y="15"/>
                  </a:lnTo>
                  <a:lnTo>
                    <a:pt x="78" y="15"/>
                  </a:lnTo>
                  <a:lnTo>
                    <a:pt x="80" y="15"/>
                  </a:lnTo>
                  <a:lnTo>
                    <a:pt x="81" y="15"/>
                  </a:lnTo>
                  <a:lnTo>
                    <a:pt x="83" y="15"/>
                  </a:lnTo>
                  <a:lnTo>
                    <a:pt x="84" y="15"/>
                  </a:lnTo>
                  <a:lnTo>
                    <a:pt x="87" y="15"/>
                  </a:lnTo>
                  <a:lnTo>
                    <a:pt x="92" y="15"/>
                  </a:lnTo>
                  <a:lnTo>
                    <a:pt x="94" y="15"/>
                  </a:lnTo>
                  <a:lnTo>
                    <a:pt x="95" y="15"/>
                  </a:lnTo>
                  <a:lnTo>
                    <a:pt x="97" y="15"/>
                  </a:lnTo>
                  <a:lnTo>
                    <a:pt x="98" y="15"/>
                  </a:lnTo>
                  <a:lnTo>
                    <a:pt x="100" y="15"/>
                  </a:lnTo>
                  <a:lnTo>
                    <a:pt x="98" y="16"/>
                  </a:lnTo>
                  <a:lnTo>
                    <a:pt x="98" y="18"/>
                  </a:lnTo>
                  <a:lnTo>
                    <a:pt x="98" y="19"/>
                  </a:lnTo>
                  <a:lnTo>
                    <a:pt x="97" y="21"/>
                  </a:lnTo>
                  <a:lnTo>
                    <a:pt x="97" y="22"/>
                  </a:lnTo>
                  <a:lnTo>
                    <a:pt x="98" y="24"/>
                  </a:lnTo>
                  <a:lnTo>
                    <a:pt x="97" y="25"/>
                  </a:lnTo>
                  <a:lnTo>
                    <a:pt x="97" y="27"/>
                  </a:lnTo>
                  <a:lnTo>
                    <a:pt x="97" y="29"/>
                  </a:lnTo>
                  <a:lnTo>
                    <a:pt x="97" y="30"/>
                  </a:lnTo>
                  <a:lnTo>
                    <a:pt x="95" y="30"/>
                  </a:lnTo>
                  <a:lnTo>
                    <a:pt x="95" y="32"/>
                  </a:lnTo>
                  <a:lnTo>
                    <a:pt x="95" y="33"/>
                  </a:lnTo>
                  <a:lnTo>
                    <a:pt x="94" y="33"/>
                  </a:lnTo>
                  <a:lnTo>
                    <a:pt x="94" y="35"/>
                  </a:lnTo>
                  <a:lnTo>
                    <a:pt x="91" y="38"/>
                  </a:lnTo>
                  <a:lnTo>
                    <a:pt x="89" y="40"/>
                  </a:lnTo>
                  <a:lnTo>
                    <a:pt x="89" y="41"/>
                  </a:lnTo>
                  <a:lnTo>
                    <a:pt x="89" y="43"/>
                  </a:lnTo>
                  <a:lnTo>
                    <a:pt x="89" y="44"/>
                  </a:lnTo>
                  <a:lnTo>
                    <a:pt x="89" y="46"/>
                  </a:lnTo>
                  <a:lnTo>
                    <a:pt x="89" y="47"/>
                  </a:lnTo>
                  <a:lnTo>
                    <a:pt x="89" y="51"/>
                  </a:lnTo>
                  <a:lnTo>
                    <a:pt x="89" y="52"/>
                  </a:lnTo>
                  <a:lnTo>
                    <a:pt x="89" y="54"/>
                  </a:lnTo>
                  <a:lnTo>
                    <a:pt x="89" y="55"/>
                  </a:lnTo>
                  <a:lnTo>
                    <a:pt x="89" y="57"/>
                  </a:lnTo>
                  <a:lnTo>
                    <a:pt x="87" y="58"/>
                  </a:lnTo>
                  <a:lnTo>
                    <a:pt x="87" y="60"/>
                  </a:lnTo>
                  <a:lnTo>
                    <a:pt x="87" y="61"/>
                  </a:lnTo>
                  <a:lnTo>
                    <a:pt x="87" y="63"/>
                  </a:lnTo>
                  <a:lnTo>
                    <a:pt x="86" y="66"/>
                  </a:lnTo>
                  <a:lnTo>
                    <a:pt x="86" y="68"/>
                  </a:lnTo>
                  <a:lnTo>
                    <a:pt x="86" y="69"/>
                  </a:lnTo>
                  <a:lnTo>
                    <a:pt x="86" y="71"/>
                  </a:lnTo>
                  <a:lnTo>
                    <a:pt x="86" y="72"/>
                  </a:lnTo>
                  <a:lnTo>
                    <a:pt x="87" y="72"/>
                  </a:lnTo>
                  <a:lnTo>
                    <a:pt x="87" y="74"/>
                  </a:lnTo>
                  <a:lnTo>
                    <a:pt x="89" y="74"/>
                  </a:lnTo>
                  <a:lnTo>
                    <a:pt x="92" y="76"/>
                  </a:lnTo>
                  <a:lnTo>
                    <a:pt x="94" y="77"/>
                  </a:lnTo>
                  <a:lnTo>
                    <a:pt x="94" y="79"/>
                  </a:lnTo>
                  <a:lnTo>
                    <a:pt x="95" y="79"/>
                  </a:lnTo>
                  <a:lnTo>
                    <a:pt x="98" y="80"/>
                  </a:lnTo>
                  <a:lnTo>
                    <a:pt x="98" y="82"/>
                  </a:lnTo>
                  <a:lnTo>
                    <a:pt x="101" y="83"/>
                  </a:lnTo>
                  <a:lnTo>
                    <a:pt x="108" y="88"/>
                  </a:lnTo>
                  <a:lnTo>
                    <a:pt x="120" y="94"/>
                  </a:lnTo>
                  <a:lnTo>
                    <a:pt x="122" y="96"/>
                  </a:lnTo>
                  <a:lnTo>
                    <a:pt x="137" y="104"/>
                  </a:lnTo>
                  <a:lnTo>
                    <a:pt x="137" y="105"/>
                  </a:lnTo>
                  <a:lnTo>
                    <a:pt x="139" y="105"/>
                  </a:lnTo>
                  <a:lnTo>
                    <a:pt x="142" y="107"/>
                  </a:lnTo>
                  <a:lnTo>
                    <a:pt x="142" y="108"/>
                  </a:lnTo>
                  <a:lnTo>
                    <a:pt x="142" y="112"/>
                  </a:lnTo>
                  <a:lnTo>
                    <a:pt x="142" y="113"/>
                  </a:lnTo>
                  <a:lnTo>
                    <a:pt x="142" y="116"/>
                  </a:lnTo>
                  <a:lnTo>
                    <a:pt x="142" y="119"/>
                  </a:lnTo>
                  <a:lnTo>
                    <a:pt x="142" y="124"/>
                  </a:lnTo>
                  <a:lnTo>
                    <a:pt x="142" y="126"/>
                  </a:lnTo>
                  <a:lnTo>
                    <a:pt x="142" y="127"/>
                  </a:lnTo>
                  <a:lnTo>
                    <a:pt x="142" y="130"/>
                  </a:lnTo>
                  <a:lnTo>
                    <a:pt x="142" y="132"/>
                  </a:lnTo>
                  <a:lnTo>
                    <a:pt x="142" y="134"/>
                  </a:lnTo>
                  <a:lnTo>
                    <a:pt x="142" y="135"/>
                  </a:lnTo>
                  <a:lnTo>
                    <a:pt x="142" y="137"/>
                  </a:lnTo>
                  <a:lnTo>
                    <a:pt x="142" y="138"/>
                  </a:lnTo>
                  <a:lnTo>
                    <a:pt x="142" y="140"/>
                  </a:lnTo>
                  <a:lnTo>
                    <a:pt x="142" y="141"/>
                  </a:lnTo>
                  <a:lnTo>
                    <a:pt x="142" y="144"/>
                  </a:lnTo>
                  <a:lnTo>
                    <a:pt x="142" y="146"/>
                  </a:lnTo>
                  <a:lnTo>
                    <a:pt x="142" y="148"/>
                  </a:lnTo>
                  <a:lnTo>
                    <a:pt x="141" y="151"/>
                  </a:lnTo>
                  <a:lnTo>
                    <a:pt x="141" y="152"/>
                  </a:lnTo>
                  <a:lnTo>
                    <a:pt x="141" y="154"/>
                  </a:lnTo>
                  <a:lnTo>
                    <a:pt x="142" y="155"/>
                  </a:lnTo>
                  <a:lnTo>
                    <a:pt x="142" y="157"/>
                  </a:lnTo>
                  <a:lnTo>
                    <a:pt x="144" y="155"/>
                  </a:lnTo>
                  <a:lnTo>
                    <a:pt x="145" y="157"/>
                  </a:lnTo>
                  <a:lnTo>
                    <a:pt x="145" y="159"/>
                  </a:lnTo>
                  <a:lnTo>
                    <a:pt x="145" y="160"/>
                  </a:lnTo>
                  <a:lnTo>
                    <a:pt x="145" y="162"/>
                  </a:lnTo>
                  <a:lnTo>
                    <a:pt x="145" y="163"/>
                  </a:lnTo>
                  <a:lnTo>
                    <a:pt x="145" y="165"/>
                  </a:lnTo>
                  <a:lnTo>
                    <a:pt x="145" y="166"/>
                  </a:lnTo>
                  <a:lnTo>
                    <a:pt x="145" y="168"/>
                  </a:lnTo>
                  <a:lnTo>
                    <a:pt x="145" y="170"/>
                  </a:lnTo>
                  <a:lnTo>
                    <a:pt x="145" y="171"/>
                  </a:lnTo>
                  <a:lnTo>
                    <a:pt x="147" y="173"/>
                  </a:lnTo>
                  <a:lnTo>
                    <a:pt x="147" y="174"/>
                  </a:lnTo>
                  <a:lnTo>
                    <a:pt x="148" y="174"/>
                  </a:lnTo>
                  <a:lnTo>
                    <a:pt x="148" y="176"/>
                  </a:lnTo>
                  <a:lnTo>
                    <a:pt x="150" y="176"/>
                  </a:lnTo>
                  <a:lnTo>
                    <a:pt x="150" y="177"/>
                  </a:lnTo>
                  <a:lnTo>
                    <a:pt x="152" y="179"/>
                  </a:lnTo>
                  <a:lnTo>
                    <a:pt x="153" y="180"/>
                  </a:lnTo>
                  <a:lnTo>
                    <a:pt x="155" y="182"/>
                  </a:lnTo>
                  <a:lnTo>
                    <a:pt x="155" y="184"/>
                  </a:lnTo>
                  <a:lnTo>
                    <a:pt x="156" y="184"/>
                  </a:lnTo>
                  <a:lnTo>
                    <a:pt x="158" y="185"/>
                  </a:lnTo>
                  <a:lnTo>
                    <a:pt x="159" y="187"/>
                  </a:lnTo>
                  <a:lnTo>
                    <a:pt x="161" y="187"/>
                  </a:lnTo>
                  <a:lnTo>
                    <a:pt x="163" y="190"/>
                  </a:lnTo>
                  <a:lnTo>
                    <a:pt x="163" y="191"/>
                  </a:lnTo>
                  <a:lnTo>
                    <a:pt x="164" y="193"/>
                  </a:lnTo>
                  <a:lnTo>
                    <a:pt x="164" y="195"/>
                  </a:lnTo>
                  <a:lnTo>
                    <a:pt x="166" y="195"/>
                  </a:lnTo>
                  <a:lnTo>
                    <a:pt x="166" y="196"/>
                  </a:lnTo>
                  <a:lnTo>
                    <a:pt x="166" y="198"/>
                  </a:lnTo>
                  <a:lnTo>
                    <a:pt x="167" y="199"/>
                  </a:lnTo>
                  <a:lnTo>
                    <a:pt x="167" y="201"/>
                  </a:lnTo>
                  <a:lnTo>
                    <a:pt x="167" y="202"/>
                  </a:lnTo>
                  <a:lnTo>
                    <a:pt x="167" y="204"/>
                  </a:lnTo>
                  <a:lnTo>
                    <a:pt x="167" y="206"/>
                  </a:lnTo>
                  <a:lnTo>
                    <a:pt x="167" y="207"/>
                  </a:lnTo>
                  <a:lnTo>
                    <a:pt x="166" y="207"/>
                  </a:lnTo>
                  <a:lnTo>
                    <a:pt x="167" y="209"/>
                  </a:lnTo>
                  <a:lnTo>
                    <a:pt x="167" y="210"/>
                  </a:lnTo>
                  <a:lnTo>
                    <a:pt x="167" y="212"/>
                  </a:lnTo>
                  <a:lnTo>
                    <a:pt x="167" y="215"/>
                  </a:lnTo>
                  <a:lnTo>
                    <a:pt x="167" y="217"/>
                  </a:lnTo>
                  <a:lnTo>
                    <a:pt x="167" y="218"/>
                  </a:lnTo>
                  <a:lnTo>
                    <a:pt x="167" y="220"/>
                  </a:lnTo>
                  <a:lnTo>
                    <a:pt x="167" y="221"/>
                  </a:lnTo>
                  <a:lnTo>
                    <a:pt x="167" y="220"/>
                  </a:lnTo>
                  <a:lnTo>
                    <a:pt x="167" y="221"/>
                  </a:lnTo>
                  <a:lnTo>
                    <a:pt x="167" y="223"/>
                  </a:lnTo>
                  <a:lnTo>
                    <a:pt x="167" y="224"/>
                  </a:lnTo>
                  <a:lnTo>
                    <a:pt x="167" y="227"/>
                  </a:lnTo>
                  <a:lnTo>
                    <a:pt x="167" y="229"/>
                  </a:lnTo>
                  <a:lnTo>
                    <a:pt x="167" y="232"/>
                  </a:lnTo>
                  <a:lnTo>
                    <a:pt x="167" y="234"/>
                  </a:lnTo>
                  <a:lnTo>
                    <a:pt x="167" y="235"/>
                  </a:lnTo>
                  <a:lnTo>
                    <a:pt x="167" y="237"/>
                  </a:lnTo>
                  <a:lnTo>
                    <a:pt x="167" y="238"/>
                  </a:lnTo>
                  <a:lnTo>
                    <a:pt x="167" y="242"/>
                  </a:lnTo>
                  <a:lnTo>
                    <a:pt x="167" y="249"/>
                  </a:lnTo>
                  <a:lnTo>
                    <a:pt x="169" y="249"/>
                  </a:lnTo>
                  <a:lnTo>
                    <a:pt x="169" y="251"/>
                  </a:lnTo>
                  <a:lnTo>
                    <a:pt x="169" y="253"/>
                  </a:lnTo>
                  <a:lnTo>
                    <a:pt x="167" y="256"/>
                  </a:lnTo>
                  <a:lnTo>
                    <a:pt x="167" y="257"/>
                  </a:lnTo>
                  <a:lnTo>
                    <a:pt x="167" y="259"/>
                  </a:lnTo>
                  <a:lnTo>
                    <a:pt x="166" y="260"/>
                  </a:lnTo>
                  <a:lnTo>
                    <a:pt x="166" y="262"/>
                  </a:lnTo>
                  <a:lnTo>
                    <a:pt x="166" y="263"/>
                  </a:lnTo>
                  <a:lnTo>
                    <a:pt x="167" y="263"/>
                  </a:lnTo>
                  <a:lnTo>
                    <a:pt x="167" y="265"/>
                  </a:lnTo>
                  <a:lnTo>
                    <a:pt x="167" y="268"/>
                  </a:lnTo>
                  <a:lnTo>
                    <a:pt x="167" y="278"/>
                  </a:lnTo>
                  <a:lnTo>
                    <a:pt x="167" y="279"/>
                  </a:lnTo>
                  <a:lnTo>
                    <a:pt x="167" y="281"/>
                  </a:lnTo>
                  <a:lnTo>
                    <a:pt x="167" y="282"/>
                  </a:lnTo>
                  <a:lnTo>
                    <a:pt x="167" y="287"/>
                  </a:lnTo>
                  <a:lnTo>
                    <a:pt x="167" y="292"/>
                  </a:lnTo>
                  <a:lnTo>
                    <a:pt x="167" y="298"/>
                  </a:lnTo>
                  <a:lnTo>
                    <a:pt x="167" y="301"/>
                  </a:lnTo>
                  <a:lnTo>
                    <a:pt x="167" y="304"/>
                  </a:lnTo>
                  <a:lnTo>
                    <a:pt x="167" y="306"/>
                  </a:lnTo>
                  <a:lnTo>
                    <a:pt x="167" y="307"/>
                  </a:lnTo>
                  <a:lnTo>
                    <a:pt x="167" y="312"/>
                  </a:lnTo>
                  <a:lnTo>
                    <a:pt x="167" y="314"/>
                  </a:lnTo>
                  <a:lnTo>
                    <a:pt x="167" y="315"/>
                  </a:lnTo>
                  <a:lnTo>
                    <a:pt x="167" y="317"/>
                  </a:lnTo>
                  <a:lnTo>
                    <a:pt x="167" y="323"/>
                  </a:lnTo>
                  <a:lnTo>
                    <a:pt x="167" y="325"/>
                  </a:lnTo>
                  <a:lnTo>
                    <a:pt x="167" y="328"/>
                  </a:lnTo>
                  <a:lnTo>
                    <a:pt x="167" y="329"/>
                  </a:lnTo>
                  <a:lnTo>
                    <a:pt x="167" y="331"/>
                  </a:lnTo>
                  <a:lnTo>
                    <a:pt x="169" y="334"/>
                  </a:lnTo>
                  <a:lnTo>
                    <a:pt x="169" y="339"/>
                  </a:lnTo>
                  <a:lnTo>
                    <a:pt x="169" y="340"/>
                  </a:lnTo>
                  <a:lnTo>
                    <a:pt x="169" y="342"/>
                  </a:lnTo>
                  <a:lnTo>
                    <a:pt x="170" y="343"/>
                  </a:lnTo>
                  <a:lnTo>
                    <a:pt x="172" y="345"/>
                  </a:lnTo>
                  <a:lnTo>
                    <a:pt x="169" y="345"/>
                  </a:lnTo>
                  <a:lnTo>
                    <a:pt x="169" y="346"/>
                  </a:lnTo>
                  <a:lnTo>
                    <a:pt x="169" y="348"/>
                  </a:lnTo>
                  <a:lnTo>
                    <a:pt x="167" y="353"/>
                  </a:lnTo>
                  <a:lnTo>
                    <a:pt x="167" y="354"/>
                  </a:lnTo>
                  <a:lnTo>
                    <a:pt x="167" y="356"/>
                  </a:lnTo>
                  <a:lnTo>
                    <a:pt x="167" y="359"/>
                  </a:lnTo>
                  <a:lnTo>
                    <a:pt x="167" y="362"/>
                  </a:lnTo>
                  <a:lnTo>
                    <a:pt x="167" y="367"/>
                  </a:lnTo>
                  <a:lnTo>
                    <a:pt x="167" y="368"/>
                  </a:lnTo>
                  <a:lnTo>
                    <a:pt x="167" y="370"/>
                  </a:lnTo>
                  <a:lnTo>
                    <a:pt x="167" y="379"/>
                  </a:lnTo>
                  <a:lnTo>
                    <a:pt x="169" y="392"/>
                  </a:lnTo>
                  <a:lnTo>
                    <a:pt x="169" y="393"/>
                  </a:lnTo>
                  <a:lnTo>
                    <a:pt x="167" y="393"/>
                  </a:lnTo>
                  <a:lnTo>
                    <a:pt x="164" y="392"/>
                  </a:lnTo>
                  <a:lnTo>
                    <a:pt x="164" y="393"/>
                  </a:lnTo>
                  <a:lnTo>
                    <a:pt x="163" y="393"/>
                  </a:lnTo>
                  <a:lnTo>
                    <a:pt x="163" y="392"/>
                  </a:lnTo>
                  <a:lnTo>
                    <a:pt x="161" y="392"/>
                  </a:lnTo>
                  <a:lnTo>
                    <a:pt x="161" y="393"/>
                  </a:lnTo>
                  <a:lnTo>
                    <a:pt x="161" y="395"/>
                  </a:lnTo>
                  <a:lnTo>
                    <a:pt x="161" y="397"/>
                  </a:lnTo>
                  <a:lnTo>
                    <a:pt x="163" y="397"/>
                  </a:lnTo>
                  <a:lnTo>
                    <a:pt x="163" y="400"/>
                  </a:lnTo>
                  <a:lnTo>
                    <a:pt x="163" y="401"/>
                  </a:lnTo>
                  <a:lnTo>
                    <a:pt x="164" y="401"/>
                  </a:lnTo>
                  <a:lnTo>
                    <a:pt x="164" y="403"/>
                  </a:lnTo>
                  <a:lnTo>
                    <a:pt x="164" y="404"/>
                  </a:lnTo>
                  <a:lnTo>
                    <a:pt x="164" y="406"/>
                  </a:lnTo>
                  <a:lnTo>
                    <a:pt x="164" y="408"/>
                  </a:lnTo>
                  <a:lnTo>
                    <a:pt x="164" y="409"/>
                  </a:lnTo>
                  <a:lnTo>
                    <a:pt x="166" y="409"/>
                  </a:lnTo>
                  <a:lnTo>
                    <a:pt x="164" y="411"/>
                  </a:lnTo>
                  <a:lnTo>
                    <a:pt x="166" y="411"/>
                  </a:lnTo>
                  <a:lnTo>
                    <a:pt x="166" y="412"/>
                  </a:lnTo>
                  <a:lnTo>
                    <a:pt x="166" y="414"/>
                  </a:lnTo>
                  <a:lnTo>
                    <a:pt x="167" y="415"/>
                  </a:lnTo>
                  <a:lnTo>
                    <a:pt x="166" y="415"/>
                  </a:lnTo>
                  <a:lnTo>
                    <a:pt x="166" y="417"/>
                  </a:lnTo>
                  <a:lnTo>
                    <a:pt x="164" y="417"/>
                  </a:lnTo>
                  <a:lnTo>
                    <a:pt x="164" y="418"/>
                  </a:lnTo>
                  <a:lnTo>
                    <a:pt x="164" y="420"/>
                  </a:lnTo>
                  <a:lnTo>
                    <a:pt x="163" y="420"/>
                  </a:lnTo>
                  <a:lnTo>
                    <a:pt x="163" y="422"/>
                  </a:lnTo>
                  <a:lnTo>
                    <a:pt x="164" y="423"/>
                  </a:lnTo>
                  <a:lnTo>
                    <a:pt x="166" y="426"/>
                  </a:lnTo>
                  <a:lnTo>
                    <a:pt x="164" y="426"/>
                  </a:lnTo>
                  <a:lnTo>
                    <a:pt x="164" y="428"/>
                  </a:lnTo>
                  <a:lnTo>
                    <a:pt x="166" y="428"/>
                  </a:lnTo>
                  <a:lnTo>
                    <a:pt x="166" y="429"/>
                  </a:lnTo>
                  <a:lnTo>
                    <a:pt x="166" y="431"/>
                  </a:lnTo>
                  <a:lnTo>
                    <a:pt x="167" y="431"/>
                  </a:lnTo>
                  <a:lnTo>
                    <a:pt x="169" y="431"/>
                  </a:lnTo>
                  <a:lnTo>
                    <a:pt x="169" y="433"/>
                  </a:lnTo>
                  <a:lnTo>
                    <a:pt x="170" y="433"/>
                  </a:lnTo>
                  <a:lnTo>
                    <a:pt x="170" y="431"/>
                  </a:lnTo>
                  <a:lnTo>
                    <a:pt x="172" y="431"/>
                  </a:lnTo>
                  <a:lnTo>
                    <a:pt x="172" y="433"/>
                  </a:lnTo>
                  <a:lnTo>
                    <a:pt x="170" y="434"/>
                  </a:lnTo>
                  <a:lnTo>
                    <a:pt x="172" y="434"/>
                  </a:lnTo>
                  <a:lnTo>
                    <a:pt x="173" y="434"/>
                  </a:lnTo>
                  <a:lnTo>
                    <a:pt x="173" y="436"/>
                  </a:lnTo>
                  <a:lnTo>
                    <a:pt x="173" y="439"/>
                  </a:lnTo>
                  <a:lnTo>
                    <a:pt x="173" y="440"/>
                  </a:lnTo>
                  <a:lnTo>
                    <a:pt x="175" y="440"/>
                  </a:lnTo>
                  <a:lnTo>
                    <a:pt x="175" y="439"/>
                  </a:lnTo>
                  <a:lnTo>
                    <a:pt x="175" y="440"/>
                  </a:lnTo>
                  <a:lnTo>
                    <a:pt x="177" y="440"/>
                  </a:lnTo>
                  <a:lnTo>
                    <a:pt x="177" y="442"/>
                  </a:lnTo>
                  <a:lnTo>
                    <a:pt x="178" y="442"/>
                  </a:lnTo>
                  <a:lnTo>
                    <a:pt x="178" y="444"/>
                  </a:lnTo>
                  <a:lnTo>
                    <a:pt x="178" y="445"/>
                  </a:lnTo>
                  <a:lnTo>
                    <a:pt x="180" y="445"/>
                  </a:lnTo>
                  <a:lnTo>
                    <a:pt x="180" y="447"/>
                  </a:lnTo>
                  <a:lnTo>
                    <a:pt x="181" y="447"/>
                  </a:lnTo>
                  <a:lnTo>
                    <a:pt x="181" y="448"/>
                  </a:lnTo>
                  <a:lnTo>
                    <a:pt x="180" y="448"/>
                  </a:lnTo>
                  <a:lnTo>
                    <a:pt x="180" y="450"/>
                  </a:lnTo>
                  <a:lnTo>
                    <a:pt x="181" y="450"/>
                  </a:lnTo>
                  <a:lnTo>
                    <a:pt x="180" y="450"/>
                  </a:lnTo>
                  <a:lnTo>
                    <a:pt x="181" y="451"/>
                  </a:lnTo>
                  <a:lnTo>
                    <a:pt x="181" y="453"/>
                  </a:lnTo>
                  <a:lnTo>
                    <a:pt x="183" y="453"/>
                  </a:lnTo>
                  <a:lnTo>
                    <a:pt x="183" y="454"/>
                  </a:lnTo>
                  <a:lnTo>
                    <a:pt x="181" y="454"/>
                  </a:lnTo>
                  <a:lnTo>
                    <a:pt x="181" y="456"/>
                  </a:lnTo>
                  <a:lnTo>
                    <a:pt x="183" y="456"/>
                  </a:lnTo>
                  <a:lnTo>
                    <a:pt x="183" y="458"/>
                  </a:lnTo>
                  <a:lnTo>
                    <a:pt x="183" y="459"/>
                  </a:lnTo>
                  <a:lnTo>
                    <a:pt x="184" y="459"/>
                  </a:lnTo>
                  <a:lnTo>
                    <a:pt x="183" y="461"/>
                  </a:lnTo>
                  <a:lnTo>
                    <a:pt x="181" y="461"/>
                  </a:lnTo>
                  <a:lnTo>
                    <a:pt x="180" y="461"/>
                  </a:lnTo>
                  <a:lnTo>
                    <a:pt x="178" y="461"/>
                  </a:lnTo>
                  <a:lnTo>
                    <a:pt x="178" y="462"/>
                  </a:lnTo>
                  <a:lnTo>
                    <a:pt x="177" y="462"/>
                  </a:lnTo>
                  <a:lnTo>
                    <a:pt x="175" y="462"/>
                  </a:lnTo>
                  <a:lnTo>
                    <a:pt x="173" y="462"/>
                  </a:lnTo>
                  <a:lnTo>
                    <a:pt x="172" y="462"/>
                  </a:lnTo>
                  <a:lnTo>
                    <a:pt x="170" y="464"/>
                  </a:lnTo>
                  <a:lnTo>
                    <a:pt x="169" y="464"/>
                  </a:lnTo>
                  <a:lnTo>
                    <a:pt x="167" y="464"/>
                  </a:lnTo>
                  <a:lnTo>
                    <a:pt x="167" y="465"/>
                  </a:lnTo>
                  <a:lnTo>
                    <a:pt x="166" y="465"/>
                  </a:lnTo>
                  <a:lnTo>
                    <a:pt x="163" y="467"/>
                  </a:lnTo>
                  <a:lnTo>
                    <a:pt x="161" y="467"/>
                  </a:lnTo>
                  <a:lnTo>
                    <a:pt x="159" y="467"/>
                  </a:lnTo>
                  <a:lnTo>
                    <a:pt x="158" y="467"/>
                  </a:lnTo>
                  <a:lnTo>
                    <a:pt x="155" y="469"/>
                  </a:lnTo>
                  <a:lnTo>
                    <a:pt x="152" y="469"/>
                  </a:lnTo>
                  <a:lnTo>
                    <a:pt x="150" y="469"/>
                  </a:lnTo>
                  <a:lnTo>
                    <a:pt x="148" y="470"/>
                  </a:lnTo>
                  <a:lnTo>
                    <a:pt x="147" y="470"/>
                  </a:lnTo>
                  <a:lnTo>
                    <a:pt x="145" y="470"/>
                  </a:lnTo>
                  <a:lnTo>
                    <a:pt x="144" y="470"/>
                  </a:lnTo>
                  <a:lnTo>
                    <a:pt x="142" y="470"/>
                  </a:lnTo>
                  <a:lnTo>
                    <a:pt x="142" y="472"/>
                  </a:lnTo>
                  <a:lnTo>
                    <a:pt x="141" y="472"/>
                  </a:lnTo>
                  <a:lnTo>
                    <a:pt x="139" y="472"/>
                  </a:lnTo>
                  <a:lnTo>
                    <a:pt x="137" y="472"/>
                  </a:lnTo>
                  <a:lnTo>
                    <a:pt x="137" y="473"/>
                  </a:lnTo>
                  <a:lnTo>
                    <a:pt x="136" y="473"/>
                  </a:lnTo>
                  <a:lnTo>
                    <a:pt x="134" y="473"/>
                  </a:lnTo>
                  <a:lnTo>
                    <a:pt x="133" y="473"/>
                  </a:lnTo>
                  <a:lnTo>
                    <a:pt x="133" y="475"/>
                  </a:lnTo>
                  <a:lnTo>
                    <a:pt x="131" y="475"/>
                  </a:lnTo>
                  <a:lnTo>
                    <a:pt x="130" y="475"/>
                  </a:lnTo>
                  <a:lnTo>
                    <a:pt x="128" y="475"/>
                  </a:lnTo>
                  <a:lnTo>
                    <a:pt x="128" y="476"/>
                  </a:lnTo>
                  <a:lnTo>
                    <a:pt x="127" y="476"/>
                  </a:lnTo>
                  <a:lnTo>
                    <a:pt x="125" y="476"/>
                  </a:lnTo>
                  <a:lnTo>
                    <a:pt x="125" y="475"/>
                  </a:lnTo>
                  <a:lnTo>
                    <a:pt x="125" y="473"/>
                  </a:lnTo>
                  <a:lnTo>
                    <a:pt x="125" y="472"/>
                  </a:lnTo>
                  <a:lnTo>
                    <a:pt x="123" y="472"/>
                  </a:lnTo>
                  <a:lnTo>
                    <a:pt x="122" y="472"/>
                  </a:lnTo>
                  <a:lnTo>
                    <a:pt x="120" y="472"/>
                  </a:lnTo>
                  <a:lnTo>
                    <a:pt x="119" y="472"/>
                  </a:lnTo>
                  <a:lnTo>
                    <a:pt x="117" y="472"/>
                  </a:lnTo>
                  <a:lnTo>
                    <a:pt x="116" y="472"/>
                  </a:lnTo>
                  <a:lnTo>
                    <a:pt x="116" y="470"/>
                  </a:lnTo>
                  <a:lnTo>
                    <a:pt x="114" y="469"/>
                  </a:lnTo>
                  <a:lnTo>
                    <a:pt x="112" y="465"/>
                  </a:lnTo>
                  <a:lnTo>
                    <a:pt x="111" y="465"/>
                  </a:lnTo>
                  <a:lnTo>
                    <a:pt x="111" y="464"/>
                  </a:lnTo>
                  <a:lnTo>
                    <a:pt x="109" y="464"/>
                  </a:lnTo>
                  <a:lnTo>
                    <a:pt x="108" y="458"/>
                  </a:lnTo>
                  <a:lnTo>
                    <a:pt x="108" y="456"/>
                  </a:lnTo>
                  <a:lnTo>
                    <a:pt x="105" y="456"/>
                  </a:lnTo>
                  <a:lnTo>
                    <a:pt x="101" y="456"/>
                  </a:lnTo>
                  <a:lnTo>
                    <a:pt x="98" y="456"/>
                  </a:lnTo>
                  <a:lnTo>
                    <a:pt x="97" y="454"/>
                  </a:lnTo>
                  <a:lnTo>
                    <a:pt x="95" y="453"/>
                  </a:lnTo>
                  <a:lnTo>
                    <a:pt x="94" y="451"/>
                  </a:lnTo>
                  <a:lnTo>
                    <a:pt x="92" y="450"/>
                  </a:lnTo>
                  <a:lnTo>
                    <a:pt x="91" y="450"/>
                  </a:lnTo>
                  <a:lnTo>
                    <a:pt x="89" y="450"/>
                  </a:lnTo>
                  <a:lnTo>
                    <a:pt x="87" y="450"/>
                  </a:lnTo>
                  <a:lnTo>
                    <a:pt x="87" y="448"/>
                  </a:lnTo>
                  <a:lnTo>
                    <a:pt x="86" y="447"/>
                  </a:lnTo>
                  <a:lnTo>
                    <a:pt x="84" y="447"/>
                  </a:lnTo>
                  <a:lnTo>
                    <a:pt x="84" y="445"/>
                  </a:lnTo>
                  <a:lnTo>
                    <a:pt x="83" y="444"/>
                  </a:lnTo>
                  <a:lnTo>
                    <a:pt x="81" y="442"/>
                  </a:lnTo>
                  <a:lnTo>
                    <a:pt x="81" y="440"/>
                  </a:lnTo>
                  <a:lnTo>
                    <a:pt x="81" y="439"/>
                  </a:lnTo>
                  <a:lnTo>
                    <a:pt x="81" y="437"/>
                  </a:lnTo>
                  <a:lnTo>
                    <a:pt x="81" y="436"/>
                  </a:lnTo>
                  <a:lnTo>
                    <a:pt x="83" y="434"/>
                  </a:lnTo>
                  <a:lnTo>
                    <a:pt x="83" y="433"/>
                  </a:lnTo>
                  <a:lnTo>
                    <a:pt x="81" y="431"/>
                  </a:lnTo>
                  <a:lnTo>
                    <a:pt x="80" y="433"/>
                  </a:lnTo>
                  <a:lnTo>
                    <a:pt x="78" y="433"/>
                  </a:lnTo>
                  <a:lnTo>
                    <a:pt x="78" y="431"/>
                  </a:lnTo>
                  <a:lnTo>
                    <a:pt x="78" y="429"/>
                  </a:lnTo>
                  <a:lnTo>
                    <a:pt x="76" y="429"/>
                  </a:lnTo>
                  <a:lnTo>
                    <a:pt x="75" y="429"/>
                  </a:lnTo>
                  <a:lnTo>
                    <a:pt x="73" y="428"/>
                  </a:lnTo>
                  <a:lnTo>
                    <a:pt x="73" y="426"/>
                  </a:lnTo>
                  <a:lnTo>
                    <a:pt x="73" y="425"/>
                  </a:lnTo>
                  <a:lnTo>
                    <a:pt x="73" y="423"/>
                  </a:lnTo>
                  <a:lnTo>
                    <a:pt x="73" y="422"/>
                  </a:lnTo>
                  <a:lnTo>
                    <a:pt x="73" y="420"/>
                  </a:lnTo>
                  <a:lnTo>
                    <a:pt x="73" y="418"/>
                  </a:lnTo>
                  <a:lnTo>
                    <a:pt x="73" y="417"/>
                  </a:lnTo>
                  <a:lnTo>
                    <a:pt x="73" y="415"/>
                  </a:lnTo>
                  <a:lnTo>
                    <a:pt x="72" y="415"/>
                  </a:lnTo>
                  <a:lnTo>
                    <a:pt x="70" y="415"/>
                  </a:lnTo>
                  <a:lnTo>
                    <a:pt x="69" y="415"/>
                  </a:lnTo>
                  <a:lnTo>
                    <a:pt x="67" y="415"/>
                  </a:lnTo>
                  <a:lnTo>
                    <a:pt x="67" y="414"/>
                  </a:lnTo>
                  <a:lnTo>
                    <a:pt x="67" y="412"/>
                  </a:lnTo>
                  <a:lnTo>
                    <a:pt x="67" y="411"/>
                  </a:lnTo>
                  <a:lnTo>
                    <a:pt x="69" y="412"/>
                  </a:lnTo>
                  <a:lnTo>
                    <a:pt x="69" y="411"/>
                  </a:lnTo>
                  <a:lnTo>
                    <a:pt x="67" y="411"/>
                  </a:lnTo>
                  <a:lnTo>
                    <a:pt x="65" y="409"/>
                  </a:lnTo>
                  <a:lnTo>
                    <a:pt x="64" y="409"/>
                  </a:lnTo>
                  <a:lnTo>
                    <a:pt x="62" y="409"/>
                  </a:lnTo>
                  <a:lnTo>
                    <a:pt x="62" y="408"/>
                  </a:lnTo>
                  <a:lnTo>
                    <a:pt x="62" y="406"/>
                  </a:lnTo>
                  <a:lnTo>
                    <a:pt x="64" y="406"/>
                  </a:lnTo>
                  <a:lnTo>
                    <a:pt x="64" y="404"/>
                  </a:lnTo>
                  <a:lnTo>
                    <a:pt x="65" y="403"/>
                  </a:lnTo>
                  <a:lnTo>
                    <a:pt x="65" y="401"/>
                  </a:lnTo>
                  <a:lnTo>
                    <a:pt x="65" y="400"/>
                  </a:lnTo>
                  <a:lnTo>
                    <a:pt x="64" y="398"/>
                  </a:lnTo>
                  <a:lnTo>
                    <a:pt x="62" y="398"/>
                  </a:lnTo>
                  <a:lnTo>
                    <a:pt x="62" y="397"/>
                  </a:lnTo>
                  <a:lnTo>
                    <a:pt x="62" y="395"/>
                  </a:lnTo>
                  <a:lnTo>
                    <a:pt x="64" y="395"/>
                  </a:lnTo>
                  <a:lnTo>
                    <a:pt x="64" y="393"/>
                  </a:lnTo>
                  <a:lnTo>
                    <a:pt x="65" y="393"/>
                  </a:lnTo>
                  <a:lnTo>
                    <a:pt x="65" y="392"/>
                  </a:lnTo>
                  <a:lnTo>
                    <a:pt x="67" y="392"/>
                  </a:lnTo>
                  <a:lnTo>
                    <a:pt x="69" y="392"/>
                  </a:lnTo>
                  <a:lnTo>
                    <a:pt x="70" y="392"/>
                  </a:lnTo>
                  <a:lnTo>
                    <a:pt x="70" y="390"/>
                  </a:lnTo>
                  <a:lnTo>
                    <a:pt x="70" y="389"/>
                  </a:lnTo>
                  <a:lnTo>
                    <a:pt x="69" y="387"/>
                  </a:lnTo>
                  <a:lnTo>
                    <a:pt x="70" y="386"/>
                  </a:lnTo>
                  <a:lnTo>
                    <a:pt x="70" y="384"/>
                  </a:lnTo>
                  <a:lnTo>
                    <a:pt x="72" y="384"/>
                  </a:lnTo>
                  <a:lnTo>
                    <a:pt x="70" y="382"/>
                  </a:lnTo>
                  <a:lnTo>
                    <a:pt x="70" y="381"/>
                  </a:lnTo>
                  <a:lnTo>
                    <a:pt x="70" y="379"/>
                  </a:lnTo>
                  <a:lnTo>
                    <a:pt x="70" y="378"/>
                  </a:lnTo>
                  <a:lnTo>
                    <a:pt x="72" y="376"/>
                  </a:lnTo>
                  <a:lnTo>
                    <a:pt x="72" y="375"/>
                  </a:lnTo>
                  <a:lnTo>
                    <a:pt x="73" y="373"/>
                  </a:lnTo>
                  <a:lnTo>
                    <a:pt x="73" y="370"/>
                  </a:lnTo>
                  <a:lnTo>
                    <a:pt x="73" y="368"/>
                  </a:lnTo>
                  <a:lnTo>
                    <a:pt x="73" y="367"/>
                  </a:lnTo>
                  <a:lnTo>
                    <a:pt x="73" y="365"/>
                  </a:lnTo>
                  <a:lnTo>
                    <a:pt x="75" y="365"/>
                  </a:lnTo>
                  <a:lnTo>
                    <a:pt x="75" y="364"/>
                  </a:lnTo>
                  <a:lnTo>
                    <a:pt x="75" y="362"/>
                  </a:lnTo>
                  <a:lnTo>
                    <a:pt x="75" y="361"/>
                  </a:lnTo>
                  <a:lnTo>
                    <a:pt x="75" y="359"/>
                  </a:lnTo>
                  <a:lnTo>
                    <a:pt x="75" y="357"/>
                  </a:lnTo>
                  <a:lnTo>
                    <a:pt x="75" y="356"/>
                  </a:lnTo>
                  <a:lnTo>
                    <a:pt x="73" y="356"/>
                  </a:lnTo>
                  <a:lnTo>
                    <a:pt x="73" y="354"/>
                  </a:lnTo>
                  <a:lnTo>
                    <a:pt x="72" y="354"/>
                  </a:lnTo>
                  <a:lnTo>
                    <a:pt x="70" y="354"/>
                  </a:lnTo>
                  <a:lnTo>
                    <a:pt x="69" y="356"/>
                  </a:lnTo>
                  <a:lnTo>
                    <a:pt x="67" y="356"/>
                  </a:lnTo>
                  <a:lnTo>
                    <a:pt x="65" y="356"/>
                  </a:lnTo>
                  <a:lnTo>
                    <a:pt x="65" y="354"/>
                  </a:lnTo>
                  <a:lnTo>
                    <a:pt x="64" y="354"/>
                  </a:lnTo>
                  <a:lnTo>
                    <a:pt x="64" y="353"/>
                  </a:lnTo>
                  <a:lnTo>
                    <a:pt x="62" y="353"/>
                  </a:lnTo>
                  <a:lnTo>
                    <a:pt x="62" y="351"/>
                  </a:lnTo>
                  <a:lnTo>
                    <a:pt x="62" y="350"/>
                  </a:lnTo>
                  <a:lnTo>
                    <a:pt x="61" y="350"/>
                  </a:lnTo>
                  <a:lnTo>
                    <a:pt x="61" y="348"/>
                  </a:lnTo>
                  <a:lnTo>
                    <a:pt x="62" y="346"/>
                  </a:lnTo>
                  <a:lnTo>
                    <a:pt x="61" y="345"/>
                  </a:lnTo>
                  <a:lnTo>
                    <a:pt x="61" y="343"/>
                  </a:lnTo>
                  <a:lnTo>
                    <a:pt x="61" y="340"/>
                  </a:lnTo>
                  <a:lnTo>
                    <a:pt x="62" y="339"/>
                  </a:lnTo>
                  <a:lnTo>
                    <a:pt x="62" y="337"/>
                  </a:lnTo>
                  <a:lnTo>
                    <a:pt x="62" y="335"/>
                  </a:lnTo>
                  <a:lnTo>
                    <a:pt x="64" y="335"/>
                  </a:lnTo>
                  <a:lnTo>
                    <a:pt x="65" y="335"/>
                  </a:lnTo>
                  <a:lnTo>
                    <a:pt x="65" y="334"/>
                  </a:lnTo>
                  <a:lnTo>
                    <a:pt x="67" y="334"/>
                  </a:lnTo>
                  <a:lnTo>
                    <a:pt x="67" y="332"/>
                  </a:lnTo>
                  <a:lnTo>
                    <a:pt x="67" y="331"/>
                  </a:lnTo>
                  <a:lnTo>
                    <a:pt x="67" y="329"/>
                  </a:lnTo>
                  <a:lnTo>
                    <a:pt x="67" y="328"/>
                  </a:lnTo>
                  <a:lnTo>
                    <a:pt x="69" y="326"/>
                  </a:lnTo>
                  <a:lnTo>
                    <a:pt x="70" y="325"/>
                  </a:lnTo>
                  <a:lnTo>
                    <a:pt x="70" y="326"/>
                  </a:lnTo>
                  <a:lnTo>
                    <a:pt x="72" y="326"/>
                  </a:lnTo>
                  <a:lnTo>
                    <a:pt x="72" y="325"/>
                  </a:lnTo>
                  <a:lnTo>
                    <a:pt x="70" y="323"/>
                  </a:lnTo>
                  <a:lnTo>
                    <a:pt x="70" y="321"/>
                  </a:lnTo>
                  <a:lnTo>
                    <a:pt x="70" y="320"/>
                  </a:lnTo>
                  <a:lnTo>
                    <a:pt x="72" y="320"/>
                  </a:lnTo>
                  <a:lnTo>
                    <a:pt x="72" y="318"/>
                  </a:lnTo>
                  <a:lnTo>
                    <a:pt x="70" y="317"/>
                  </a:lnTo>
                  <a:lnTo>
                    <a:pt x="72" y="315"/>
                  </a:lnTo>
                  <a:lnTo>
                    <a:pt x="72" y="314"/>
                  </a:lnTo>
                  <a:lnTo>
                    <a:pt x="72" y="310"/>
                  </a:lnTo>
                  <a:lnTo>
                    <a:pt x="72" y="309"/>
                  </a:lnTo>
                  <a:lnTo>
                    <a:pt x="72" y="307"/>
                  </a:lnTo>
                  <a:lnTo>
                    <a:pt x="72" y="306"/>
                  </a:lnTo>
                  <a:lnTo>
                    <a:pt x="70" y="306"/>
                  </a:lnTo>
                  <a:lnTo>
                    <a:pt x="70" y="304"/>
                  </a:lnTo>
                  <a:lnTo>
                    <a:pt x="70" y="299"/>
                  </a:lnTo>
                  <a:lnTo>
                    <a:pt x="70" y="298"/>
                  </a:lnTo>
                  <a:lnTo>
                    <a:pt x="70" y="296"/>
                  </a:lnTo>
                  <a:lnTo>
                    <a:pt x="70" y="295"/>
                  </a:lnTo>
                  <a:lnTo>
                    <a:pt x="69" y="295"/>
                  </a:lnTo>
                  <a:lnTo>
                    <a:pt x="70" y="293"/>
                  </a:lnTo>
                  <a:lnTo>
                    <a:pt x="69" y="292"/>
                  </a:lnTo>
                  <a:lnTo>
                    <a:pt x="69" y="289"/>
                  </a:lnTo>
                  <a:lnTo>
                    <a:pt x="69" y="287"/>
                  </a:lnTo>
                  <a:lnTo>
                    <a:pt x="69" y="285"/>
                  </a:lnTo>
                  <a:lnTo>
                    <a:pt x="70" y="284"/>
                  </a:lnTo>
                  <a:lnTo>
                    <a:pt x="70" y="282"/>
                  </a:lnTo>
                  <a:lnTo>
                    <a:pt x="70" y="281"/>
                  </a:lnTo>
                  <a:lnTo>
                    <a:pt x="69" y="279"/>
                  </a:lnTo>
                  <a:lnTo>
                    <a:pt x="69" y="278"/>
                  </a:lnTo>
                  <a:lnTo>
                    <a:pt x="70" y="278"/>
                  </a:lnTo>
                  <a:lnTo>
                    <a:pt x="72" y="278"/>
                  </a:lnTo>
                  <a:lnTo>
                    <a:pt x="72" y="276"/>
                  </a:lnTo>
                  <a:lnTo>
                    <a:pt x="73" y="274"/>
                  </a:lnTo>
                  <a:lnTo>
                    <a:pt x="73" y="273"/>
                  </a:lnTo>
                  <a:lnTo>
                    <a:pt x="75" y="273"/>
                  </a:lnTo>
                  <a:lnTo>
                    <a:pt x="76" y="273"/>
                  </a:lnTo>
                  <a:lnTo>
                    <a:pt x="78" y="271"/>
                  </a:lnTo>
                  <a:lnTo>
                    <a:pt x="80" y="271"/>
                  </a:lnTo>
                  <a:lnTo>
                    <a:pt x="81" y="271"/>
                  </a:lnTo>
                  <a:lnTo>
                    <a:pt x="81" y="270"/>
                  </a:lnTo>
                  <a:lnTo>
                    <a:pt x="83" y="270"/>
                  </a:lnTo>
                  <a:lnTo>
                    <a:pt x="83" y="268"/>
                  </a:lnTo>
                  <a:lnTo>
                    <a:pt x="83" y="267"/>
                  </a:lnTo>
                  <a:lnTo>
                    <a:pt x="81" y="267"/>
                  </a:lnTo>
                  <a:lnTo>
                    <a:pt x="81" y="265"/>
                  </a:lnTo>
                  <a:lnTo>
                    <a:pt x="81" y="263"/>
                  </a:lnTo>
                  <a:lnTo>
                    <a:pt x="81" y="262"/>
                  </a:lnTo>
                  <a:lnTo>
                    <a:pt x="80" y="260"/>
                  </a:lnTo>
                  <a:lnTo>
                    <a:pt x="78" y="260"/>
                  </a:lnTo>
                  <a:lnTo>
                    <a:pt x="78" y="259"/>
                  </a:lnTo>
                  <a:lnTo>
                    <a:pt x="76" y="259"/>
                  </a:lnTo>
                  <a:lnTo>
                    <a:pt x="76" y="257"/>
                  </a:lnTo>
                  <a:lnTo>
                    <a:pt x="75" y="257"/>
                  </a:lnTo>
                  <a:lnTo>
                    <a:pt x="75" y="256"/>
                  </a:lnTo>
                  <a:lnTo>
                    <a:pt x="75" y="254"/>
                  </a:lnTo>
                  <a:lnTo>
                    <a:pt x="75" y="253"/>
                  </a:lnTo>
                  <a:lnTo>
                    <a:pt x="73" y="251"/>
                  </a:lnTo>
                  <a:lnTo>
                    <a:pt x="72" y="251"/>
                  </a:lnTo>
                  <a:lnTo>
                    <a:pt x="72" y="249"/>
                  </a:lnTo>
                  <a:lnTo>
                    <a:pt x="70" y="249"/>
                  </a:lnTo>
                  <a:lnTo>
                    <a:pt x="69" y="248"/>
                  </a:lnTo>
                  <a:lnTo>
                    <a:pt x="67" y="248"/>
                  </a:lnTo>
                  <a:lnTo>
                    <a:pt x="67" y="246"/>
                  </a:lnTo>
                  <a:lnTo>
                    <a:pt x="65" y="246"/>
                  </a:lnTo>
                  <a:lnTo>
                    <a:pt x="65" y="245"/>
                  </a:lnTo>
                  <a:lnTo>
                    <a:pt x="64" y="245"/>
                  </a:lnTo>
                  <a:lnTo>
                    <a:pt x="64" y="243"/>
                  </a:lnTo>
                  <a:lnTo>
                    <a:pt x="62" y="243"/>
                  </a:lnTo>
                  <a:lnTo>
                    <a:pt x="62" y="245"/>
                  </a:lnTo>
                  <a:lnTo>
                    <a:pt x="61" y="243"/>
                  </a:lnTo>
                  <a:lnTo>
                    <a:pt x="61" y="242"/>
                  </a:lnTo>
                  <a:lnTo>
                    <a:pt x="59" y="242"/>
                  </a:lnTo>
                  <a:lnTo>
                    <a:pt x="58" y="242"/>
                  </a:lnTo>
                  <a:lnTo>
                    <a:pt x="58" y="240"/>
                  </a:lnTo>
                  <a:lnTo>
                    <a:pt x="56" y="238"/>
                  </a:lnTo>
                  <a:lnTo>
                    <a:pt x="55" y="237"/>
                  </a:lnTo>
                  <a:lnTo>
                    <a:pt x="55" y="235"/>
                  </a:lnTo>
                  <a:lnTo>
                    <a:pt x="53" y="234"/>
                  </a:lnTo>
                  <a:lnTo>
                    <a:pt x="53" y="232"/>
                  </a:lnTo>
                  <a:lnTo>
                    <a:pt x="51" y="231"/>
                  </a:lnTo>
                  <a:lnTo>
                    <a:pt x="50" y="229"/>
                  </a:lnTo>
                  <a:lnTo>
                    <a:pt x="50" y="227"/>
                  </a:lnTo>
                  <a:lnTo>
                    <a:pt x="48" y="227"/>
                  </a:lnTo>
                  <a:lnTo>
                    <a:pt x="50" y="226"/>
                  </a:lnTo>
                  <a:lnTo>
                    <a:pt x="50" y="224"/>
                  </a:lnTo>
                  <a:lnTo>
                    <a:pt x="50" y="223"/>
                  </a:lnTo>
                  <a:lnTo>
                    <a:pt x="51" y="223"/>
                  </a:lnTo>
                  <a:lnTo>
                    <a:pt x="53" y="223"/>
                  </a:lnTo>
                  <a:lnTo>
                    <a:pt x="55" y="223"/>
                  </a:lnTo>
                  <a:lnTo>
                    <a:pt x="55" y="221"/>
                  </a:lnTo>
                  <a:lnTo>
                    <a:pt x="56" y="221"/>
                  </a:lnTo>
                  <a:lnTo>
                    <a:pt x="58" y="223"/>
                  </a:lnTo>
                  <a:lnTo>
                    <a:pt x="59" y="221"/>
                  </a:lnTo>
                  <a:lnTo>
                    <a:pt x="61" y="220"/>
                  </a:lnTo>
                  <a:lnTo>
                    <a:pt x="61" y="218"/>
                  </a:lnTo>
                  <a:lnTo>
                    <a:pt x="62" y="217"/>
                  </a:lnTo>
                  <a:lnTo>
                    <a:pt x="62" y="215"/>
                  </a:lnTo>
                  <a:lnTo>
                    <a:pt x="62" y="213"/>
                  </a:lnTo>
                  <a:lnTo>
                    <a:pt x="62" y="212"/>
                  </a:lnTo>
                  <a:lnTo>
                    <a:pt x="62" y="210"/>
                  </a:lnTo>
                  <a:lnTo>
                    <a:pt x="61" y="210"/>
                  </a:lnTo>
                  <a:lnTo>
                    <a:pt x="61" y="209"/>
                  </a:lnTo>
                  <a:lnTo>
                    <a:pt x="61" y="207"/>
                  </a:lnTo>
                  <a:lnTo>
                    <a:pt x="59" y="207"/>
                  </a:lnTo>
                  <a:lnTo>
                    <a:pt x="59" y="206"/>
                  </a:lnTo>
                  <a:lnTo>
                    <a:pt x="58" y="204"/>
                  </a:lnTo>
                  <a:lnTo>
                    <a:pt x="58" y="202"/>
                  </a:lnTo>
                  <a:lnTo>
                    <a:pt x="56" y="202"/>
                  </a:lnTo>
                  <a:lnTo>
                    <a:pt x="56" y="201"/>
                  </a:lnTo>
                  <a:lnTo>
                    <a:pt x="56" y="199"/>
                  </a:lnTo>
                  <a:lnTo>
                    <a:pt x="56" y="198"/>
                  </a:lnTo>
                  <a:lnTo>
                    <a:pt x="56" y="196"/>
                  </a:lnTo>
                  <a:lnTo>
                    <a:pt x="56" y="195"/>
                  </a:lnTo>
                  <a:lnTo>
                    <a:pt x="58" y="195"/>
                  </a:lnTo>
                  <a:lnTo>
                    <a:pt x="58" y="193"/>
                  </a:lnTo>
                  <a:lnTo>
                    <a:pt x="58" y="190"/>
                  </a:lnTo>
                  <a:lnTo>
                    <a:pt x="59" y="188"/>
                  </a:lnTo>
                  <a:lnTo>
                    <a:pt x="61" y="188"/>
                  </a:lnTo>
                  <a:lnTo>
                    <a:pt x="62" y="185"/>
                  </a:lnTo>
                  <a:lnTo>
                    <a:pt x="62" y="184"/>
                  </a:lnTo>
                  <a:lnTo>
                    <a:pt x="62" y="182"/>
                  </a:lnTo>
                  <a:lnTo>
                    <a:pt x="61" y="180"/>
                  </a:lnTo>
                  <a:lnTo>
                    <a:pt x="61" y="179"/>
                  </a:lnTo>
                  <a:lnTo>
                    <a:pt x="61" y="177"/>
                  </a:lnTo>
                  <a:lnTo>
                    <a:pt x="62" y="177"/>
                  </a:lnTo>
                  <a:lnTo>
                    <a:pt x="64" y="174"/>
                  </a:lnTo>
                  <a:lnTo>
                    <a:pt x="65" y="173"/>
                  </a:lnTo>
                  <a:lnTo>
                    <a:pt x="64" y="171"/>
                  </a:lnTo>
                  <a:lnTo>
                    <a:pt x="65" y="170"/>
                  </a:lnTo>
                  <a:lnTo>
                    <a:pt x="65" y="168"/>
                  </a:lnTo>
                  <a:lnTo>
                    <a:pt x="65" y="166"/>
                  </a:lnTo>
                  <a:lnTo>
                    <a:pt x="65" y="165"/>
                  </a:lnTo>
                  <a:lnTo>
                    <a:pt x="65" y="163"/>
                  </a:lnTo>
                  <a:lnTo>
                    <a:pt x="64" y="163"/>
                  </a:lnTo>
                  <a:lnTo>
                    <a:pt x="62" y="162"/>
                  </a:lnTo>
                  <a:lnTo>
                    <a:pt x="61" y="162"/>
                  </a:lnTo>
                  <a:lnTo>
                    <a:pt x="61" y="160"/>
                  </a:lnTo>
                  <a:lnTo>
                    <a:pt x="61" y="159"/>
                  </a:lnTo>
                  <a:lnTo>
                    <a:pt x="59" y="159"/>
                  </a:lnTo>
                  <a:lnTo>
                    <a:pt x="58" y="157"/>
                  </a:lnTo>
                  <a:lnTo>
                    <a:pt x="56" y="157"/>
                  </a:lnTo>
                  <a:lnTo>
                    <a:pt x="55" y="157"/>
                  </a:lnTo>
                  <a:lnTo>
                    <a:pt x="53" y="155"/>
                  </a:lnTo>
                  <a:lnTo>
                    <a:pt x="51" y="157"/>
                  </a:lnTo>
                  <a:lnTo>
                    <a:pt x="50" y="157"/>
                  </a:lnTo>
                  <a:lnTo>
                    <a:pt x="48" y="157"/>
                  </a:lnTo>
                  <a:lnTo>
                    <a:pt x="47" y="157"/>
                  </a:lnTo>
                  <a:lnTo>
                    <a:pt x="45" y="157"/>
                  </a:lnTo>
                  <a:lnTo>
                    <a:pt x="45" y="159"/>
                  </a:lnTo>
                  <a:lnTo>
                    <a:pt x="45" y="160"/>
                  </a:lnTo>
                  <a:lnTo>
                    <a:pt x="44" y="162"/>
                  </a:lnTo>
                  <a:lnTo>
                    <a:pt x="42" y="162"/>
                  </a:lnTo>
                  <a:lnTo>
                    <a:pt x="39" y="163"/>
                  </a:lnTo>
                  <a:lnTo>
                    <a:pt x="37" y="163"/>
                  </a:lnTo>
                  <a:lnTo>
                    <a:pt x="37" y="162"/>
                  </a:lnTo>
                  <a:lnTo>
                    <a:pt x="36" y="162"/>
                  </a:lnTo>
                  <a:lnTo>
                    <a:pt x="34" y="160"/>
                  </a:lnTo>
                  <a:lnTo>
                    <a:pt x="34" y="159"/>
                  </a:lnTo>
                  <a:lnTo>
                    <a:pt x="34" y="157"/>
                  </a:lnTo>
                  <a:lnTo>
                    <a:pt x="36" y="157"/>
                  </a:lnTo>
                  <a:lnTo>
                    <a:pt x="36" y="159"/>
                  </a:lnTo>
                  <a:lnTo>
                    <a:pt x="37" y="159"/>
                  </a:lnTo>
                  <a:lnTo>
                    <a:pt x="39" y="159"/>
                  </a:lnTo>
                  <a:lnTo>
                    <a:pt x="39" y="157"/>
                  </a:lnTo>
                  <a:lnTo>
                    <a:pt x="40" y="157"/>
                  </a:lnTo>
                  <a:lnTo>
                    <a:pt x="42" y="157"/>
                  </a:lnTo>
                  <a:lnTo>
                    <a:pt x="42" y="155"/>
                  </a:lnTo>
                  <a:lnTo>
                    <a:pt x="40" y="154"/>
                  </a:lnTo>
                  <a:lnTo>
                    <a:pt x="39" y="154"/>
                  </a:lnTo>
                  <a:lnTo>
                    <a:pt x="37" y="154"/>
                  </a:lnTo>
                  <a:lnTo>
                    <a:pt x="36" y="154"/>
                  </a:lnTo>
                  <a:lnTo>
                    <a:pt x="36" y="152"/>
                  </a:lnTo>
                  <a:lnTo>
                    <a:pt x="34" y="152"/>
                  </a:lnTo>
                  <a:lnTo>
                    <a:pt x="34" y="151"/>
                  </a:lnTo>
                  <a:lnTo>
                    <a:pt x="36" y="151"/>
                  </a:lnTo>
                  <a:lnTo>
                    <a:pt x="36" y="149"/>
                  </a:lnTo>
                  <a:lnTo>
                    <a:pt x="37" y="149"/>
                  </a:lnTo>
                  <a:lnTo>
                    <a:pt x="40" y="149"/>
                  </a:lnTo>
                  <a:lnTo>
                    <a:pt x="42" y="149"/>
                  </a:lnTo>
                  <a:lnTo>
                    <a:pt x="44" y="149"/>
                  </a:lnTo>
                  <a:lnTo>
                    <a:pt x="47" y="149"/>
                  </a:lnTo>
                  <a:lnTo>
                    <a:pt x="48" y="149"/>
                  </a:lnTo>
                  <a:lnTo>
                    <a:pt x="48" y="148"/>
                  </a:lnTo>
                  <a:lnTo>
                    <a:pt x="48" y="146"/>
                  </a:lnTo>
                  <a:lnTo>
                    <a:pt x="48" y="144"/>
                  </a:lnTo>
                  <a:lnTo>
                    <a:pt x="47" y="144"/>
                  </a:lnTo>
                  <a:lnTo>
                    <a:pt x="47" y="143"/>
                  </a:lnTo>
                  <a:lnTo>
                    <a:pt x="48" y="143"/>
                  </a:lnTo>
                  <a:lnTo>
                    <a:pt x="48" y="141"/>
                  </a:lnTo>
                  <a:lnTo>
                    <a:pt x="47" y="140"/>
                  </a:lnTo>
                  <a:lnTo>
                    <a:pt x="45" y="140"/>
                  </a:lnTo>
                  <a:lnTo>
                    <a:pt x="45" y="138"/>
                  </a:lnTo>
                  <a:lnTo>
                    <a:pt x="45" y="137"/>
                  </a:lnTo>
                  <a:lnTo>
                    <a:pt x="45" y="135"/>
                  </a:lnTo>
                  <a:lnTo>
                    <a:pt x="44" y="135"/>
                  </a:lnTo>
                  <a:lnTo>
                    <a:pt x="42" y="135"/>
                  </a:lnTo>
                  <a:lnTo>
                    <a:pt x="44" y="134"/>
                  </a:lnTo>
                  <a:lnTo>
                    <a:pt x="44" y="132"/>
                  </a:lnTo>
                  <a:lnTo>
                    <a:pt x="44" y="130"/>
                  </a:lnTo>
                  <a:lnTo>
                    <a:pt x="44" y="129"/>
                  </a:lnTo>
                  <a:lnTo>
                    <a:pt x="44" y="127"/>
                  </a:lnTo>
                  <a:lnTo>
                    <a:pt x="45" y="127"/>
                  </a:lnTo>
                  <a:lnTo>
                    <a:pt x="45" y="126"/>
                  </a:lnTo>
                  <a:lnTo>
                    <a:pt x="47" y="124"/>
                  </a:lnTo>
                  <a:lnTo>
                    <a:pt x="45" y="121"/>
                  </a:lnTo>
                  <a:lnTo>
                    <a:pt x="45" y="119"/>
                  </a:lnTo>
                  <a:lnTo>
                    <a:pt x="47" y="116"/>
                  </a:lnTo>
                  <a:lnTo>
                    <a:pt x="47" y="115"/>
                  </a:lnTo>
                  <a:lnTo>
                    <a:pt x="48" y="115"/>
                  </a:lnTo>
                  <a:lnTo>
                    <a:pt x="50" y="115"/>
                  </a:lnTo>
                  <a:lnTo>
                    <a:pt x="48" y="115"/>
                  </a:lnTo>
                  <a:lnTo>
                    <a:pt x="48" y="113"/>
                  </a:lnTo>
                  <a:lnTo>
                    <a:pt x="48" y="112"/>
                  </a:lnTo>
                  <a:lnTo>
                    <a:pt x="47" y="112"/>
                  </a:lnTo>
                  <a:lnTo>
                    <a:pt x="47" y="110"/>
                  </a:lnTo>
                  <a:lnTo>
                    <a:pt x="47" y="108"/>
                  </a:lnTo>
                  <a:lnTo>
                    <a:pt x="47" y="107"/>
                  </a:lnTo>
                  <a:lnTo>
                    <a:pt x="47" y="105"/>
                  </a:lnTo>
                  <a:lnTo>
                    <a:pt x="48" y="107"/>
                  </a:lnTo>
                  <a:lnTo>
                    <a:pt x="50" y="107"/>
                  </a:lnTo>
                  <a:lnTo>
                    <a:pt x="51" y="107"/>
                  </a:lnTo>
                  <a:lnTo>
                    <a:pt x="51" y="105"/>
                  </a:lnTo>
                  <a:lnTo>
                    <a:pt x="51" y="104"/>
                  </a:lnTo>
                  <a:lnTo>
                    <a:pt x="51" y="102"/>
                  </a:lnTo>
                  <a:lnTo>
                    <a:pt x="50" y="102"/>
                  </a:lnTo>
                  <a:lnTo>
                    <a:pt x="50" y="101"/>
                  </a:lnTo>
                  <a:lnTo>
                    <a:pt x="48" y="101"/>
                  </a:lnTo>
                  <a:lnTo>
                    <a:pt x="47" y="101"/>
                  </a:lnTo>
                  <a:lnTo>
                    <a:pt x="47" y="99"/>
                  </a:lnTo>
                  <a:lnTo>
                    <a:pt x="45" y="99"/>
                  </a:lnTo>
                  <a:lnTo>
                    <a:pt x="47" y="99"/>
                  </a:lnTo>
                  <a:lnTo>
                    <a:pt x="47" y="98"/>
                  </a:lnTo>
                  <a:lnTo>
                    <a:pt x="47" y="96"/>
                  </a:lnTo>
                  <a:lnTo>
                    <a:pt x="47" y="93"/>
                  </a:lnTo>
                  <a:lnTo>
                    <a:pt x="47" y="91"/>
                  </a:lnTo>
                  <a:lnTo>
                    <a:pt x="47" y="90"/>
                  </a:lnTo>
                  <a:lnTo>
                    <a:pt x="47" y="88"/>
                  </a:lnTo>
                  <a:lnTo>
                    <a:pt x="47" y="87"/>
                  </a:lnTo>
                  <a:lnTo>
                    <a:pt x="47" y="85"/>
                  </a:lnTo>
                  <a:lnTo>
                    <a:pt x="47" y="83"/>
                  </a:lnTo>
                  <a:lnTo>
                    <a:pt x="48" y="83"/>
                  </a:lnTo>
                  <a:lnTo>
                    <a:pt x="48" y="82"/>
                  </a:lnTo>
                  <a:lnTo>
                    <a:pt x="48" y="80"/>
                  </a:lnTo>
                  <a:lnTo>
                    <a:pt x="50" y="80"/>
                  </a:lnTo>
                  <a:lnTo>
                    <a:pt x="50" y="79"/>
                  </a:lnTo>
                  <a:lnTo>
                    <a:pt x="48" y="79"/>
                  </a:lnTo>
                  <a:lnTo>
                    <a:pt x="47" y="79"/>
                  </a:lnTo>
                  <a:lnTo>
                    <a:pt x="45" y="80"/>
                  </a:lnTo>
                  <a:lnTo>
                    <a:pt x="44" y="80"/>
                  </a:lnTo>
                  <a:lnTo>
                    <a:pt x="44" y="79"/>
                  </a:lnTo>
                  <a:lnTo>
                    <a:pt x="45" y="77"/>
                  </a:lnTo>
                  <a:lnTo>
                    <a:pt x="44" y="77"/>
                  </a:lnTo>
                  <a:lnTo>
                    <a:pt x="42" y="77"/>
                  </a:lnTo>
                  <a:lnTo>
                    <a:pt x="42" y="76"/>
                  </a:lnTo>
                  <a:lnTo>
                    <a:pt x="42" y="74"/>
                  </a:lnTo>
                  <a:lnTo>
                    <a:pt x="40" y="72"/>
                  </a:lnTo>
                  <a:lnTo>
                    <a:pt x="40" y="71"/>
                  </a:lnTo>
                  <a:lnTo>
                    <a:pt x="40" y="69"/>
                  </a:lnTo>
                  <a:lnTo>
                    <a:pt x="39" y="69"/>
                  </a:lnTo>
                  <a:lnTo>
                    <a:pt x="37" y="69"/>
                  </a:lnTo>
                  <a:lnTo>
                    <a:pt x="37" y="71"/>
                  </a:lnTo>
                  <a:lnTo>
                    <a:pt x="36" y="69"/>
                  </a:lnTo>
                  <a:lnTo>
                    <a:pt x="34" y="69"/>
                  </a:lnTo>
                  <a:lnTo>
                    <a:pt x="33" y="69"/>
                  </a:lnTo>
                  <a:lnTo>
                    <a:pt x="33" y="71"/>
                  </a:lnTo>
                  <a:lnTo>
                    <a:pt x="31" y="71"/>
                  </a:lnTo>
                  <a:lnTo>
                    <a:pt x="31" y="69"/>
                  </a:lnTo>
                  <a:lnTo>
                    <a:pt x="29" y="69"/>
                  </a:lnTo>
                  <a:lnTo>
                    <a:pt x="29" y="68"/>
                  </a:lnTo>
                  <a:lnTo>
                    <a:pt x="28" y="68"/>
                  </a:lnTo>
                  <a:lnTo>
                    <a:pt x="29" y="66"/>
                  </a:lnTo>
                  <a:lnTo>
                    <a:pt x="28" y="66"/>
                  </a:lnTo>
                  <a:lnTo>
                    <a:pt x="28" y="65"/>
                  </a:lnTo>
                  <a:lnTo>
                    <a:pt x="28" y="63"/>
                  </a:lnTo>
                  <a:lnTo>
                    <a:pt x="26" y="63"/>
                  </a:lnTo>
                  <a:lnTo>
                    <a:pt x="26" y="60"/>
                  </a:lnTo>
                  <a:lnTo>
                    <a:pt x="25" y="58"/>
                  </a:lnTo>
                  <a:lnTo>
                    <a:pt x="25" y="57"/>
                  </a:lnTo>
                  <a:lnTo>
                    <a:pt x="23" y="57"/>
                  </a:lnTo>
                  <a:lnTo>
                    <a:pt x="22" y="57"/>
                  </a:lnTo>
                  <a:lnTo>
                    <a:pt x="20" y="57"/>
                  </a:lnTo>
                  <a:lnTo>
                    <a:pt x="20" y="55"/>
                  </a:lnTo>
                  <a:lnTo>
                    <a:pt x="19" y="55"/>
                  </a:lnTo>
                  <a:lnTo>
                    <a:pt x="19" y="54"/>
                  </a:lnTo>
                  <a:lnTo>
                    <a:pt x="17" y="52"/>
                  </a:lnTo>
                  <a:lnTo>
                    <a:pt x="15" y="52"/>
                  </a:lnTo>
                  <a:lnTo>
                    <a:pt x="14" y="52"/>
                  </a:lnTo>
                  <a:lnTo>
                    <a:pt x="12" y="51"/>
                  </a:lnTo>
                  <a:lnTo>
                    <a:pt x="11" y="51"/>
                  </a:lnTo>
                  <a:lnTo>
                    <a:pt x="11" y="49"/>
                  </a:lnTo>
                  <a:lnTo>
                    <a:pt x="9" y="49"/>
                  </a:lnTo>
                  <a:lnTo>
                    <a:pt x="8" y="49"/>
                  </a:lnTo>
                  <a:lnTo>
                    <a:pt x="8" y="47"/>
                  </a:lnTo>
                  <a:lnTo>
                    <a:pt x="6" y="47"/>
                  </a:lnTo>
                  <a:lnTo>
                    <a:pt x="6" y="46"/>
                  </a:lnTo>
                  <a:lnTo>
                    <a:pt x="6" y="44"/>
                  </a:lnTo>
                  <a:lnTo>
                    <a:pt x="6" y="43"/>
                  </a:lnTo>
                  <a:lnTo>
                    <a:pt x="4" y="41"/>
                  </a:lnTo>
                  <a:lnTo>
                    <a:pt x="6" y="40"/>
                  </a:lnTo>
                  <a:lnTo>
                    <a:pt x="6" y="38"/>
                  </a:lnTo>
                  <a:lnTo>
                    <a:pt x="6" y="36"/>
                  </a:lnTo>
                  <a:lnTo>
                    <a:pt x="6" y="35"/>
                  </a:lnTo>
                  <a:lnTo>
                    <a:pt x="6" y="36"/>
                  </a:lnTo>
                  <a:lnTo>
                    <a:pt x="6" y="35"/>
                  </a:lnTo>
                  <a:lnTo>
                    <a:pt x="8" y="35"/>
                  </a:lnTo>
                  <a:lnTo>
                    <a:pt x="9" y="33"/>
                  </a:lnTo>
                  <a:lnTo>
                    <a:pt x="9" y="32"/>
                  </a:lnTo>
                  <a:lnTo>
                    <a:pt x="11" y="32"/>
                  </a:lnTo>
                  <a:lnTo>
                    <a:pt x="11" y="30"/>
                  </a:lnTo>
                  <a:lnTo>
                    <a:pt x="11" y="29"/>
                  </a:lnTo>
                  <a:lnTo>
                    <a:pt x="9" y="29"/>
                  </a:lnTo>
                  <a:lnTo>
                    <a:pt x="9" y="27"/>
                  </a:lnTo>
                  <a:lnTo>
                    <a:pt x="11" y="25"/>
                  </a:lnTo>
                  <a:lnTo>
                    <a:pt x="11" y="24"/>
                  </a:lnTo>
                  <a:lnTo>
                    <a:pt x="11" y="22"/>
                  </a:lnTo>
                  <a:lnTo>
                    <a:pt x="12" y="22"/>
                  </a:lnTo>
                  <a:lnTo>
                    <a:pt x="12" y="21"/>
                  </a:lnTo>
                  <a:lnTo>
                    <a:pt x="11" y="21"/>
                  </a:lnTo>
                  <a:lnTo>
                    <a:pt x="12" y="19"/>
                  </a:lnTo>
                  <a:lnTo>
                    <a:pt x="12" y="18"/>
                  </a:lnTo>
                  <a:lnTo>
                    <a:pt x="14" y="18"/>
                  </a:lnTo>
                  <a:lnTo>
                    <a:pt x="14" y="16"/>
                  </a:lnTo>
                  <a:lnTo>
                    <a:pt x="15" y="16"/>
                  </a:lnTo>
                  <a:lnTo>
                    <a:pt x="15" y="15"/>
                  </a:lnTo>
                  <a:lnTo>
                    <a:pt x="15" y="13"/>
                  </a:lnTo>
                  <a:lnTo>
                    <a:pt x="15" y="11"/>
                  </a:lnTo>
                  <a:lnTo>
                    <a:pt x="15" y="10"/>
                  </a:lnTo>
                  <a:lnTo>
                    <a:pt x="15" y="8"/>
                  </a:lnTo>
                  <a:lnTo>
                    <a:pt x="15" y="7"/>
                  </a:lnTo>
                  <a:lnTo>
                    <a:pt x="15" y="5"/>
                  </a:lnTo>
                  <a:lnTo>
                    <a:pt x="14" y="4"/>
                  </a:lnTo>
                  <a:lnTo>
                    <a:pt x="12" y="4"/>
                  </a:lnTo>
                  <a:lnTo>
                    <a:pt x="11" y="4"/>
                  </a:lnTo>
                  <a:lnTo>
                    <a:pt x="9" y="4"/>
                  </a:lnTo>
                  <a:lnTo>
                    <a:pt x="8" y="4"/>
                  </a:lnTo>
                  <a:lnTo>
                    <a:pt x="6" y="5"/>
                  </a:lnTo>
                  <a:lnTo>
                    <a:pt x="4" y="5"/>
                  </a:lnTo>
                  <a:lnTo>
                    <a:pt x="3" y="5"/>
                  </a:lnTo>
                  <a:lnTo>
                    <a:pt x="1" y="5"/>
                  </a:lnTo>
                  <a:lnTo>
                    <a:pt x="1" y="4"/>
                  </a:lnTo>
                  <a:lnTo>
                    <a:pt x="0" y="4"/>
                  </a:lnTo>
                  <a:lnTo>
                    <a:pt x="0" y="0"/>
                  </a:lnTo>
                  <a:lnTo>
                    <a:pt x="1" y="0"/>
                  </a:lnTo>
                  <a:lnTo>
                    <a:pt x="3" y="2"/>
                  </a:lnTo>
                  <a:lnTo>
                    <a:pt x="4" y="2"/>
                  </a:lnTo>
                  <a:lnTo>
                    <a:pt x="6" y="2"/>
                  </a:lnTo>
                  <a:lnTo>
                    <a:pt x="8" y="2"/>
                  </a:lnTo>
                  <a:lnTo>
                    <a:pt x="9" y="2"/>
                  </a:lnTo>
                  <a:lnTo>
                    <a:pt x="11" y="4"/>
                  </a:lnTo>
                  <a:lnTo>
                    <a:pt x="12" y="4"/>
                  </a:lnTo>
                  <a:close/>
                </a:path>
              </a:pathLst>
            </a:custGeom>
            <a:solidFill>
              <a:srgbClr val="DE625E"/>
            </a:solidFill>
            <a:ln w="635">
              <a:solidFill>
                <a:schemeClr val="bg2">
                  <a:lumMod val="90000"/>
                </a:schemeClr>
              </a:solidFill>
              <a:round/>
              <a:headEnd/>
              <a:tailEnd/>
            </a:ln>
          </p:spPr>
          <p:txBody>
            <a:bodyPr vert="horz" wrap="square" lIns="91441" tIns="45720" rIns="91441" bIns="45720" numCol="1" anchor="t" anchorCtr="0" compatLnSpc="1">
              <a:prstTxWarp prst="textNoShape">
                <a:avLst/>
              </a:prstTxWarp>
            </a:bodyPr>
            <a:lstStyle/>
            <a:p>
              <a:endParaRPr lang="en-US"/>
            </a:p>
          </p:txBody>
        </p:sp>
        <p:sp>
          <p:nvSpPr>
            <p:cNvPr id="84" name="Rectangle 56">
              <a:extLst>
                <a:ext uri="{FF2B5EF4-FFF2-40B4-BE49-F238E27FC236}">
                  <a16:creationId xmlns:a16="http://schemas.microsoft.com/office/drawing/2014/main" id="{89762A23-87BB-17FA-D069-1DEB4A972CD9}"/>
                </a:ext>
              </a:extLst>
            </p:cNvPr>
            <p:cNvSpPr>
              <a:spLocks noChangeArrowheads="1"/>
            </p:cNvSpPr>
            <p:nvPr/>
          </p:nvSpPr>
          <p:spPr bwMode="auto">
            <a:xfrm>
              <a:off x="5350893" y="1661337"/>
              <a:ext cx="249470" cy="15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62"/>
              <a:r>
                <a:rPr lang="en-US" altLang="en-US" sz="900">
                  <a:solidFill>
                    <a:schemeClr val="bg1"/>
                  </a:solidFill>
                </a:rPr>
                <a:t>Mali</a:t>
              </a:r>
            </a:p>
          </p:txBody>
        </p:sp>
        <p:sp>
          <p:nvSpPr>
            <p:cNvPr id="85" name="Rectangle 57">
              <a:extLst>
                <a:ext uri="{FF2B5EF4-FFF2-40B4-BE49-F238E27FC236}">
                  <a16:creationId xmlns:a16="http://schemas.microsoft.com/office/drawing/2014/main" id="{A0A9D422-01F9-F385-AAEE-77845AF47FA4}"/>
                </a:ext>
              </a:extLst>
            </p:cNvPr>
            <p:cNvSpPr>
              <a:spLocks noChangeArrowheads="1"/>
            </p:cNvSpPr>
            <p:nvPr/>
          </p:nvSpPr>
          <p:spPr bwMode="auto">
            <a:xfrm>
              <a:off x="8291513" y="2144715"/>
              <a:ext cx="325068" cy="15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62"/>
              <a:r>
                <a:rPr lang="en-US" altLang="en-US" sz="900">
                  <a:solidFill>
                    <a:schemeClr val="bg1"/>
                  </a:solidFill>
                </a:rPr>
                <a:t>Chad</a:t>
              </a:r>
            </a:p>
          </p:txBody>
        </p:sp>
        <p:sp>
          <p:nvSpPr>
            <p:cNvPr id="86" name="Rectangle 58">
              <a:extLst>
                <a:ext uri="{FF2B5EF4-FFF2-40B4-BE49-F238E27FC236}">
                  <a16:creationId xmlns:a16="http://schemas.microsoft.com/office/drawing/2014/main" id="{9E3DD1D5-4A79-7138-D9B3-7D38008D1905}"/>
                </a:ext>
              </a:extLst>
            </p:cNvPr>
            <p:cNvSpPr>
              <a:spLocks noChangeArrowheads="1"/>
            </p:cNvSpPr>
            <p:nvPr/>
          </p:nvSpPr>
          <p:spPr bwMode="auto">
            <a:xfrm>
              <a:off x="7005638" y="1803400"/>
              <a:ext cx="325068" cy="15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62"/>
              <a:r>
                <a:rPr lang="en-US" altLang="en-US" sz="900">
                  <a:solidFill>
                    <a:schemeClr val="bg1"/>
                  </a:solidFill>
                </a:rPr>
                <a:t>Niger</a:t>
              </a:r>
            </a:p>
          </p:txBody>
        </p:sp>
        <p:sp>
          <p:nvSpPr>
            <p:cNvPr id="87" name="Rectangle 59">
              <a:extLst>
                <a:ext uri="{FF2B5EF4-FFF2-40B4-BE49-F238E27FC236}">
                  <a16:creationId xmlns:a16="http://schemas.microsoft.com/office/drawing/2014/main" id="{99C16A08-8B7D-97D5-AFFF-C93638C07672}"/>
                </a:ext>
              </a:extLst>
            </p:cNvPr>
            <p:cNvSpPr>
              <a:spLocks noChangeArrowheads="1"/>
            </p:cNvSpPr>
            <p:nvPr/>
          </p:nvSpPr>
          <p:spPr bwMode="auto">
            <a:xfrm>
              <a:off x="6721476" y="2981325"/>
              <a:ext cx="430904" cy="15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62"/>
              <a:r>
                <a:rPr lang="en-US" altLang="en-US" sz="900">
                  <a:solidFill>
                    <a:srgbClr val="000000"/>
                  </a:solidFill>
                </a:rPr>
                <a:t>Nigeria</a:t>
              </a:r>
              <a:endParaRPr lang="en-US" altLang="en-US" sz="900"/>
            </a:p>
          </p:txBody>
        </p:sp>
        <p:sp>
          <p:nvSpPr>
            <p:cNvPr id="88" name="Rectangle 60">
              <a:extLst>
                <a:ext uri="{FF2B5EF4-FFF2-40B4-BE49-F238E27FC236}">
                  <a16:creationId xmlns:a16="http://schemas.microsoft.com/office/drawing/2014/main" id="{BB42C148-7250-997F-4D41-E5FD161AAA66}"/>
                </a:ext>
              </a:extLst>
            </p:cNvPr>
            <p:cNvSpPr>
              <a:spLocks noChangeArrowheads="1"/>
            </p:cNvSpPr>
            <p:nvPr/>
          </p:nvSpPr>
          <p:spPr bwMode="auto">
            <a:xfrm>
              <a:off x="3751261" y="1376361"/>
              <a:ext cx="635015" cy="15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62"/>
              <a:r>
                <a:rPr lang="en-US" altLang="en-US" sz="900">
                  <a:solidFill>
                    <a:srgbClr val="000000"/>
                  </a:solidFill>
                </a:rPr>
                <a:t>Mauritania</a:t>
              </a:r>
              <a:endParaRPr lang="en-US" altLang="en-US" sz="900"/>
            </a:p>
          </p:txBody>
        </p:sp>
        <p:sp>
          <p:nvSpPr>
            <p:cNvPr id="89" name="Rectangle 61">
              <a:extLst>
                <a:ext uri="{FF2B5EF4-FFF2-40B4-BE49-F238E27FC236}">
                  <a16:creationId xmlns:a16="http://schemas.microsoft.com/office/drawing/2014/main" id="{694BE765-1FDE-0B40-FE10-D930DA763F39}"/>
                </a:ext>
              </a:extLst>
            </p:cNvPr>
            <p:cNvSpPr>
              <a:spLocks noChangeArrowheads="1"/>
            </p:cNvSpPr>
            <p:nvPr/>
          </p:nvSpPr>
          <p:spPr bwMode="auto">
            <a:xfrm>
              <a:off x="8877974" y="4342606"/>
              <a:ext cx="725733" cy="46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362"/>
              <a:r>
                <a:rPr lang="en-US" altLang="en-US" sz="900">
                  <a:solidFill>
                    <a:schemeClr val="bg1"/>
                  </a:solidFill>
                </a:rPr>
                <a:t>Democratic </a:t>
              </a:r>
            </a:p>
            <a:p>
              <a:pPr algn="ctr" defTabSz="914362"/>
              <a:r>
                <a:rPr lang="en-US" altLang="en-US" sz="900">
                  <a:solidFill>
                    <a:schemeClr val="bg1"/>
                  </a:solidFill>
                </a:rPr>
                <a:t>Republic </a:t>
              </a:r>
            </a:p>
            <a:p>
              <a:pPr algn="ctr" defTabSz="914362"/>
              <a:r>
                <a:rPr lang="en-US" altLang="en-US" sz="900">
                  <a:solidFill>
                    <a:schemeClr val="bg1"/>
                  </a:solidFill>
                </a:rPr>
                <a:t>of Congo</a:t>
              </a:r>
            </a:p>
          </p:txBody>
        </p:sp>
        <p:sp>
          <p:nvSpPr>
            <p:cNvPr id="90" name="Rectangle 62">
              <a:extLst>
                <a:ext uri="{FF2B5EF4-FFF2-40B4-BE49-F238E27FC236}">
                  <a16:creationId xmlns:a16="http://schemas.microsoft.com/office/drawing/2014/main" id="{3D7AE7B6-A7C8-AABC-3C86-157BF00CC2A3}"/>
                </a:ext>
              </a:extLst>
            </p:cNvPr>
            <p:cNvSpPr>
              <a:spLocks noChangeArrowheads="1"/>
            </p:cNvSpPr>
            <p:nvPr/>
          </p:nvSpPr>
          <p:spPr bwMode="auto">
            <a:xfrm>
              <a:off x="7839869" y="4391025"/>
              <a:ext cx="400665" cy="15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62"/>
              <a:r>
                <a:rPr lang="en-US" altLang="en-US" sz="900">
                  <a:solidFill>
                    <a:srgbClr val="000000"/>
                  </a:solidFill>
                </a:rPr>
                <a:t>Congo</a:t>
              </a:r>
              <a:endParaRPr lang="en-US" altLang="en-US" sz="900"/>
            </a:p>
          </p:txBody>
        </p:sp>
        <p:sp>
          <p:nvSpPr>
            <p:cNvPr id="91" name="Rectangle 63">
              <a:extLst>
                <a:ext uri="{FF2B5EF4-FFF2-40B4-BE49-F238E27FC236}">
                  <a16:creationId xmlns:a16="http://schemas.microsoft.com/office/drawing/2014/main" id="{31A3EBB6-CD84-9F12-CB00-31C6D8DFC979}"/>
                </a:ext>
              </a:extLst>
            </p:cNvPr>
            <p:cNvSpPr>
              <a:spLocks noChangeArrowheads="1"/>
            </p:cNvSpPr>
            <p:nvPr/>
          </p:nvSpPr>
          <p:spPr bwMode="auto">
            <a:xfrm>
              <a:off x="7126156" y="3605216"/>
              <a:ext cx="635015" cy="15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62"/>
              <a:r>
                <a:rPr lang="en-US" altLang="en-US" sz="900">
                  <a:solidFill>
                    <a:srgbClr val="000000"/>
                  </a:solidFill>
                </a:rPr>
                <a:t>Cameroon</a:t>
              </a:r>
              <a:endParaRPr lang="en-US" altLang="en-US" sz="900"/>
            </a:p>
          </p:txBody>
        </p:sp>
        <p:sp>
          <p:nvSpPr>
            <p:cNvPr id="92" name="Rectangle 64">
              <a:extLst>
                <a:ext uri="{FF2B5EF4-FFF2-40B4-BE49-F238E27FC236}">
                  <a16:creationId xmlns:a16="http://schemas.microsoft.com/office/drawing/2014/main" id="{48725753-4638-E39F-0479-49531DCFEF57}"/>
                </a:ext>
              </a:extLst>
            </p:cNvPr>
            <p:cNvSpPr>
              <a:spLocks noChangeArrowheads="1"/>
            </p:cNvSpPr>
            <p:nvPr/>
          </p:nvSpPr>
          <p:spPr bwMode="auto">
            <a:xfrm>
              <a:off x="7258111" y="4432092"/>
              <a:ext cx="408225" cy="15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62"/>
              <a:r>
                <a:rPr lang="en-US" altLang="en-US" sz="900">
                  <a:solidFill>
                    <a:srgbClr val="000000"/>
                  </a:solidFill>
                </a:rPr>
                <a:t>Gabon</a:t>
              </a:r>
              <a:endParaRPr lang="en-US" altLang="en-US" sz="900"/>
            </a:p>
          </p:txBody>
        </p:sp>
        <p:sp>
          <p:nvSpPr>
            <p:cNvPr id="93" name="Rectangle 65">
              <a:extLst>
                <a:ext uri="{FF2B5EF4-FFF2-40B4-BE49-F238E27FC236}">
                  <a16:creationId xmlns:a16="http://schemas.microsoft.com/office/drawing/2014/main" id="{8086ACCA-9301-0392-5593-B464971FE060}"/>
                </a:ext>
              </a:extLst>
            </p:cNvPr>
            <p:cNvSpPr>
              <a:spLocks noChangeArrowheads="1"/>
            </p:cNvSpPr>
            <p:nvPr/>
          </p:nvSpPr>
          <p:spPr bwMode="auto">
            <a:xfrm>
              <a:off x="5311812" y="3258135"/>
              <a:ext cx="408225" cy="15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62"/>
              <a:r>
                <a:rPr lang="en-US" altLang="en-US" sz="900">
                  <a:solidFill>
                    <a:srgbClr val="000000"/>
                  </a:solidFill>
                </a:rPr>
                <a:t>Ghana</a:t>
              </a:r>
              <a:endParaRPr lang="en-US" altLang="en-US" sz="900"/>
            </a:p>
          </p:txBody>
        </p:sp>
        <p:sp>
          <p:nvSpPr>
            <p:cNvPr id="94" name="Rectangle 66">
              <a:extLst>
                <a:ext uri="{FF2B5EF4-FFF2-40B4-BE49-F238E27FC236}">
                  <a16:creationId xmlns:a16="http://schemas.microsoft.com/office/drawing/2014/main" id="{5690F90C-92C0-6D4B-5807-05C6096430DA}"/>
                </a:ext>
              </a:extLst>
            </p:cNvPr>
            <p:cNvSpPr>
              <a:spLocks noChangeArrowheads="1"/>
            </p:cNvSpPr>
            <p:nvPr/>
          </p:nvSpPr>
          <p:spPr bwMode="auto">
            <a:xfrm>
              <a:off x="3692638" y="2647951"/>
              <a:ext cx="438463" cy="15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62"/>
              <a:r>
                <a:rPr lang="en-US" altLang="en-US" sz="900">
                  <a:solidFill>
                    <a:srgbClr val="000000"/>
                  </a:solidFill>
                </a:rPr>
                <a:t>Guinea</a:t>
              </a:r>
              <a:endParaRPr lang="en-US" altLang="en-US" sz="900"/>
            </a:p>
          </p:txBody>
        </p:sp>
        <p:sp>
          <p:nvSpPr>
            <p:cNvPr id="95" name="Rectangle 67">
              <a:extLst>
                <a:ext uri="{FF2B5EF4-FFF2-40B4-BE49-F238E27FC236}">
                  <a16:creationId xmlns:a16="http://schemas.microsoft.com/office/drawing/2014/main" id="{DB5B370A-463D-A3C6-01ED-8870FA0A0B16}"/>
                </a:ext>
              </a:extLst>
            </p:cNvPr>
            <p:cNvSpPr>
              <a:spLocks noChangeArrowheads="1"/>
            </p:cNvSpPr>
            <p:nvPr/>
          </p:nvSpPr>
          <p:spPr bwMode="auto">
            <a:xfrm>
              <a:off x="8025716" y="3366641"/>
              <a:ext cx="1466583" cy="15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62"/>
              <a:r>
                <a:rPr lang="en-US" altLang="en-US" sz="900">
                  <a:solidFill>
                    <a:schemeClr val="bg1"/>
                  </a:solidFill>
                </a:rPr>
                <a:t>Central African Republic</a:t>
              </a:r>
            </a:p>
          </p:txBody>
        </p:sp>
        <p:sp>
          <p:nvSpPr>
            <p:cNvPr id="96" name="Rectangle 68">
              <a:extLst>
                <a:ext uri="{FF2B5EF4-FFF2-40B4-BE49-F238E27FC236}">
                  <a16:creationId xmlns:a16="http://schemas.microsoft.com/office/drawing/2014/main" id="{DF879A68-2B77-C06C-BC72-3B252DA45B35}"/>
                </a:ext>
              </a:extLst>
            </p:cNvPr>
            <p:cNvSpPr>
              <a:spLocks noChangeArrowheads="1"/>
            </p:cNvSpPr>
            <p:nvPr/>
          </p:nvSpPr>
          <p:spPr bwMode="auto">
            <a:xfrm>
              <a:off x="4438021" y="3309145"/>
              <a:ext cx="759750" cy="15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62"/>
              <a:r>
                <a:rPr lang="en-US" altLang="en-US" sz="900">
                  <a:solidFill>
                    <a:srgbClr val="000000"/>
                  </a:solidFill>
                </a:rPr>
                <a:t>Côte d'Ivoire</a:t>
              </a:r>
              <a:endParaRPr lang="en-US" altLang="en-US" sz="900"/>
            </a:p>
          </p:txBody>
        </p:sp>
        <p:sp>
          <p:nvSpPr>
            <p:cNvPr id="97" name="Rectangle 69">
              <a:extLst>
                <a:ext uri="{FF2B5EF4-FFF2-40B4-BE49-F238E27FC236}">
                  <a16:creationId xmlns:a16="http://schemas.microsoft.com/office/drawing/2014/main" id="{DD815462-B8A5-F75E-9744-B43825C40F31}"/>
                </a:ext>
              </a:extLst>
            </p:cNvPr>
            <p:cNvSpPr>
              <a:spLocks noChangeArrowheads="1"/>
            </p:cNvSpPr>
            <p:nvPr/>
          </p:nvSpPr>
          <p:spPr bwMode="auto">
            <a:xfrm>
              <a:off x="3163604" y="2091965"/>
              <a:ext cx="498941" cy="15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62"/>
              <a:r>
                <a:rPr lang="en-US" altLang="en-US" sz="900">
                  <a:solidFill>
                    <a:srgbClr val="000000"/>
                  </a:solidFill>
                </a:rPr>
                <a:t>Senegal</a:t>
              </a:r>
              <a:endParaRPr lang="en-US" altLang="en-US" sz="900"/>
            </a:p>
          </p:txBody>
        </p:sp>
        <p:sp>
          <p:nvSpPr>
            <p:cNvPr id="98" name="Rectangle 70">
              <a:extLst>
                <a:ext uri="{FF2B5EF4-FFF2-40B4-BE49-F238E27FC236}">
                  <a16:creationId xmlns:a16="http://schemas.microsoft.com/office/drawing/2014/main" id="{269F09C5-0610-8E24-F276-C0EE4F9433AB}"/>
                </a:ext>
              </a:extLst>
            </p:cNvPr>
            <p:cNvSpPr>
              <a:spLocks noChangeArrowheads="1"/>
            </p:cNvSpPr>
            <p:nvPr/>
          </p:nvSpPr>
          <p:spPr bwMode="auto">
            <a:xfrm>
              <a:off x="5124111" y="2519086"/>
              <a:ext cx="801329" cy="15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62"/>
              <a:r>
                <a:rPr lang="en-US" altLang="en-US" sz="900">
                  <a:solidFill>
                    <a:srgbClr val="000000"/>
                  </a:solidFill>
                </a:rPr>
                <a:t>Burkina Faso</a:t>
              </a:r>
              <a:endParaRPr lang="en-US" altLang="en-US" sz="900"/>
            </a:p>
          </p:txBody>
        </p:sp>
        <p:sp>
          <p:nvSpPr>
            <p:cNvPr id="99" name="Rectangle 71">
              <a:extLst>
                <a:ext uri="{FF2B5EF4-FFF2-40B4-BE49-F238E27FC236}">
                  <a16:creationId xmlns:a16="http://schemas.microsoft.com/office/drawing/2014/main" id="{0402BD2C-8CF8-2635-59B3-D776F788790E}"/>
                </a:ext>
              </a:extLst>
            </p:cNvPr>
            <p:cNvSpPr>
              <a:spLocks noChangeArrowheads="1"/>
            </p:cNvSpPr>
            <p:nvPr/>
          </p:nvSpPr>
          <p:spPr bwMode="auto">
            <a:xfrm>
              <a:off x="5890687" y="2800706"/>
              <a:ext cx="347747" cy="15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62"/>
              <a:r>
                <a:rPr lang="en-US" altLang="en-US" sz="900">
                  <a:solidFill>
                    <a:srgbClr val="000000"/>
                  </a:solidFill>
                </a:rPr>
                <a:t>Benin</a:t>
              </a:r>
              <a:endParaRPr lang="en-US" altLang="en-US" sz="900"/>
            </a:p>
          </p:txBody>
        </p:sp>
        <p:sp>
          <p:nvSpPr>
            <p:cNvPr id="100" name="Rectangle 72">
              <a:extLst>
                <a:ext uri="{FF2B5EF4-FFF2-40B4-BE49-F238E27FC236}">
                  <a16:creationId xmlns:a16="http://schemas.microsoft.com/office/drawing/2014/main" id="{A4FC2238-4053-70B2-7062-68488018E495}"/>
                </a:ext>
              </a:extLst>
            </p:cNvPr>
            <p:cNvSpPr>
              <a:spLocks noChangeArrowheads="1"/>
            </p:cNvSpPr>
            <p:nvPr/>
          </p:nvSpPr>
          <p:spPr bwMode="auto">
            <a:xfrm>
              <a:off x="3968842" y="3365627"/>
              <a:ext cx="408225" cy="15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62"/>
              <a:r>
                <a:rPr lang="en-US" altLang="en-US" sz="900">
                  <a:solidFill>
                    <a:srgbClr val="000000"/>
                  </a:solidFill>
                </a:rPr>
                <a:t>Liberia</a:t>
              </a:r>
              <a:endParaRPr lang="en-US" altLang="en-US" sz="900"/>
            </a:p>
          </p:txBody>
        </p:sp>
        <p:sp>
          <p:nvSpPr>
            <p:cNvPr id="101" name="Rectangle 73">
              <a:extLst>
                <a:ext uri="{FF2B5EF4-FFF2-40B4-BE49-F238E27FC236}">
                  <a16:creationId xmlns:a16="http://schemas.microsoft.com/office/drawing/2014/main" id="{D8B0D67A-5A48-6080-91AA-FFBE35AF00B3}"/>
                </a:ext>
              </a:extLst>
            </p:cNvPr>
            <p:cNvSpPr>
              <a:spLocks noChangeArrowheads="1"/>
            </p:cNvSpPr>
            <p:nvPr/>
          </p:nvSpPr>
          <p:spPr bwMode="auto">
            <a:xfrm>
              <a:off x="5694364" y="3138488"/>
              <a:ext cx="309947" cy="15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62"/>
              <a:r>
                <a:rPr lang="en-US" altLang="en-US" sz="900">
                  <a:solidFill>
                    <a:srgbClr val="000000"/>
                  </a:solidFill>
                </a:rPr>
                <a:t>Togo</a:t>
              </a:r>
              <a:endParaRPr lang="en-US" altLang="en-US" sz="900"/>
            </a:p>
          </p:txBody>
        </p:sp>
        <p:sp>
          <p:nvSpPr>
            <p:cNvPr id="102" name="Rectangle 74">
              <a:extLst>
                <a:ext uri="{FF2B5EF4-FFF2-40B4-BE49-F238E27FC236}">
                  <a16:creationId xmlns:a16="http://schemas.microsoft.com/office/drawing/2014/main" id="{00CA1E86-88A3-0F14-A55A-9A5F4922EF47}"/>
                </a:ext>
              </a:extLst>
            </p:cNvPr>
            <p:cNvSpPr>
              <a:spLocks noChangeArrowheads="1"/>
            </p:cNvSpPr>
            <p:nvPr/>
          </p:nvSpPr>
          <p:spPr bwMode="auto">
            <a:xfrm>
              <a:off x="3365068" y="3060886"/>
              <a:ext cx="778650" cy="15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62"/>
              <a:r>
                <a:rPr lang="en-US" altLang="en-US" sz="900">
                  <a:solidFill>
                    <a:srgbClr val="000000"/>
                  </a:solidFill>
                </a:rPr>
                <a:t>Sierra Leone</a:t>
              </a:r>
              <a:endParaRPr lang="en-US" altLang="en-US" sz="900"/>
            </a:p>
          </p:txBody>
        </p:sp>
        <p:sp>
          <p:nvSpPr>
            <p:cNvPr id="103" name="Rectangle 75">
              <a:extLst>
                <a:ext uri="{FF2B5EF4-FFF2-40B4-BE49-F238E27FC236}">
                  <a16:creationId xmlns:a16="http://schemas.microsoft.com/office/drawing/2014/main" id="{311EB2E7-8058-4244-8850-C472FD9FD822}"/>
                </a:ext>
              </a:extLst>
            </p:cNvPr>
            <p:cNvSpPr>
              <a:spLocks noChangeArrowheads="1"/>
            </p:cNvSpPr>
            <p:nvPr/>
          </p:nvSpPr>
          <p:spPr bwMode="auto">
            <a:xfrm>
              <a:off x="2791300" y="2585964"/>
              <a:ext cx="476262" cy="310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62"/>
              <a:r>
                <a:rPr lang="en-US" altLang="en-US" sz="900">
                  <a:solidFill>
                    <a:srgbClr val="000000"/>
                  </a:solidFill>
                </a:rPr>
                <a:t>Guinea </a:t>
              </a:r>
            </a:p>
            <a:p>
              <a:pPr defTabSz="914362"/>
              <a:r>
                <a:rPr lang="en-US" altLang="en-US" sz="900">
                  <a:solidFill>
                    <a:srgbClr val="000000"/>
                  </a:solidFill>
                </a:rPr>
                <a:t>Bissau</a:t>
              </a:r>
              <a:endParaRPr lang="en-US" altLang="en-US" sz="900"/>
            </a:p>
          </p:txBody>
        </p:sp>
        <p:sp>
          <p:nvSpPr>
            <p:cNvPr id="104" name="Rectangle 76">
              <a:extLst>
                <a:ext uri="{FF2B5EF4-FFF2-40B4-BE49-F238E27FC236}">
                  <a16:creationId xmlns:a16="http://schemas.microsoft.com/office/drawing/2014/main" id="{B7D2E9E6-D583-6BC0-BB0E-3658C0A66EB5}"/>
                </a:ext>
              </a:extLst>
            </p:cNvPr>
            <p:cNvSpPr>
              <a:spLocks noChangeArrowheads="1"/>
            </p:cNvSpPr>
            <p:nvPr/>
          </p:nvSpPr>
          <p:spPr bwMode="auto">
            <a:xfrm>
              <a:off x="2675930" y="2370068"/>
              <a:ext cx="476262" cy="15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62"/>
              <a:r>
                <a:rPr lang="en-US" altLang="en-US" sz="900">
                  <a:solidFill>
                    <a:srgbClr val="000000"/>
                  </a:solidFill>
                </a:rPr>
                <a:t>Gambia</a:t>
              </a:r>
              <a:endParaRPr lang="en-US" altLang="en-US" sz="900"/>
            </a:p>
          </p:txBody>
        </p:sp>
        <p:sp>
          <p:nvSpPr>
            <p:cNvPr id="105" name="Rectangle 77">
              <a:extLst>
                <a:ext uri="{FF2B5EF4-FFF2-40B4-BE49-F238E27FC236}">
                  <a16:creationId xmlns:a16="http://schemas.microsoft.com/office/drawing/2014/main" id="{3742A246-EE8F-E221-7939-84D34594B9D6}"/>
                </a:ext>
              </a:extLst>
            </p:cNvPr>
            <p:cNvSpPr>
              <a:spLocks noChangeArrowheads="1"/>
            </p:cNvSpPr>
            <p:nvPr/>
          </p:nvSpPr>
          <p:spPr bwMode="auto">
            <a:xfrm>
              <a:off x="6912715" y="4075746"/>
              <a:ext cx="650135" cy="310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62"/>
              <a:r>
                <a:rPr lang="en-US" altLang="en-US" sz="900">
                  <a:solidFill>
                    <a:srgbClr val="000000"/>
                  </a:solidFill>
                </a:rPr>
                <a:t>Equatorial </a:t>
              </a:r>
            </a:p>
            <a:p>
              <a:pPr defTabSz="914362"/>
              <a:r>
                <a:rPr lang="en-US" altLang="en-US" sz="900">
                  <a:solidFill>
                    <a:srgbClr val="000000"/>
                  </a:solidFill>
                </a:rPr>
                <a:t>Guinea</a:t>
              </a:r>
              <a:endParaRPr lang="en-US" altLang="en-US" sz="900"/>
            </a:p>
          </p:txBody>
        </p:sp>
        <p:sp>
          <p:nvSpPr>
            <p:cNvPr id="106" name="Rectangle 78">
              <a:extLst>
                <a:ext uri="{FF2B5EF4-FFF2-40B4-BE49-F238E27FC236}">
                  <a16:creationId xmlns:a16="http://schemas.microsoft.com/office/drawing/2014/main" id="{D0A55F65-D0ED-75ED-2A18-6D0BA1DB0157}"/>
                </a:ext>
              </a:extLst>
            </p:cNvPr>
            <p:cNvSpPr>
              <a:spLocks noChangeArrowheads="1"/>
            </p:cNvSpPr>
            <p:nvPr/>
          </p:nvSpPr>
          <p:spPr bwMode="auto">
            <a:xfrm>
              <a:off x="2407096" y="3376667"/>
              <a:ext cx="725732" cy="15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62"/>
              <a:r>
                <a:rPr lang="en-US" altLang="en-US" sz="900">
                  <a:solidFill>
                    <a:srgbClr val="000000"/>
                  </a:solidFill>
                </a:rPr>
                <a:t>Cabo Verde</a:t>
              </a:r>
              <a:endParaRPr lang="en-US" altLang="en-US" sz="900"/>
            </a:p>
          </p:txBody>
        </p:sp>
        <p:sp>
          <p:nvSpPr>
            <p:cNvPr id="107" name="Rectangle 79">
              <a:extLst>
                <a:ext uri="{FF2B5EF4-FFF2-40B4-BE49-F238E27FC236}">
                  <a16:creationId xmlns:a16="http://schemas.microsoft.com/office/drawing/2014/main" id="{3C66C233-238A-2B3A-07A9-EF9D12C3A22B}"/>
                </a:ext>
              </a:extLst>
            </p:cNvPr>
            <p:cNvSpPr>
              <a:spLocks noChangeArrowheads="1"/>
            </p:cNvSpPr>
            <p:nvPr/>
          </p:nvSpPr>
          <p:spPr bwMode="auto">
            <a:xfrm>
              <a:off x="6501364" y="5534246"/>
              <a:ext cx="755971" cy="310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62"/>
              <a:r>
                <a:rPr lang="en-US" altLang="en-US" sz="900">
                  <a:solidFill>
                    <a:srgbClr val="000000"/>
                  </a:solidFill>
                </a:rPr>
                <a:t>Sao Tome </a:t>
              </a:r>
            </a:p>
            <a:p>
              <a:pPr defTabSz="914362"/>
              <a:r>
                <a:rPr lang="en-US" altLang="en-US" sz="900">
                  <a:solidFill>
                    <a:srgbClr val="000000"/>
                  </a:solidFill>
                </a:rPr>
                <a:t>and Principe</a:t>
              </a:r>
              <a:endParaRPr lang="en-US" altLang="en-US" sz="900"/>
            </a:p>
          </p:txBody>
        </p:sp>
        <p:sp>
          <p:nvSpPr>
            <p:cNvPr id="108" name="Rectangle 68">
              <a:extLst>
                <a:ext uri="{FF2B5EF4-FFF2-40B4-BE49-F238E27FC236}">
                  <a16:creationId xmlns:a16="http://schemas.microsoft.com/office/drawing/2014/main" id="{8CDB52C4-8A07-510C-A7A3-2D255F9FFEC7}"/>
                </a:ext>
              </a:extLst>
            </p:cNvPr>
            <p:cNvSpPr>
              <a:spLocks noChangeArrowheads="1"/>
            </p:cNvSpPr>
            <p:nvPr/>
          </p:nvSpPr>
          <p:spPr bwMode="auto">
            <a:xfrm>
              <a:off x="5942247" y="4099608"/>
              <a:ext cx="379876" cy="13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62"/>
              <a:r>
                <a:rPr lang="en-US" altLang="en-US" sz="800">
                  <a:solidFill>
                    <a:srgbClr val="000000"/>
                  </a:solidFill>
                </a:rPr>
                <a:t>[8 - 10]</a:t>
              </a:r>
              <a:endParaRPr lang="en-US" altLang="en-US" sz="800"/>
            </a:p>
          </p:txBody>
        </p:sp>
        <p:sp>
          <p:nvSpPr>
            <p:cNvPr id="109" name="Rectangle 68">
              <a:extLst>
                <a:ext uri="{FF2B5EF4-FFF2-40B4-BE49-F238E27FC236}">
                  <a16:creationId xmlns:a16="http://schemas.microsoft.com/office/drawing/2014/main" id="{C8B2266E-65E3-A651-E7F3-9D61697DFFBE}"/>
                </a:ext>
              </a:extLst>
            </p:cNvPr>
            <p:cNvSpPr>
              <a:spLocks noChangeArrowheads="1"/>
            </p:cNvSpPr>
            <p:nvPr/>
          </p:nvSpPr>
          <p:spPr bwMode="auto">
            <a:xfrm>
              <a:off x="5950893" y="4342419"/>
              <a:ext cx="340187" cy="13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62"/>
              <a:r>
                <a:rPr lang="en-US" altLang="en-US" sz="800">
                  <a:solidFill>
                    <a:srgbClr val="000000"/>
                  </a:solidFill>
                </a:rPr>
                <a:t>[7 – 8[</a:t>
              </a:r>
              <a:endParaRPr lang="en-US" altLang="en-US" sz="800"/>
            </a:p>
          </p:txBody>
        </p:sp>
        <p:sp>
          <p:nvSpPr>
            <p:cNvPr id="110" name="Rectangle 68">
              <a:extLst>
                <a:ext uri="{FF2B5EF4-FFF2-40B4-BE49-F238E27FC236}">
                  <a16:creationId xmlns:a16="http://schemas.microsoft.com/office/drawing/2014/main" id="{2FEE9611-4E88-5AE0-0754-65A16A09C170}"/>
                </a:ext>
              </a:extLst>
            </p:cNvPr>
            <p:cNvSpPr>
              <a:spLocks noChangeArrowheads="1"/>
            </p:cNvSpPr>
            <p:nvPr/>
          </p:nvSpPr>
          <p:spPr bwMode="auto">
            <a:xfrm>
              <a:off x="5951483" y="4605693"/>
              <a:ext cx="340187" cy="13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62"/>
              <a:r>
                <a:rPr lang="en-US" altLang="en-US" sz="800">
                  <a:solidFill>
                    <a:srgbClr val="000000"/>
                  </a:solidFill>
                </a:rPr>
                <a:t>[6 – 7[</a:t>
              </a:r>
              <a:endParaRPr lang="en-US" altLang="en-US" sz="800"/>
            </a:p>
          </p:txBody>
        </p:sp>
        <p:sp>
          <p:nvSpPr>
            <p:cNvPr id="111" name="Rectangle 68">
              <a:extLst>
                <a:ext uri="{FF2B5EF4-FFF2-40B4-BE49-F238E27FC236}">
                  <a16:creationId xmlns:a16="http://schemas.microsoft.com/office/drawing/2014/main" id="{1CFA73A8-027C-8A5E-3A5A-A57769E3B97B}"/>
                </a:ext>
              </a:extLst>
            </p:cNvPr>
            <p:cNvSpPr>
              <a:spLocks noChangeArrowheads="1"/>
            </p:cNvSpPr>
            <p:nvPr/>
          </p:nvSpPr>
          <p:spPr bwMode="auto">
            <a:xfrm>
              <a:off x="5943667" y="4833303"/>
              <a:ext cx="340187" cy="13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62"/>
              <a:r>
                <a:rPr lang="en-US" altLang="en-US" sz="800">
                  <a:solidFill>
                    <a:srgbClr val="000000"/>
                  </a:solidFill>
                </a:rPr>
                <a:t>[5 – 6[</a:t>
              </a:r>
              <a:endParaRPr lang="en-US" altLang="en-US" sz="800"/>
            </a:p>
          </p:txBody>
        </p:sp>
        <p:sp>
          <p:nvSpPr>
            <p:cNvPr id="112" name="Rectangle 68">
              <a:extLst>
                <a:ext uri="{FF2B5EF4-FFF2-40B4-BE49-F238E27FC236}">
                  <a16:creationId xmlns:a16="http://schemas.microsoft.com/office/drawing/2014/main" id="{551A1850-9CAF-98DE-0C97-91B1483610D6}"/>
                </a:ext>
              </a:extLst>
            </p:cNvPr>
            <p:cNvSpPr>
              <a:spLocks noChangeArrowheads="1"/>
            </p:cNvSpPr>
            <p:nvPr/>
          </p:nvSpPr>
          <p:spPr bwMode="auto">
            <a:xfrm>
              <a:off x="5962661" y="5076114"/>
              <a:ext cx="340187" cy="13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62"/>
              <a:r>
                <a:rPr lang="en-US" altLang="en-US" sz="800">
                  <a:solidFill>
                    <a:srgbClr val="000000"/>
                  </a:solidFill>
                </a:rPr>
                <a:t>[0 – 5[</a:t>
              </a:r>
              <a:endParaRPr lang="en-US" altLang="en-US" sz="800"/>
            </a:p>
          </p:txBody>
        </p:sp>
        <p:sp>
          <p:nvSpPr>
            <p:cNvPr id="113" name="Rectangle 68">
              <a:extLst>
                <a:ext uri="{FF2B5EF4-FFF2-40B4-BE49-F238E27FC236}">
                  <a16:creationId xmlns:a16="http://schemas.microsoft.com/office/drawing/2014/main" id="{4D015990-2981-0DFE-30E3-204F86E843E6}"/>
                </a:ext>
              </a:extLst>
            </p:cNvPr>
            <p:cNvSpPr>
              <a:spLocks noChangeArrowheads="1"/>
            </p:cNvSpPr>
            <p:nvPr/>
          </p:nvSpPr>
          <p:spPr bwMode="auto">
            <a:xfrm>
              <a:off x="5959366" y="5315669"/>
              <a:ext cx="427124" cy="13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62"/>
              <a:r>
                <a:rPr lang="en-US" altLang="en-US" sz="800">
                  <a:solidFill>
                    <a:srgbClr val="000000"/>
                  </a:solidFill>
                </a:rPr>
                <a:t>No data</a:t>
              </a:r>
              <a:endParaRPr lang="en-US" altLang="en-US" sz="800"/>
            </a:p>
          </p:txBody>
        </p:sp>
      </p:grpSp>
      <p:sp>
        <p:nvSpPr>
          <p:cNvPr id="114" name="Freeform 34">
            <a:extLst>
              <a:ext uri="{FF2B5EF4-FFF2-40B4-BE49-F238E27FC236}">
                <a16:creationId xmlns:a16="http://schemas.microsoft.com/office/drawing/2014/main" id="{6A6E685B-F3B4-C9B4-B354-ADA49AD495A9}"/>
              </a:ext>
            </a:extLst>
          </p:cNvPr>
          <p:cNvSpPr>
            <a:spLocks noEditPoints="1"/>
          </p:cNvSpPr>
          <p:nvPr/>
        </p:nvSpPr>
        <p:spPr bwMode="auto">
          <a:xfrm>
            <a:off x="4206699" y="2927898"/>
            <a:ext cx="786652" cy="656194"/>
          </a:xfrm>
          <a:custGeom>
            <a:avLst/>
            <a:gdLst>
              <a:gd name="T0" fmla="*/ 64 w 256"/>
              <a:gd name="T1" fmla="*/ 226 h 227"/>
              <a:gd name="T2" fmla="*/ 59 w 256"/>
              <a:gd name="T3" fmla="*/ 221 h 227"/>
              <a:gd name="T4" fmla="*/ 64 w 256"/>
              <a:gd name="T5" fmla="*/ 212 h 227"/>
              <a:gd name="T6" fmla="*/ 69 w 256"/>
              <a:gd name="T7" fmla="*/ 210 h 227"/>
              <a:gd name="T8" fmla="*/ 101 w 256"/>
              <a:gd name="T9" fmla="*/ 210 h 227"/>
              <a:gd name="T10" fmla="*/ 103 w 256"/>
              <a:gd name="T11" fmla="*/ 221 h 227"/>
              <a:gd name="T12" fmla="*/ 92 w 256"/>
              <a:gd name="T13" fmla="*/ 226 h 227"/>
              <a:gd name="T14" fmla="*/ 83 w 256"/>
              <a:gd name="T15" fmla="*/ 213 h 227"/>
              <a:gd name="T16" fmla="*/ 92 w 256"/>
              <a:gd name="T17" fmla="*/ 204 h 227"/>
              <a:gd name="T18" fmla="*/ 212 w 256"/>
              <a:gd name="T19" fmla="*/ 180 h 227"/>
              <a:gd name="T20" fmla="*/ 216 w 256"/>
              <a:gd name="T21" fmla="*/ 190 h 227"/>
              <a:gd name="T22" fmla="*/ 216 w 256"/>
              <a:gd name="T23" fmla="*/ 193 h 227"/>
              <a:gd name="T24" fmla="*/ 203 w 256"/>
              <a:gd name="T25" fmla="*/ 196 h 227"/>
              <a:gd name="T26" fmla="*/ 205 w 256"/>
              <a:gd name="T27" fmla="*/ 182 h 227"/>
              <a:gd name="T28" fmla="*/ 158 w 256"/>
              <a:gd name="T29" fmla="*/ 184 h 227"/>
              <a:gd name="T30" fmla="*/ 164 w 256"/>
              <a:gd name="T31" fmla="*/ 187 h 227"/>
              <a:gd name="T32" fmla="*/ 169 w 256"/>
              <a:gd name="T33" fmla="*/ 191 h 227"/>
              <a:gd name="T34" fmla="*/ 176 w 256"/>
              <a:gd name="T35" fmla="*/ 199 h 227"/>
              <a:gd name="T36" fmla="*/ 180 w 256"/>
              <a:gd name="T37" fmla="*/ 205 h 227"/>
              <a:gd name="T38" fmla="*/ 180 w 256"/>
              <a:gd name="T39" fmla="*/ 215 h 227"/>
              <a:gd name="T40" fmla="*/ 175 w 256"/>
              <a:gd name="T41" fmla="*/ 216 h 227"/>
              <a:gd name="T42" fmla="*/ 169 w 256"/>
              <a:gd name="T43" fmla="*/ 216 h 227"/>
              <a:gd name="T44" fmla="*/ 162 w 256"/>
              <a:gd name="T45" fmla="*/ 216 h 227"/>
              <a:gd name="T46" fmla="*/ 151 w 256"/>
              <a:gd name="T47" fmla="*/ 205 h 227"/>
              <a:gd name="T48" fmla="*/ 150 w 256"/>
              <a:gd name="T49" fmla="*/ 198 h 227"/>
              <a:gd name="T50" fmla="*/ 151 w 256"/>
              <a:gd name="T51" fmla="*/ 184 h 227"/>
              <a:gd name="T52" fmla="*/ 244 w 256"/>
              <a:gd name="T53" fmla="*/ 116 h 227"/>
              <a:gd name="T54" fmla="*/ 238 w 256"/>
              <a:gd name="T55" fmla="*/ 94 h 227"/>
              <a:gd name="T56" fmla="*/ 252 w 256"/>
              <a:gd name="T57" fmla="*/ 96 h 227"/>
              <a:gd name="T58" fmla="*/ 253 w 256"/>
              <a:gd name="T59" fmla="*/ 107 h 227"/>
              <a:gd name="T60" fmla="*/ 242 w 256"/>
              <a:gd name="T61" fmla="*/ 118 h 227"/>
              <a:gd name="T62" fmla="*/ 227 w 256"/>
              <a:gd name="T63" fmla="*/ 112 h 227"/>
              <a:gd name="T64" fmla="*/ 233 w 256"/>
              <a:gd name="T65" fmla="*/ 99 h 227"/>
              <a:gd name="T66" fmla="*/ 73 w 256"/>
              <a:gd name="T67" fmla="*/ 55 h 227"/>
              <a:gd name="T68" fmla="*/ 100 w 256"/>
              <a:gd name="T69" fmla="*/ 50 h 227"/>
              <a:gd name="T70" fmla="*/ 111 w 256"/>
              <a:gd name="T71" fmla="*/ 55 h 227"/>
              <a:gd name="T72" fmla="*/ 119 w 256"/>
              <a:gd name="T73" fmla="*/ 57 h 227"/>
              <a:gd name="T74" fmla="*/ 126 w 256"/>
              <a:gd name="T75" fmla="*/ 61 h 227"/>
              <a:gd name="T76" fmla="*/ 106 w 256"/>
              <a:gd name="T77" fmla="*/ 60 h 227"/>
              <a:gd name="T78" fmla="*/ 98 w 256"/>
              <a:gd name="T79" fmla="*/ 68 h 227"/>
              <a:gd name="T80" fmla="*/ 97 w 256"/>
              <a:gd name="T81" fmla="*/ 63 h 227"/>
              <a:gd name="T82" fmla="*/ 89 w 256"/>
              <a:gd name="T83" fmla="*/ 52 h 227"/>
              <a:gd name="T84" fmla="*/ 58 w 256"/>
              <a:gd name="T85" fmla="*/ 38 h 227"/>
              <a:gd name="T86" fmla="*/ 56 w 256"/>
              <a:gd name="T87" fmla="*/ 43 h 227"/>
              <a:gd name="T88" fmla="*/ 234 w 256"/>
              <a:gd name="T89" fmla="*/ 43 h 227"/>
              <a:gd name="T90" fmla="*/ 233 w 256"/>
              <a:gd name="T91" fmla="*/ 57 h 227"/>
              <a:gd name="T92" fmla="*/ 228 w 256"/>
              <a:gd name="T93" fmla="*/ 49 h 227"/>
              <a:gd name="T94" fmla="*/ 223 w 256"/>
              <a:gd name="T95" fmla="*/ 41 h 227"/>
              <a:gd name="T96" fmla="*/ 43 w 256"/>
              <a:gd name="T97" fmla="*/ 27 h 227"/>
              <a:gd name="T98" fmla="*/ 47 w 256"/>
              <a:gd name="T99" fmla="*/ 33 h 227"/>
              <a:gd name="T100" fmla="*/ 48 w 256"/>
              <a:gd name="T101" fmla="*/ 35 h 227"/>
              <a:gd name="T102" fmla="*/ 33 w 256"/>
              <a:gd name="T103" fmla="*/ 38 h 227"/>
              <a:gd name="T104" fmla="*/ 31 w 256"/>
              <a:gd name="T105" fmla="*/ 30 h 227"/>
              <a:gd name="T106" fmla="*/ 37 w 256"/>
              <a:gd name="T107" fmla="*/ 27 h 227"/>
              <a:gd name="T108" fmla="*/ 28 w 256"/>
              <a:gd name="T109" fmla="*/ 2 h 227"/>
              <a:gd name="T110" fmla="*/ 37 w 256"/>
              <a:gd name="T111" fmla="*/ 11 h 227"/>
              <a:gd name="T112" fmla="*/ 31 w 256"/>
              <a:gd name="T113" fmla="*/ 18 h 227"/>
              <a:gd name="T114" fmla="*/ 23 w 256"/>
              <a:gd name="T115" fmla="*/ 22 h 227"/>
              <a:gd name="T116" fmla="*/ 12 w 256"/>
              <a:gd name="T117" fmla="*/ 27 h 227"/>
              <a:gd name="T118" fmla="*/ 3 w 256"/>
              <a:gd name="T119" fmla="*/ 18 h 227"/>
              <a:gd name="T120" fmla="*/ 3 w 256"/>
              <a:gd name="T121" fmla="*/ 11 h 227"/>
              <a:gd name="T122" fmla="*/ 18 w 256"/>
              <a:gd name="T123"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227">
                <a:moveTo>
                  <a:pt x="64" y="218"/>
                </a:moveTo>
                <a:lnTo>
                  <a:pt x="64" y="220"/>
                </a:lnTo>
                <a:lnTo>
                  <a:pt x="64" y="218"/>
                </a:lnTo>
                <a:lnTo>
                  <a:pt x="64" y="220"/>
                </a:lnTo>
                <a:lnTo>
                  <a:pt x="64" y="218"/>
                </a:lnTo>
                <a:lnTo>
                  <a:pt x="64" y="220"/>
                </a:lnTo>
                <a:lnTo>
                  <a:pt x="65" y="220"/>
                </a:lnTo>
                <a:lnTo>
                  <a:pt x="64" y="220"/>
                </a:lnTo>
                <a:lnTo>
                  <a:pt x="65" y="220"/>
                </a:lnTo>
                <a:lnTo>
                  <a:pt x="65" y="221"/>
                </a:lnTo>
                <a:lnTo>
                  <a:pt x="64" y="221"/>
                </a:lnTo>
                <a:lnTo>
                  <a:pt x="65" y="221"/>
                </a:lnTo>
                <a:lnTo>
                  <a:pt x="65" y="223"/>
                </a:lnTo>
                <a:lnTo>
                  <a:pt x="65" y="224"/>
                </a:lnTo>
                <a:lnTo>
                  <a:pt x="65" y="226"/>
                </a:lnTo>
                <a:lnTo>
                  <a:pt x="64" y="226"/>
                </a:lnTo>
                <a:lnTo>
                  <a:pt x="64" y="227"/>
                </a:lnTo>
                <a:lnTo>
                  <a:pt x="62" y="227"/>
                </a:lnTo>
                <a:lnTo>
                  <a:pt x="64" y="227"/>
                </a:lnTo>
                <a:lnTo>
                  <a:pt x="62" y="227"/>
                </a:lnTo>
                <a:lnTo>
                  <a:pt x="61" y="227"/>
                </a:lnTo>
                <a:lnTo>
                  <a:pt x="61" y="226"/>
                </a:lnTo>
                <a:lnTo>
                  <a:pt x="59" y="226"/>
                </a:lnTo>
                <a:lnTo>
                  <a:pt x="59" y="224"/>
                </a:lnTo>
                <a:lnTo>
                  <a:pt x="58" y="224"/>
                </a:lnTo>
                <a:lnTo>
                  <a:pt x="59" y="224"/>
                </a:lnTo>
                <a:lnTo>
                  <a:pt x="58" y="224"/>
                </a:lnTo>
                <a:lnTo>
                  <a:pt x="59" y="224"/>
                </a:lnTo>
                <a:lnTo>
                  <a:pt x="59" y="223"/>
                </a:lnTo>
                <a:lnTo>
                  <a:pt x="58" y="223"/>
                </a:lnTo>
                <a:lnTo>
                  <a:pt x="58" y="221"/>
                </a:lnTo>
                <a:lnTo>
                  <a:pt x="59" y="221"/>
                </a:lnTo>
                <a:lnTo>
                  <a:pt x="58" y="221"/>
                </a:lnTo>
                <a:lnTo>
                  <a:pt x="59" y="221"/>
                </a:lnTo>
                <a:lnTo>
                  <a:pt x="59" y="220"/>
                </a:lnTo>
                <a:lnTo>
                  <a:pt x="61" y="220"/>
                </a:lnTo>
                <a:lnTo>
                  <a:pt x="62" y="220"/>
                </a:lnTo>
                <a:lnTo>
                  <a:pt x="62" y="218"/>
                </a:lnTo>
                <a:lnTo>
                  <a:pt x="62" y="220"/>
                </a:lnTo>
                <a:lnTo>
                  <a:pt x="64" y="220"/>
                </a:lnTo>
                <a:lnTo>
                  <a:pt x="64" y="218"/>
                </a:lnTo>
                <a:close/>
                <a:moveTo>
                  <a:pt x="67" y="212"/>
                </a:moveTo>
                <a:lnTo>
                  <a:pt x="65" y="212"/>
                </a:lnTo>
                <a:lnTo>
                  <a:pt x="67" y="212"/>
                </a:lnTo>
                <a:lnTo>
                  <a:pt x="65" y="212"/>
                </a:lnTo>
                <a:lnTo>
                  <a:pt x="67" y="212"/>
                </a:lnTo>
                <a:close/>
                <a:moveTo>
                  <a:pt x="64" y="210"/>
                </a:moveTo>
                <a:lnTo>
                  <a:pt x="64" y="212"/>
                </a:lnTo>
                <a:lnTo>
                  <a:pt x="64" y="210"/>
                </a:lnTo>
                <a:lnTo>
                  <a:pt x="64" y="212"/>
                </a:lnTo>
                <a:lnTo>
                  <a:pt x="64" y="213"/>
                </a:lnTo>
                <a:lnTo>
                  <a:pt x="64" y="212"/>
                </a:lnTo>
                <a:lnTo>
                  <a:pt x="64" y="213"/>
                </a:lnTo>
                <a:lnTo>
                  <a:pt x="64" y="212"/>
                </a:lnTo>
                <a:lnTo>
                  <a:pt x="62" y="212"/>
                </a:lnTo>
                <a:lnTo>
                  <a:pt x="64" y="212"/>
                </a:lnTo>
                <a:lnTo>
                  <a:pt x="64" y="210"/>
                </a:lnTo>
                <a:lnTo>
                  <a:pt x="64" y="212"/>
                </a:lnTo>
                <a:lnTo>
                  <a:pt x="64" y="210"/>
                </a:lnTo>
                <a:close/>
                <a:moveTo>
                  <a:pt x="69" y="210"/>
                </a:moveTo>
                <a:lnTo>
                  <a:pt x="69" y="212"/>
                </a:lnTo>
                <a:lnTo>
                  <a:pt x="67" y="212"/>
                </a:lnTo>
                <a:lnTo>
                  <a:pt x="69" y="212"/>
                </a:lnTo>
                <a:lnTo>
                  <a:pt x="69" y="210"/>
                </a:lnTo>
                <a:close/>
                <a:moveTo>
                  <a:pt x="94" y="204"/>
                </a:moveTo>
                <a:lnTo>
                  <a:pt x="95" y="204"/>
                </a:lnTo>
                <a:lnTo>
                  <a:pt x="97" y="204"/>
                </a:lnTo>
                <a:lnTo>
                  <a:pt x="97" y="205"/>
                </a:lnTo>
                <a:lnTo>
                  <a:pt x="98" y="205"/>
                </a:lnTo>
                <a:lnTo>
                  <a:pt x="100" y="205"/>
                </a:lnTo>
                <a:lnTo>
                  <a:pt x="98" y="205"/>
                </a:lnTo>
                <a:lnTo>
                  <a:pt x="100" y="205"/>
                </a:lnTo>
                <a:lnTo>
                  <a:pt x="100" y="207"/>
                </a:lnTo>
                <a:lnTo>
                  <a:pt x="100" y="209"/>
                </a:lnTo>
                <a:lnTo>
                  <a:pt x="101" y="209"/>
                </a:lnTo>
                <a:lnTo>
                  <a:pt x="100" y="209"/>
                </a:lnTo>
                <a:lnTo>
                  <a:pt x="101" y="209"/>
                </a:lnTo>
                <a:lnTo>
                  <a:pt x="100" y="209"/>
                </a:lnTo>
                <a:lnTo>
                  <a:pt x="101" y="209"/>
                </a:lnTo>
                <a:lnTo>
                  <a:pt x="101" y="210"/>
                </a:lnTo>
                <a:lnTo>
                  <a:pt x="101" y="212"/>
                </a:lnTo>
                <a:lnTo>
                  <a:pt x="101" y="213"/>
                </a:lnTo>
                <a:lnTo>
                  <a:pt x="101" y="215"/>
                </a:lnTo>
                <a:lnTo>
                  <a:pt x="101" y="216"/>
                </a:lnTo>
                <a:lnTo>
                  <a:pt x="103" y="216"/>
                </a:lnTo>
                <a:lnTo>
                  <a:pt x="103" y="218"/>
                </a:lnTo>
                <a:lnTo>
                  <a:pt x="101" y="218"/>
                </a:lnTo>
                <a:lnTo>
                  <a:pt x="103" y="218"/>
                </a:lnTo>
                <a:lnTo>
                  <a:pt x="101" y="218"/>
                </a:lnTo>
                <a:lnTo>
                  <a:pt x="103" y="218"/>
                </a:lnTo>
                <a:lnTo>
                  <a:pt x="101" y="218"/>
                </a:lnTo>
                <a:lnTo>
                  <a:pt x="103" y="218"/>
                </a:lnTo>
                <a:lnTo>
                  <a:pt x="101" y="218"/>
                </a:lnTo>
                <a:lnTo>
                  <a:pt x="103" y="218"/>
                </a:lnTo>
                <a:lnTo>
                  <a:pt x="103" y="220"/>
                </a:lnTo>
                <a:lnTo>
                  <a:pt x="103" y="221"/>
                </a:lnTo>
                <a:lnTo>
                  <a:pt x="101" y="221"/>
                </a:lnTo>
                <a:lnTo>
                  <a:pt x="103" y="221"/>
                </a:lnTo>
                <a:lnTo>
                  <a:pt x="101" y="221"/>
                </a:lnTo>
                <a:lnTo>
                  <a:pt x="101" y="223"/>
                </a:lnTo>
                <a:lnTo>
                  <a:pt x="100" y="223"/>
                </a:lnTo>
                <a:lnTo>
                  <a:pt x="100" y="224"/>
                </a:lnTo>
                <a:lnTo>
                  <a:pt x="98" y="224"/>
                </a:lnTo>
                <a:lnTo>
                  <a:pt x="98" y="226"/>
                </a:lnTo>
                <a:lnTo>
                  <a:pt x="98" y="224"/>
                </a:lnTo>
                <a:lnTo>
                  <a:pt x="98" y="226"/>
                </a:lnTo>
                <a:lnTo>
                  <a:pt x="97" y="226"/>
                </a:lnTo>
                <a:lnTo>
                  <a:pt x="95" y="226"/>
                </a:lnTo>
                <a:lnTo>
                  <a:pt x="97" y="226"/>
                </a:lnTo>
                <a:lnTo>
                  <a:pt x="95" y="226"/>
                </a:lnTo>
                <a:lnTo>
                  <a:pt x="94" y="226"/>
                </a:lnTo>
                <a:lnTo>
                  <a:pt x="92" y="226"/>
                </a:lnTo>
                <a:lnTo>
                  <a:pt x="90" y="226"/>
                </a:lnTo>
                <a:lnTo>
                  <a:pt x="89" y="226"/>
                </a:lnTo>
                <a:lnTo>
                  <a:pt x="89" y="224"/>
                </a:lnTo>
                <a:lnTo>
                  <a:pt x="87" y="224"/>
                </a:lnTo>
                <a:lnTo>
                  <a:pt x="87" y="223"/>
                </a:lnTo>
                <a:lnTo>
                  <a:pt x="86" y="223"/>
                </a:lnTo>
                <a:lnTo>
                  <a:pt x="84" y="223"/>
                </a:lnTo>
                <a:lnTo>
                  <a:pt x="84" y="221"/>
                </a:lnTo>
                <a:lnTo>
                  <a:pt x="83" y="221"/>
                </a:lnTo>
                <a:lnTo>
                  <a:pt x="83" y="220"/>
                </a:lnTo>
                <a:lnTo>
                  <a:pt x="81" y="220"/>
                </a:lnTo>
                <a:lnTo>
                  <a:pt x="81" y="218"/>
                </a:lnTo>
                <a:lnTo>
                  <a:pt x="81" y="216"/>
                </a:lnTo>
                <a:lnTo>
                  <a:pt x="81" y="215"/>
                </a:lnTo>
                <a:lnTo>
                  <a:pt x="81" y="213"/>
                </a:lnTo>
                <a:lnTo>
                  <a:pt x="83" y="213"/>
                </a:lnTo>
                <a:lnTo>
                  <a:pt x="83" y="212"/>
                </a:lnTo>
                <a:lnTo>
                  <a:pt x="83" y="210"/>
                </a:lnTo>
                <a:lnTo>
                  <a:pt x="84" y="210"/>
                </a:lnTo>
                <a:lnTo>
                  <a:pt x="84" y="209"/>
                </a:lnTo>
                <a:lnTo>
                  <a:pt x="84" y="210"/>
                </a:lnTo>
                <a:lnTo>
                  <a:pt x="84" y="209"/>
                </a:lnTo>
                <a:lnTo>
                  <a:pt x="86" y="209"/>
                </a:lnTo>
                <a:lnTo>
                  <a:pt x="86" y="207"/>
                </a:lnTo>
                <a:lnTo>
                  <a:pt x="87" y="207"/>
                </a:lnTo>
                <a:lnTo>
                  <a:pt x="89" y="207"/>
                </a:lnTo>
                <a:lnTo>
                  <a:pt x="89" y="205"/>
                </a:lnTo>
                <a:lnTo>
                  <a:pt x="89" y="207"/>
                </a:lnTo>
                <a:lnTo>
                  <a:pt x="90" y="207"/>
                </a:lnTo>
                <a:lnTo>
                  <a:pt x="90" y="205"/>
                </a:lnTo>
                <a:lnTo>
                  <a:pt x="92" y="205"/>
                </a:lnTo>
                <a:lnTo>
                  <a:pt x="92" y="204"/>
                </a:lnTo>
                <a:lnTo>
                  <a:pt x="94" y="204"/>
                </a:lnTo>
                <a:close/>
                <a:moveTo>
                  <a:pt x="206" y="177"/>
                </a:moveTo>
                <a:lnTo>
                  <a:pt x="206" y="179"/>
                </a:lnTo>
                <a:lnTo>
                  <a:pt x="208" y="179"/>
                </a:lnTo>
                <a:lnTo>
                  <a:pt x="208" y="177"/>
                </a:lnTo>
                <a:lnTo>
                  <a:pt x="208" y="179"/>
                </a:lnTo>
                <a:lnTo>
                  <a:pt x="208" y="177"/>
                </a:lnTo>
                <a:lnTo>
                  <a:pt x="208" y="179"/>
                </a:lnTo>
                <a:lnTo>
                  <a:pt x="209" y="179"/>
                </a:lnTo>
                <a:lnTo>
                  <a:pt x="211" y="179"/>
                </a:lnTo>
                <a:lnTo>
                  <a:pt x="212" y="179"/>
                </a:lnTo>
                <a:lnTo>
                  <a:pt x="212" y="180"/>
                </a:lnTo>
                <a:lnTo>
                  <a:pt x="212" y="179"/>
                </a:lnTo>
                <a:lnTo>
                  <a:pt x="212" y="180"/>
                </a:lnTo>
                <a:lnTo>
                  <a:pt x="212" y="179"/>
                </a:lnTo>
                <a:lnTo>
                  <a:pt x="212" y="180"/>
                </a:lnTo>
                <a:lnTo>
                  <a:pt x="214" y="180"/>
                </a:lnTo>
                <a:lnTo>
                  <a:pt x="212" y="180"/>
                </a:lnTo>
                <a:lnTo>
                  <a:pt x="214" y="180"/>
                </a:lnTo>
                <a:lnTo>
                  <a:pt x="214" y="182"/>
                </a:lnTo>
                <a:lnTo>
                  <a:pt x="214" y="184"/>
                </a:lnTo>
                <a:lnTo>
                  <a:pt x="214" y="185"/>
                </a:lnTo>
                <a:lnTo>
                  <a:pt x="214" y="187"/>
                </a:lnTo>
                <a:lnTo>
                  <a:pt x="214" y="188"/>
                </a:lnTo>
                <a:lnTo>
                  <a:pt x="214" y="190"/>
                </a:lnTo>
                <a:lnTo>
                  <a:pt x="216" y="190"/>
                </a:lnTo>
                <a:lnTo>
                  <a:pt x="214" y="190"/>
                </a:lnTo>
                <a:lnTo>
                  <a:pt x="216" y="190"/>
                </a:lnTo>
                <a:lnTo>
                  <a:pt x="214" y="190"/>
                </a:lnTo>
                <a:lnTo>
                  <a:pt x="216" y="190"/>
                </a:lnTo>
                <a:lnTo>
                  <a:pt x="214" y="190"/>
                </a:lnTo>
                <a:lnTo>
                  <a:pt x="216" y="190"/>
                </a:lnTo>
                <a:lnTo>
                  <a:pt x="214" y="190"/>
                </a:lnTo>
                <a:lnTo>
                  <a:pt x="216" y="190"/>
                </a:lnTo>
                <a:lnTo>
                  <a:pt x="214" y="190"/>
                </a:lnTo>
                <a:lnTo>
                  <a:pt x="216" y="190"/>
                </a:lnTo>
                <a:lnTo>
                  <a:pt x="214" y="190"/>
                </a:lnTo>
                <a:lnTo>
                  <a:pt x="214" y="191"/>
                </a:lnTo>
                <a:lnTo>
                  <a:pt x="216" y="191"/>
                </a:lnTo>
                <a:lnTo>
                  <a:pt x="214" y="191"/>
                </a:lnTo>
                <a:lnTo>
                  <a:pt x="216" y="191"/>
                </a:lnTo>
                <a:lnTo>
                  <a:pt x="214" y="191"/>
                </a:lnTo>
                <a:lnTo>
                  <a:pt x="216" y="191"/>
                </a:lnTo>
                <a:lnTo>
                  <a:pt x="214" y="191"/>
                </a:lnTo>
                <a:lnTo>
                  <a:pt x="216" y="191"/>
                </a:lnTo>
                <a:lnTo>
                  <a:pt x="214" y="191"/>
                </a:lnTo>
                <a:lnTo>
                  <a:pt x="214" y="193"/>
                </a:lnTo>
                <a:lnTo>
                  <a:pt x="216" y="193"/>
                </a:lnTo>
                <a:lnTo>
                  <a:pt x="214" y="193"/>
                </a:lnTo>
                <a:lnTo>
                  <a:pt x="216" y="193"/>
                </a:lnTo>
                <a:lnTo>
                  <a:pt x="214" y="193"/>
                </a:lnTo>
                <a:lnTo>
                  <a:pt x="214" y="195"/>
                </a:lnTo>
                <a:lnTo>
                  <a:pt x="212" y="195"/>
                </a:lnTo>
                <a:lnTo>
                  <a:pt x="212" y="196"/>
                </a:lnTo>
                <a:lnTo>
                  <a:pt x="211" y="196"/>
                </a:lnTo>
                <a:lnTo>
                  <a:pt x="209" y="196"/>
                </a:lnTo>
                <a:lnTo>
                  <a:pt x="209" y="198"/>
                </a:lnTo>
                <a:lnTo>
                  <a:pt x="208" y="198"/>
                </a:lnTo>
                <a:lnTo>
                  <a:pt x="206" y="198"/>
                </a:lnTo>
                <a:lnTo>
                  <a:pt x="205" y="198"/>
                </a:lnTo>
                <a:lnTo>
                  <a:pt x="205" y="196"/>
                </a:lnTo>
                <a:lnTo>
                  <a:pt x="203" y="196"/>
                </a:lnTo>
                <a:lnTo>
                  <a:pt x="205" y="196"/>
                </a:lnTo>
                <a:lnTo>
                  <a:pt x="203" y="196"/>
                </a:lnTo>
                <a:lnTo>
                  <a:pt x="203" y="195"/>
                </a:lnTo>
                <a:lnTo>
                  <a:pt x="202" y="195"/>
                </a:lnTo>
                <a:lnTo>
                  <a:pt x="202" y="193"/>
                </a:lnTo>
                <a:lnTo>
                  <a:pt x="202" y="191"/>
                </a:lnTo>
                <a:lnTo>
                  <a:pt x="202" y="190"/>
                </a:lnTo>
                <a:lnTo>
                  <a:pt x="202" y="188"/>
                </a:lnTo>
                <a:lnTo>
                  <a:pt x="203" y="188"/>
                </a:lnTo>
                <a:lnTo>
                  <a:pt x="203" y="187"/>
                </a:lnTo>
                <a:lnTo>
                  <a:pt x="203" y="185"/>
                </a:lnTo>
                <a:lnTo>
                  <a:pt x="203" y="184"/>
                </a:lnTo>
                <a:lnTo>
                  <a:pt x="202" y="184"/>
                </a:lnTo>
                <a:lnTo>
                  <a:pt x="202" y="185"/>
                </a:lnTo>
                <a:lnTo>
                  <a:pt x="202" y="184"/>
                </a:lnTo>
                <a:lnTo>
                  <a:pt x="202" y="182"/>
                </a:lnTo>
                <a:lnTo>
                  <a:pt x="203" y="182"/>
                </a:lnTo>
                <a:lnTo>
                  <a:pt x="205" y="182"/>
                </a:lnTo>
                <a:lnTo>
                  <a:pt x="205" y="180"/>
                </a:lnTo>
                <a:lnTo>
                  <a:pt x="205" y="179"/>
                </a:lnTo>
                <a:lnTo>
                  <a:pt x="206" y="179"/>
                </a:lnTo>
                <a:lnTo>
                  <a:pt x="206" y="177"/>
                </a:lnTo>
                <a:close/>
                <a:moveTo>
                  <a:pt x="153" y="177"/>
                </a:moveTo>
                <a:lnTo>
                  <a:pt x="155" y="177"/>
                </a:lnTo>
                <a:lnTo>
                  <a:pt x="156" y="177"/>
                </a:lnTo>
                <a:lnTo>
                  <a:pt x="155" y="177"/>
                </a:lnTo>
                <a:lnTo>
                  <a:pt x="156" y="177"/>
                </a:lnTo>
                <a:lnTo>
                  <a:pt x="158" y="177"/>
                </a:lnTo>
                <a:lnTo>
                  <a:pt x="158" y="179"/>
                </a:lnTo>
                <a:lnTo>
                  <a:pt x="159" y="179"/>
                </a:lnTo>
                <a:lnTo>
                  <a:pt x="159" y="180"/>
                </a:lnTo>
                <a:lnTo>
                  <a:pt x="158" y="180"/>
                </a:lnTo>
                <a:lnTo>
                  <a:pt x="158" y="182"/>
                </a:lnTo>
                <a:lnTo>
                  <a:pt x="158" y="184"/>
                </a:lnTo>
                <a:lnTo>
                  <a:pt x="159" y="184"/>
                </a:lnTo>
                <a:lnTo>
                  <a:pt x="159" y="185"/>
                </a:lnTo>
                <a:lnTo>
                  <a:pt x="159" y="184"/>
                </a:lnTo>
                <a:lnTo>
                  <a:pt x="159" y="185"/>
                </a:lnTo>
                <a:lnTo>
                  <a:pt x="161" y="185"/>
                </a:lnTo>
                <a:lnTo>
                  <a:pt x="159" y="185"/>
                </a:lnTo>
                <a:lnTo>
                  <a:pt x="161" y="185"/>
                </a:lnTo>
                <a:lnTo>
                  <a:pt x="159" y="185"/>
                </a:lnTo>
                <a:lnTo>
                  <a:pt x="161" y="185"/>
                </a:lnTo>
                <a:lnTo>
                  <a:pt x="162" y="185"/>
                </a:lnTo>
                <a:lnTo>
                  <a:pt x="162" y="187"/>
                </a:lnTo>
                <a:lnTo>
                  <a:pt x="164" y="187"/>
                </a:lnTo>
                <a:lnTo>
                  <a:pt x="162" y="187"/>
                </a:lnTo>
                <a:lnTo>
                  <a:pt x="164" y="187"/>
                </a:lnTo>
                <a:lnTo>
                  <a:pt x="162" y="187"/>
                </a:lnTo>
                <a:lnTo>
                  <a:pt x="164" y="187"/>
                </a:lnTo>
                <a:lnTo>
                  <a:pt x="166" y="187"/>
                </a:lnTo>
                <a:lnTo>
                  <a:pt x="166" y="188"/>
                </a:lnTo>
                <a:lnTo>
                  <a:pt x="167" y="188"/>
                </a:lnTo>
                <a:lnTo>
                  <a:pt x="166" y="188"/>
                </a:lnTo>
                <a:lnTo>
                  <a:pt x="167" y="188"/>
                </a:lnTo>
                <a:lnTo>
                  <a:pt x="166" y="188"/>
                </a:lnTo>
                <a:lnTo>
                  <a:pt x="167" y="188"/>
                </a:lnTo>
                <a:lnTo>
                  <a:pt x="166" y="188"/>
                </a:lnTo>
                <a:lnTo>
                  <a:pt x="166" y="190"/>
                </a:lnTo>
                <a:lnTo>
                  <a:pt x="167" y="190"/>
                </a:lnTo>
                <a:lnTo>
                  <a:pt x="167" y="191"/>
                </a:lnTo>
                <a:lnTo>
                  <a:pt x="169" y="191"/>
                </a:lnTo>
                <a:lnTo>
                  <a:pt x="167" y="191"/>
                </a:lnTo>
                <a:lnTo>
                  <a:pt x="169" y="191"/>
                </a:lnTo>
                <a:lnTo>
                  <a:pt x="167" y="191"/>
                </a:lnTo>
                <a:lnTo>
                  <a:pt x="169" y="191"/>
                </a:lnTo>
                <a:lnTo>
                  <a:pt x="169" y="193"/>
                </a:lnTo>
                <a:lnTo>
                  <a:pt x="170" y="193"/>
                </a:lnTo>
                <a:lnTo>
                  <a:pt x="170" y="195"/>
                </a:lnTo>
                <a:lnTo>
                  <a:pt x="172" y="195"/>
                </a:lnTo>
                <a:lnTo>
                  <a:pt x="173" y="195"/>
                </a:lnTo>
                <a:lnTo>
                  <a:pt x="173" y="196"/>
                </a:lnTo>
                <a:lnTo>
                  <a:pt x="175" y="196"/>
                </a:lnTo>
                <a:lnTo>
                  <a:pt x="175" y="198"/>
                </a:lnTo>
                <a:lnTo>
                  <a:pt x="175" y="196"/>
                </a:lnTo>
                <a:lnTo>
                  <a:pt x="176" y="196"/>
                </a:lnTo>
                <a:lnTo>
                  <a:pt x="176" y="198"/>
                </a:lnTo>
                <a:lnTo>
                  <a:pt x="176" y="199"/>
                </a:lnTo>
                <a:lnTo>
                  <a:pt x="176" y="198"/>
                </a:lnTo>
                <a:lnTo>
                  <a:pt x="176" y="199"/>
                </a:lnTo>
                <a:lnTo>
                  <a:pt x="176" y="201"/>
                </a:lnTo>
                <a:lnTo>
                  <a:pt x="176" y="199"/>
                </a:lnTo>
                <a:lnTo>
                  <a:pt x="176" y="201"/>
                </a:lnTo>
                <a:lnTo>
                  <a:pt x="178" y="201"/>
                </a:lnTo>
                <a:lnTo>
                  <a:pt x="178" y="202"/>
                </a:lnTo>
                <a:lnTo>
                  <a:pt x="180" y="202"/>
                </a:lnTo>
                <a:lnTo>
                  <a:pt x="180" y="204"/>
                </a:lnTo>
                <a:lnTo>
                  <a:pt x="180" y="202"/>
                </a:lnTo>
                <a:lnTo>
                  <a:pt x="180" y="204"/>
                </a:lnTo>
                <a:lnTo>
                  <a:pt x="180" y="202"/>
                </a:lnTo>
                <a:lnTo>
                  <a:pt x="180" y="204"/>
                </a:lnTo>
                <a:lnTo>
                  <a:pt x="181" y="204"/>
                </a:lnTo>
                <a:lnTo>
                  <a:pt x="180" y="204"/>
                </a:lnTo>
                <a:lnTo>
                  <a:pt x="181" y="204"/>
                </a:lnTo>
                <a:lnTo>
                  <a:pt x="180" y="204"/>
                </a:lnTo>
                <a:lnTo>
                  <a:pt x="180" y="205"/>
                </a:lnTo>
                <a:lnTo>
                  <a:pt x="181" y="205"/>
                </a:lnTo>
                <a:lnTo>
                  <a:pt x="180" y="205"/>
                </a:lnTo>
                <a:lnTo>
                  <a:pt x="181" y="205"/>
                </a:lnTo>
                <a:lnTo>
                  <a:pt x="181" y="207"/>
                </a:lnTo>
                <a:lnTo>
                  <a:pt x="183" y="207"/>
                </a:lnTo>
                <a:lnTo>
                  <a:pt x="183" y="209"/>
                </a:lnTo>
                <a:lnTo>
                  <a:pt x="183" y="207"/>
                </a:lnTo>
                <a:lnTo>
                  <a:pt x="183" y="209"/>
                </a:lnTo>
                <a:lnTo>
                  <a:pt x="183" y="210"/>
                </a:lnTo>
                <a:lnTo>
                  <a:pt x="181" y="210"/>
                </a:lnTo>
                <a:lnTo>
                  <a:pt x="180" y="210"/>
                </a:lnTo>
                <a:lnTo>
                  <a:pt x="180" y="212"/>
                </a:lnTo>
                <a:lnTo>
                  <a:pt x="180" y="213"/>
                </a:lnTo>
                <a:lnTo>
                  <a:pt x="180" y="215"/>
                </a:lnTo>
                <a:lnTo>
                  <a:pt x="178" y="215"/>
                </a:lnTo>
                <a:lnTo>
                  <a:pt x="180" y="215"/>
                </a:lnTo>
                <a:lnTo>
                  <a:pt x="178" y="215"/>
                </a:lnTo>
                <a:lnTo>
                  <a:pt x="180" y="215"/>
                </a:lnTo>
                <a:lnTo>
                  <a:pt x="178" y="215"/>
                </a:lnTo>
                <a:lnTo>
                  <a:pt x="180" y="215"/>
                </a:lnTo>
                <a:lnTo>
                  <a:pt x="178" y="215"/>
                </a:lnTo>
                <a:lnTo>
                  <a:pt x="178" y="216"/>
                </a:lnTo>
                <a:lnTo>
                  <a:pt x="178" y="218"/>
                </a:lnTo>
                <a:lnTo>
                  <a:pt x="178" y="216"/>
                </a:lnTo>
                <a:lnTo>
                  <a:pt x="176" y="216"/>
                </a:lnTo>
                <a:lnTo>
                  <a:pt x="178" y="216"/>
                </a:lnTo>
                <a:lnTo>
                  <a:pt x="176" y="216"/>
                </a:lnTo>
                <a:lnTo>
                  <a:pt x="176" y="218"/>
                </a:lnTo>
                <a:lnTo>
                  <a:pt x="176" y="216"/>
                </a:lnTo>
                <a:lnTo>
                  <a:pt x="176" y="218"/>
                </a:lnTo>
                <a:lnTo>
                  <a:pt x="176" y="216"/>
                </a:lnTo>
                <a:lnTo>
                  <a:pt x="176" y="218"/>
                </a:lnTo>
                <a:lnTo>
                  <a:pt x="176" y="216"/>
                </a:lnTo>
                <a:lnTo>
                  <a:pt x="175" y="216"/>
                </a:lnTo>
                <a:lnTo>
                  <a:pt x="176" y="216"/>
                </a:lnTo>
                <a:lnTo>
                  <a:pt x="175" y="216"/>
                </a:lnTo>
                <a:lnTo>
                  <a:pt x="175" y="218"/>
                </a:lnTo>
                <a:lnTo>
                  <a:pt x="173" y="218"/>
                </a:lnTo>
                <a:lnTo>
                  <a:pt x="172" y="218"/>
                </a:lnTo>
                <a:lnTo>
                  <a:pt x="170" y="218"/>
                </a:lnTo>
                <a:lnTo>
                  <a:pt x="170" y="216"/>
                </a:lnTo>
                <a:lnTo>
                  <a:pt x="170" y="218"/>
                </a:lnTo>
                <a:lnTo>
                  <a:pt x="170" y="216"/>
                </a:lnTo>
                <a:lnTo>
                  <a:pt x="169" y="216"/>
                </a:lnTo>
                <a:lnTo>
                  <a:pt x="169" y="218"/>
                </a:lnTo>
                <a:lnTo>
                  <a:pt x="169" y="216"/>
                </a:lnTo>
                <a:lnTo>
                  <a:pt x="169" y="218"/>
                </a:lnTo>
                <a:lnTo>
                  <a:pt x="169" y="216"/>
                </a:lnTo>
                <a:lnTo>
                  <a:pt x="169" y="218"/>
                </a:lnTo>
                <a:lnTo>
                  <a:pt x="169" y="216"/>
                </a:lnTo>
                <a:lnTo>
                  <a:pt x="169" y="218"/>
                </a:lnTo>
                <a:lnTo>
                  <a:pt x="169" y="216"/>
                </a:lnTo>
                <a:lnTo>
                  <a:pt x="169" y="218"/>
                </a:lnTo>
                <a:lnTo>
                  <a:pt x="169" y="216"/>
                </a:lnTo>
                <a:lnTo>
                  <a:pt x="169" y="218"/>
                </a:lnTo>
                <a:lnTo>
                  <a:pt x="169" y="216"/>
                </a:lnTo>
                <a:lnTo>
                  <a:pt x="169" y="218"/>
                </a:lnTo>
                <a:lnTo>
                  <a:pt x="167" y="218"/>
                </a:lnTo>
                <a:lnTo>
                  <a:pt x="167" y="216"/>
                </a:lnTo>
                <a:lnTo>
                  <a:pt x="166" y="216"/>
                </a:lnTo>
                <a:lnTo>
                  <a:pt x="164" y="216"/>
                </a:lnTo>
                <a:lnTo>
                  <a:pt x="164" y="218"/>
                </a:lnTo>
                <a:lnTo>
                  <a:pt x="164" y="216"/>
                </a:lnTo>
                <a:lnTo>
                  <a:pt x="162" y="216"/>
                </a:lnTo>
                <a:lnTo>
                  <a:pt x="164" y="216"/>
                </a:lnTo>
                <a:lnTo>
                  <a:pt x="162" y="216"/>
                </a:lnTo>
                <a:lnTo>
                  <a:pt x="162" y="215"/>
                </a:lnTo>
                <a:lnTo>
                  <a:pt x="161" y="215"/>
                </a:lnTo>
                <a:lnTo>
                  <a:pt x="159" y="215"/>
                </a:lnTo>
                <a:lnTo>
                  <a:pt x="159" y="213"/>
                </a:lnTo>
                <a:lnTo>
                  <a:pt x="158" y="213"/>
                </a:lnTo>
                <a:lnTo>
                  <a:pt x="158" y="212"/>
                </a:lnTo>
                <a:lnTo>
                  <a:pt x="156" y="212"/>
                </a:lnTo>
                <a:lnTo>
                  <a:pt x="156" y="210"/>
                </a:lnTo>
                <a:lnTo>
                  <a:pt x="155" y="210"/>
                </a:lnTo>
                <a:lnTo>
                  <a:pt x="155" y="209"/>
                </a:lnTo>
                <a:lnTo>
                  <a:pt x="156" y="209"/>
                </a:lnTo>
                <a:lnTo>
                  <a:pt x="156" y="207"/>
                </a:lnTo>
                <a:lnTo>
                  <a:pt x="155" y="207"/>
                </a:lnTo>
                <a:lnTo>
                  <a:pt x="155" y="205"/>
                </a:lnTo>
                <a:lnTo>
                  <a:pt x="153" y="205"/>
                </a:lnTo>
                <a:lnTo>
                  <a:pt x="151" y="205"/>
                </a:lnTo>
                <a:lnTo>
                  <a:pt x="151" y="204"/>
                </a:lnTo>
                <a:lnTo>
                  <a:pt x="151" y="202"/>
                </a:lnTo>
                <a:lnTo>
                  <a:pt x="151" y="204"/>
                </a:lnTo>
                <a:lnTo>
                  <a:pt x="151" y="202"/>
                </a:lnTo>
                <a:lnTo>
                  <a:pt x="150" y="202"/>
                </a:lnTo>
                <a:lnTo>
                  <a:pt x="150" y="201"/>
                </a:lnTo>
                <a:lnTo>
                  <a:pt x="150" y="199"/>
                </a:lnTo>
                <a:lnTo>
                  <a:pt x="150" y="198"/>
                </a:lnTo>
                <a:lnTo>
                  <a:pt x="150" y="199"/>
                </a:lnTo>
                <a:lnTo>
                  <a:pt x="150" y="198"/>
                </a:lnTo>
                <a:lnTo>
                  <a:pt x="151" y="198"/>
                </a:lnTo>
                <a:lnTo>
                  <a:pt x="150" y="198"/>
                </a:lnTo>
                <a:lnTo>
                  <a:pt x="151" y="198"/>
                </a:lnTo>
                <a:lnTo>
                  <a:pt x="150" y="198"/>
                </a:lnTo>
                <a:lnTo>
                  <a:pt x="151" y="198"/>
                </a:lnTo>
                <a:lnTo>
                  <a:pt x="150" y="198"/>
                </a:lnTo>
                <a:lnTo>
                  <a:pt x="150" y="196"/>
                </a:lnTo>
                <a:lnTo>
                  <a:pt x="151" y="196"/>
                </a:lnTo>
                <a:lnTo>
                  <a:pt x="151" y="195"/>
                </a:lnTo>
                <a:lnTo>
                  <a:pt x="151" y="193"/>
                </a:lnTo>
                <a:lnTo>
                  <a:pt x="150" y="193"/>
                </a:lnTo>
                <a:lnTo>
                  <a:pt x="151" y="193"/>
                </a:lnTo>
                <a:lnTo>
                  <a:pt x="150" y="193"/>
                </a:lnTo>
                <a:lnTo>
                  <a:pt x="150" y="191"/>
                </a:lnTo>
                <a:lnTo>
                  <a:pt x="151" y="191"/>
                </a:lnTo>
                <a:lnTo>
                  <a:pt x="151" y="190"/>
                </a:lnTo>
                <a:lnTo>
                  <a:pt x="151" y="188"/>
                </a:lnTo>
                <a:lnTo>
                  <a:pt x="151" y="187"/>
                </a:lnTo>
                <a:lnTo>
                  <a:pt x="153" y="187"/>
                </a:lnTo>
                <a:lnTo>
                  <a:pt x="153" y="185"/>
                </a:lnTo>
                <a:lnTo>
                  <a:pt x="153" y="184"/>
                </a:lnTo>
                <a:lnTo>
                  <a:pt x="151" y="184"/>
                </a:lnTo>
                <a:lnTo>
                  <a:pt x="151" y="185"/>
                </a:lnTo>
                <a:lnTo>
                  <a:pt x="151" y="184"/>
                </a:lnTo>
                <a:lnTo>
                  <a:pt x="151" y="182"/>
                </a:lnTo>
                <a:lnTo>
                  <a:pt x="151" y="180"/>
                </a:lnTo>
                <a:lnTo>
                  <a:pt x="151" y="182"/>
                </a:lnTo>
                <a:lnTo>
                  <a:pt x="151" y="180"/>
                </a:lnTo>
                <a:lnTo>
                  <a:pt x="150" y="180"/>
                </a:lnTo>
                <a:lnTo>
                  <a:pt x="151" y="180"/>
                </a:lnTo>
                <a:lnTo>
                  <a:pt x="151" y="179"/>
                </a:lnTo>
                <a:lnTo>
                  <a:pt x="151" y="177"/>
                </a:lnTo>
                <a:lnTo>
                  <a:pt x="153" y="177"/>
                </a:lnTo>
                <a:lnTo>
                  <a:pt x="151" y="177"/>
                </a:lnTo>
                <a:lnTo>
                  <a:pt x="153" y="177"/>
                </a:lnTo>
                <a:close/>
                <a:moveTo>
                  <a:pt x="244" y="116"/>
                </a:moveTo>
                <a:lnTo>
                  <a:pt x="244" y="118"/>
                </a:lnTo>
                <a:lnTo>
                  <a:pt x="244" y="116"/>
                </a:lnTo>
                <a:close/>
                <a:moveTo>
                  <a:pt x="255" y="99"/>
                </a:moveTo>
                <a:lnTo>
                  <a:pt x="256" y="99"/>
                </a:lnTo>
                <a:lnTo>
                  <a:pt x="255" y="99"/>
                </a:lnTo>
                <a:close/>
                <a:moveTo>
                  <a:pt x="230" y="97"/>
                </a:moveTo>
                <a:lnTo>
                  <a:pt x="231" y="97"/>
                </a:lnTo>
                <a:lnTo>
                  <a:pt x="231" y="99"/>
                </a:lnTo>
                <a:lnTo>
                  <a:pt x="230" y="99"/>
                </a:lnTo>
                <a:lnTo>
                  <a:pt x="231" y="99"/>
                </a:lnTo>
                <a:lnTo>
                  <a:pt x="230" y="99"/>
                </a:lnTo>
                <a:lnTo>
                  <a:pt x="230" y="97"/>
                </a:lnTo>
                <a:close/>
                <a:moveTo>
                  <a:pt x="231" y="93"/>
                </a:moveTo>
                <a:lnTo>
                  <a:pt x="233" y="93"/>
                </a:lnTo>
                <a:lnTo>
                  <a:pt x="233" y="94"/>
                </a:lnTo>
                <a:lnTo>
                  <a:pt x="234" y="94"/>
                </a:lnTo>
                <a:lnTo>
                  <a:pt x="236" y="94"/>
                </a:lnTo>
                <a:lnTo>
                  <a:pt x="238" y="94"/>
                </a:lnTo>
                <a:lnTo>
                  <a:pt x="239" y="94"/>
                </a:lnTo>
                <a:lnTo>
                  <a:pt x="241" y="94"/>
                </a:lnTo>
                <a:lnTo>
                  <a:pt x="242" y="94"/>
                </a:lnTo>
                <a:lnTo>
                  <a:pt x="242" y="93"/>
                </a:lnTo>
                <a:lnTo>
                  <a:pt x="244" y="93"/>
                </a:lnTo>
                <a:lnTo>
                  <a:pt x="245" y="93"/>
                </a:lnTo>
                <a:lnTo>
                  <a:pt x="245" y="94"/>
                </a:lnTo>
                <a:lnTo>
                  <a:pt x="247" y="94"/>
                </a:lnTo>
                <a:lnTo>
                  <a:pt x="248" y="94"/>
                </a:lnTo>
                <a:lnTo>
                  <a:pt x="250" y="94"/>
                </a:lnTo>
                <a:lnTo>
                  <a:pt x="250" y="96"/>
                </a:lnTo>
                <a:lnTo>
                  <a:pt x="252" y="96"/>
                </a:lnTo>
                <a:lnTo>
                  <a:pt x="252" y="94"/>
                </a:lnTo>
                <a:lnTo>
                  <a:pt x="252" y="96"/>
                </a:lnTo>
                <a:lnTo>
                  <a:pt x="250" y="96"/>
                </a:lnTo>
                <a:lnTo>
                  <a:pt x="252" y="96"/>
                </a:lnTo>
                <a:lnTo>
                  <a:pt x="252" y="97"/>
                </a:lnTo>
                <a:lnTo>
                  <a:pt x="252" y="99"/>
                </a:lnTo>
                <a:lnTo>
                  <a:pt x="253" y="99"/>
                </a:lnTo>
                <a:lnTo>
                  <a:pt x="253" y="101"/>
                </a:lnTo>
                <a:lnTo>
                  <a:pt x="255" y="101"/>
                </a:lnTo>
                <a:lnTo>
                  <a:pt x="255" y="102"/>
                </a:lnTo>
                <a:lnTo>
                  <a:pt x="253" y="102"/>
                </a:lnTo>
                <a:lnTo>
                  <a:pt x="253" y="104"/>
                </a:lnTo>
                <a:lnTo>
                  <a:pt x="255" y="104"/>
                </a:lnTo>
                <a:lnTo>
                  <a:pt x="255" y="105"/>
                </a:lnTo>
                <a:lnTo>
                  <a:pt x="255" y="107"/>
                </a:lnTo>
                <a:lnTo>
                  <a:pt x="255" y="105"/>
                </a:lnTo>
                <a:lnTo>
                  <a:pt x="255" y="107"/>
                </a:lnTo>
                <a:lnTo>
                  <a:pt x="255" y="105"/>
                </a:lnTo>
                <a:lnTo>
                  <a:pt x="255" y="107"/>
                </a:lnTo>
                <a:lnTo>
                  <a:pt x="253" y="107"/>
                </a:lnTo>
                <a:lnTo>
                  <a:pt x="253" y="108"/>
                </a:lnTo>
                <a:lnTo>
                  <a:pt x="253" y="107"/>
                </a:lnTo>
                <a:lnTo>
                  <a:pt x="253" y="108"/>
                </a:lnTo>
                <a:lnTo>
                  <a:pt x="253" y="110"/>
                </a:lnTo>
                <a:lnTo>
                  <a:pt x="252" y="110"/>
                </a:lnTo>
                <a:lnTo>
                  <a:pt x="252" y="112"/>
                </a:lnTo>
                <a:lnTo>
                  <a:pt x="250" y="112"/>
                </a:lnTo>
                <a:lnTo>
                  <a:pt x="248" y="112"/>
                </a:lnTo>
                <a:lnTo>
                  <a:pt x="248" y="113"/>
                </a:lnTo>
                <a:lnTo>
                  <a:pt x="247" y="113"/>
                </a:lnTo>
                <a:lnTo>
                  <a:pt x="245" y="113"/>
                </a:lnTo>
                <a:lnTo>
                  <a:pt x="245" y="115"/>
                </a:lnTo>
                <a:lnTo>
                  <a:pt x="244" y="115"/>
                </a:lnTo>
                <a:lnTo>
                  <a:pt x="244" y="116"/>
                </a:lnTo>
                <a:lnTo>
                  <a:pt x="242" y="116"/>
                </a:lnTo>
                <a:lnTo>
                  <a:pt x="242" y="118"/>
                </a:lnTo>
                <a:lnTo>
                  <a:pt x="242" y="116"/>
                </a:lnTo>
                <a:lnTo>
                  <a:pt x="241" y="116"/>
                </a:lnTo>
                <a:lnTo>
                  <a:pt x="239" y="116"/>
                </a:lnTo>
                <a:lnTo>
                  <a:pt x="238" y="116"/>
                </a:lnTo>
                <a:lnTo>
                  <a:pt x="236" y="116"/>
                </a:lnTo>
                <a:lnTo>
                  <a:pt x="234" y="116"/>
                </a:lnTo>
                <a:lnTo>
                  <a:pt x="234" y="115"/>
                </a:lnTo>
                <a:lnTo>
                  <a:pt x="234" y="116"/>
                </a:lnTo>
                <a:lnTo>
                  <a:pt x="234" y="115"/>
                </a:lnTo>
                <a:lnTo>
                  <a:pt x="233" y="115"/>
                </a:lnTo>
                <a:lnTo>
                  <a:pt x="231" y="115"/>
                </a:lnTo>
                <a:lnTo>
                  <a:pt x="231" y="113"/>
                </a:lnTo>
                <a:lnTo>
                  <a:pt x="230" y="113"/>
                </a:lnTo>
                <a:lnTo>
                  <a:pt x="228" y="113"/>
                </a:lnTo>
                <a:lnTo>
                  <a:pt x="228" y="112"/>
                </a:lnTo>
                <a:lnTo>
                  <a:pt x="227" y="112"/>
                </a:lnTo>
                <a:lnTo>
                  <a:pt x="227" y="110"/>
                </a:lnTo>
                <a:lnTo>
                  <a:pt x="227" y="108"/>
                </a:lnTo>
                <a:lnTo>
                  <a:pt x="227" y="107"/>
                </a:lnTo>
                <a:lnTo>
                  <a:pt x="228" y="107"/>
                </a:lnTo>
                <a:lnTo>
                  <a:pt x="227" y="107"/>
                </a:lnTo>
                <a:lnTo>
                  <a:pt x="228" y="107"/>
                </a:lnTo>
                <a:lnTo>
                  <a:pt x="228" y="105"/>
                </a:lnTo>
                <a:lnTo>
                  <a:pt x="230" y="105"/>
                </a:lnTo>
                <a:lnTo>
                  <a:pt x="230" y="104"/>
                </a:lnTo>
                <a:lnTo>
                  <a:pt x="231" y="104"/>
                </a:lnTo>
                <a:lnTo>
                  <a:pt x="231" y="102"/>
                </a:lnTo>
                <a:lnTo>
                  <a:pt x="233" y="102"/>
                </a:lnTo>
                <a:lnTo>
                  <a:pt x="231" y="102"/>
                </a:lnTo>
                <a:lnTo>
                  <a:pt x="231" y="101"/>
                </a:lnTo>
                <a:lnTo>
                  <a:pt x="233" y="101"/>
                </a:lnTo>
                <a:lnTo>
                  <a:pt x="233" y="99"/>
                </a:lnTo>
                <a:lnTo>
                  <a:pt x="231" y="99"/>
                </a:lnTo>
                <a:lnTo>
                  <a:pt x="231" y="97"/>
                </a:lnTo>
                <a:lnTo>
                  <a:pt x="230" y="97"/>
                </a:lnTo>
                <a:lnTo>
                  <a:pt x="231" y="97"/>
                </a:lnTo>
                <a:lnTo>
                  <a:pt x="230" y="97"/>
                </a:lnTo>
                <a:lnTo>
                  <a:pt x="231" y="97"/>
                </a:lnTo>
                <a:lnTo>
                  <a:pt x="231" y="96"/>
                </a:lnTo>
                <a:lnTo>
                  <a:pt x="231" y="94"/>
                </a:lnTo>
                <a:lnTo>
                  <a:pt x="231" y="93"/>
                </a:lnTo>
                <a:close/>
                <a:moveTo>
                  <a:pt x="73" y="55"/>
                </a:moveTo>
                <a:lnTo>
                  <a:pt x="73" y="57"/>
                </a:lnTo>
                <a:lnTo>
                  <a:pt x="72" y="57"/>
                </a:lnTo>
                <a:lnTo>
                  <a:pt x="70" y="57"/>
                </a:lnTo>
                <a:lnTo>
                  <a:pt x="70" y="55"/>
                </a:lnTo>
                <a:lnTo>
                  <a:pt x="72" y="55"/>
                </a:lnTo>
                <a:lnTo>
                  <a:pt x="73" y="55"/>
                </a:lnTo>
                <a:close/>
                <a:moveTo>
                  <a:pt x="64" y="50"/>
                </a:moveTo>
                <a:lnTo>
                  <a:pt x="65" y="50"/>
                </a:lnTo>
                <a:lnTo>
                  <a:pt x="64" y="50"/>
                </a:lnTo>
                <a:lnTo>
                  <a:pt x="65" y="50"/>
                </a:lnTo>
                <a:lnTo>
                  <a:pt x="65" y="52"/>
                </a:lnTo>
                <a:lnTo>
                  <a:pt x="67" y="52"/>
                </a:lnTo>
                <a:lnTo>
                  <a:pt x="67" y="54"/>
                </a:lnTo>
                <a:lnTo>
                  <a:pt x="67" y="52"/>
                </a:lnTo>
                <a:lnTo>
                  <a:pt x="67" y="54"/>
                </a:lnTo>
                <a:lnTo>
                  <a:pt x="65" y="54"/>
                </a:lnTo>
                <a:lnTo>
                  <a:pt x="65" y="52"/>
                </a:lnTo>
                <a:lnTo>
                  <a:pt x="64" y="52"/>
                </a:lnTo>
                <a:lnTo>
                  <a:pt x="64" y="50"/>
                </a:lnTo>
                <a:close/>
                <a:moveTo>
                  <a:pt x="97" y="50"/>
                </a:moveTo>
                <a:lnTo>
                  <a:pt x="98" y="50"/>
                </a:lnTo>
                <a:lnTo>
                  <a:pt x="100" y="50"/>
                </a:lnTo>
                <a:lnTo>
                  <a:pt x="100" y="52"/>
                </a:lnTo>
                <a:lnTo>
                  <a:pt x="100" y="54"/>
                </a:lnTo>
                <a:lnTo>
                  <a:pt x="101" y="54"/>
                </a:lnTo>
                <a:lnTo>
                  <a:pt x="103" y="54"/>
                </a:lnTo>
                <a:lnTo>
                  <a:pt x="103" y="55"/>
                </a:lnTo>
                <a:lnTo>
                  <a:pt x="103" y="54"/>
                </a:lnTo>
                <a:lnTo>
                  <a:pt x="105" y="54"/>
                </a:lnTo>
                <a:lnTo>
                  <a:pt x="106" y="54"/>
                </a:lnTo>
                <a:lnTo>
                  <a:pt x="108" y="54"/>
                </a:lnTo>
                <a:lnTo>
                  <a:pt x="109" y="54"/>
                </a:lnTo>
                <a:lnTo>
                  <a:pt x="108" y="54"/>
                </a:lnTo>
                <a:lnTo>
                  <a:pt x="109" y="54"/>
                </a:lnTo>
                <a:lnTo>
                  <a:pt x="108" y="54"/>
                </a:lnTo>
                <a:lnTo>
                  <a:pt x="109" y="54"/>
                </a:lnTo>
                <a:lnTo>
                  <a:pt x="111" y="54"/>
                </a:lnTo>
                <a:lnTo>
                  <a:pt x="111" y="55"/>
                </a:lnTo>
                <a:lnTo>
                  <a:pt x="112" y="55"/>
                </a:lnTo>
                <a:lnTo>
                  <a:pt x="114" y="55"/>
                </a:lnTo>
                <a:lnTo>
                  <a:pt x="114" y="57"/>
                </a:lnTo>
                <a:lnTo>
                  <a:pt x="115" y="57"/>
                </a:lnTo>
                <a:lnTo>
                  <a:pt x="115" y="55"/>
                </a:lnTo>
                <a:lnTo>
                  <a:pt x="117" y="55"/>
                </a:lnTo>
                <a:lnTo>
                  <a:pt x="119" y="55"/>
                </a:lnTo>
                <a:lnTo>
                  <a:pt x="117" y="55"/>
                </a:lnTo>
                <a:lnTo>
                  <a:pt x="119" y="55"/>
                </a:lnTo>
                <a:lnTo>
                  <a:pt x="119" y="57"/>
                </a:lnTo>
                <a:lnTo>
                  <a:pt x="119" y="55"/>
                </a:lnTo>
                <a:lnTo>
                  <a:pt x="119" y="57"/>
                </a:lnTo>
                <a:lnTo>
                  <a:pt x="119" y="55"/>
                </a:lnTo>
                <a:lnTo>
                  <a:pt x="119" y="57"/>
                </a:lnTo>
                <a:lnTo>
                  <a:pt x="119" y="55"/>
                </a:lnTo>
                <a:lnTo>
                  <a:pt x="119" y="57"/>
                </a:lnTo>
                <a:lnTo>
                  <a:pt x="119" y="55"/>
                </a:lnTo>
                <a:lnTo>
                  <a:pt x="120" y="55"/>
                </a:lnTo>
                <a:lnTo>
                  <a:pt x="120" y="57"/>
                </a:lnTo>
                <a:lnTo>
                  <a:pt x="122" y="57"/>
                </a:lnTo>
                <a:lnTo>
                  <a:pt x="123" y="57"/>
                </a:lnTo>
                <a:lnTo>
                  <a:pt x="125" y="57"/>
                </a:lnTo>
                <a:lnTo>
                  <a:pt x="125" y="58"/>
                </a:lnTo>
                <a:lnTo>
                  <a:pt x="126" y="58"/>
                </a:lnTo>
                <a:lnTo>
                  <a:pt x="126" y="60"/>
                </a:lnTo>
                <a:lnTo>
                  <a:pt x="128" y="60"/>
                </a:lnTo>
                <a:lnTo>
                  <a:pt x="128" y="61"/>
                </a:lnTo>
                <a:lnTo>
                  <a:pt x="126" y="61"/>
                </a:lnTo>
                <a:lnTo>
                  <a:pt x="128" y="61"/>
                </a:lnTo>
                <a:lnTo>
                  <a:pt x="126" y="61"/>
                </a:lnTo>
                <a:lnTo>
                  <a:pt x="128" y="61"/>
                </a:lnTo>
                <a:lnTo>
                  <a:pt x="126" y="61"/>
                </a:lnTo>
                <a:lnTo>
                  <a:pt x="125" y="61"/>
                </a:lnTo>
                <a:lnTo>
                  <a:pt x="123" y="61"/>
                </a:lnTo>
                <a:lnTo>
                  <a:pt x="122" y="61"/>
                </a:lnTo>
                <a:lnTo>
                  <a:pt x="120" y="61"/>
                </a:lnTo>
                <a:lnTo>
                  <a:pt x="119" y="61"/>
                </a:lnTo>
                <a:lnTo>
                  <a:pt x="117" y="61"/>
                </a:lnTo>
                <a:lnTo>
                  <a:pt x="117" y="60"/>
                </a:lnTo>
                <a:lnTo>
                  <a:pt x="115" y="60"/>
                </a:lnTo>
                <a:lnTo>
                  <a:pt x="114" y="60"/>
                </a:lnTo>
                <a:lnTo>
                  <a:pt x="114" y="58"/>
                </a:lnTo>
                <a:lnTo>
                  <a:pt x="112" y="58"/>
                </a:lnTo>
                <a:lnTo>
                  <a:pt x="111" y="58"/>
                </a:lnTo>
                <a:lnTo>
                  <a:pt x="109" y="58"/>
                </a:lnTo>
                <a:lnTo>
                  <a:pt x="108" y="58"/>
                </a:lnTo>
                <a:lnTo>
                  <a:pt x="106" y="58"/>
                </a:lnTo>
                <a:lnTo>
                  <a:pt x="106" y="60"/>
                </a:lnTo>
                <a:lnTo>
                  <a:pt x="105" y="60"/>
                </a:lnTo>
                <a:lnTo>
                  <a:pt x="103" y="60"/>
                </a:lnTo>
                <a:lnTo>
                  <a:pt x="103" y="61"/>
                </a:lnTo>
                <a:lnTo>
                  <a:pt x="103" y="60"/>
                </a:lnTo>
                <a:lnTo>
                  <a:pt x="103" y="61"/>
                </a:lnTo>
                <a:lnTo>
                  <a:pt x="103" y="60"/>
                </a:lnTo>
                <a:lnTo>
                  <a:pt x="103" y="61"/>
                </a:lnTo>
                <a:lnTo>
                  <a:pt x="103" y="60"/>
                </a:lnTo>
                <a:lnTo>
                  <a:pt x="103" y="61"/>
                </a:lnTo>
                <a:lnTo>
                  <a:pt x="101" y="61"/>
                </a:lnTo>
                <a:lnTo>
                  <a:pt x="101" y="63"/>
                </a:lnTo>
                <a:lnTo>
                  <a:pt x="101" y="65"/>
                </a:lnTo>
                <a:lnTo>
                  <a:pt x="101" y="66"/>
                </a:lnTo>
                <a:lnTo>
                  <a:pt x="100" y="66"/>
                </a:lnTo>
                <a:lnTo>
                  <a:pt x="100" y="68"/>
                </a:lnTo>
                <a:lnTo>
                  <a:pt x="98" y="68"/>
                </a:lnTo>
                <a:lnTo>
                  <a:pt x="100" y="68"/>
                </a:lnTo>
                <a:lnTo>
                  <a:pt x="98" y="68"/>
                </a:lnTo>
                <a:lnTo>
                  <a:pt x="98" y="69"/>
                </a:lnTo>
                <a:lnTo>
                  <a:pt x="98" y="68"/>
                </a:lnTo>
                <a:lnTo>
                  <a:pt x="98" y="69"/>
                </a:lnTo>
                <a:lnTo>
                  <a:pt x="98" y="68"/>
                </a:lnTo>
                <a:lnTo>
                  <a:pt x="98" y="66"/>
                </a:lnTo>
                <a:lnTo>
                  <a:pt x="97" y="66"/>
                </a:lnTo>
                <a:lnTo>
                  <a:pt x="98" y="66"/>
                </a:lnTo>
                <a:lnTo>
                  <a:pt x="97" y="66"/>
                </a:lnTo>
                <a:lnTo>
                  <a:pt x="97" y="65"/>
                </a:lnTo>
                <a:lnTo>
                  <a:pt x="97" y="63"/>
                </a:lnTo>
                <a:lnTo>
                  <a:pt x="97" y="65"/>
                </a:lnTo>
                <a:lnTo>
                  <a:pt x="97" y="63"/>
                </a:lnTo>
                <a:lnTo>
                  <a:pt x="95" y="63"/>
                </a:lnTo>
                <a:lnTo>
                  <a:pt x="97" y="63"/>
                </a:lnTo>
                <a:lnTo>
                  <a:pt x="95" y="63"/>
                </a:lnTo>
                <a:lnTo>
                  <a:pt x="97" y="63"/>
                </a:lnTo>
                <a:lnTo>
                  <a:pt x="95" y="63"/>
                </a:lnTo>
                <a:lnTo>
                  <a:pt x="95" y="61"/>
                </a:lnTo>
                <a:lnTo>
                  <a:pt x="95" y="60"/>
                </a:lnTo>
                <a:lnTo>
                  <a:pt x="94" y="60"/>
                </a:lnTo>
                <a:lnTo>
                  <a:pt x="92" y="60"/>
                </a:lnTo>
                <a:lnTo>
                  <a:pt x="92" y="58"/>
                </a:lnTo>
                <a:lnTo>
                  <a:pt x="90" y="58"/>
                </a:lnTo>
                <a:lnTo>
                  <a:pt x="90" y="57"/>
                </a:lnTo>
                <a:lnTo>
                  <a:pt x="89" y="57"/>
                </a:lnTo>
                <a:lnTo>
                  <a:pt x="89" y="55"/>
                </a:lnTo>
                <a:lnTo>
                  <a:pt x="89" y="54"/>
                </a:lnTo>
                <a:lnTo>
                  <a:pt x="89" y="52"/>
                </a:lnTo>
                <a:lnTo>
                  <a:pt x="89" y="54"/>
                </a:lnTo>
                <a:lnTo>
                  <a:pt x="89" y="52"/>
                </a:lnTo>
                <a:lnTo>
                  <a:pt x="90" y="52"/>
                </a:lnTo>
                <a:lnTo>
                  <a:pt x="89" y="52"/>
                </a:lnTo>
                <a:lnTo>
                  <a:pt x="90" y="52"/>
                </a:lnTo>
                <a:lnTo>
                  <a:pt x="92" y="52"/>
                </a:lnTo>
                <a:lnTo>
                  <a:pt x="90" y="52"/>
                </a:lnTo>
                <a:lnTo>
                  <a:pt x="92" y="52"/>
                </a:lnTo>
                <a:lnTo>
                  <a:pt x="90" y="52"/>
                </a:lnTo>
                <a:lnTo>
                  <a:pt x="92" y="52"/>
                </a:lnTo>
                <a:lnTo>
                  <a:pt x="92" y="50"/>
                </a:lnTo>
                <a:lnTo>
                  <a:pt x="94" y="50"/>
                </a:lnTo>
                <a:lnTo>
                  <a:pt x="95" y="50"/>
                </a:lnTo>
                <a:lnTo>
                  <a:pt x="97" y="50"/>
                </a:lnTo>
                <a:lnTo>
                  <a:pt x="97" y="49"/>
                </a:lnTo>
                <a:lnTo>
                  <a:pt x="97" y="50"/>
                </a:lnTo>
                <a:close/>
                <a:moveTo>
                  <a:pt x="56" y="38"/>
                </a:moveTo>
                <a:lnTo>
                  <a:pt x="58" y="38"/>
                </a:lnTo>
                <a:lnTo>
                  <a:pt x="58" y="40"/>
                </a:lnTo>
                <a:lnTo>
                  <a:pt x="58" y="38"/>
                </a:lnTo>
                <a:lnTo>
                  <a:pt x="58" y="40"/>
                </a:lnTo>
                <a:lnTo>
                  <a:pt x="58" y="41"/>
                </a:lnTo>
                <a:lnTo>
                  <a:pt x="59" y="41"/>
                </a:lnTo>
                <a:lnTo>
                  <a:pt x="59" y="43"/>
                </a:lnTo>
                <a:lnTo>
                  <a:pt x="61" y="43"/>
                </a:lnTo>
                <a:lnTo>
                  <a:pt x="62" y="43"/>
                </a:lnTo>
                <a:lnTo>
                  <a:pt x="64" y="43"/>
                </a:lnTo>
                <a:lnTo>
                  <a:pt x="64" y="44"/>
                </a:lnTo>
                <a:lnTo>
                  <a:pt x="62" y="44"/>
                </a:lnTo>
                <a:lnTo>
                  <a:pt x="61" y="44"/>
                </a:lnTo>
                <a:lnTo>
                  <a:pt x="59" y="44"/>
                </a:lnTo>
                <a:lnTo>
                  <a:pt x="58" y="44"/>
                </a:lnTo>
                <a:lnTo>
                  <a:pt x="58" y="43"/>
                </a:lnTo>
                <a:lnTo>
                  <a:pt x="56" y="43"/>
                </a:lnTo>
                <a:lnTo>
                  <a:pt x="56" y="41"/>
                </a:lnTo>
                <a:lnTo>
                  <a:pt x="54" y="41"/>
                </a:lnTo>
                <a:lnTo>
                  <a:pt x="54" y="40"/>
                </a:lnTo>
                <a:lnTo>
                  <a:pt x="54" y="38"/>
                </a:lnTo>
                <a:lnTo>
                  <a:pt x="56" y="38"/>
                </a:lnTo>
                <a:close/>
                <a:moveTo>
                  <a:pt x="231" y="33"/>
                </a:moveTo>
                <a:lnTo>
                  <a:pt x="231" y="35"/>
                </a:lnTo>
                <a:lnTo>
                  <a:pt x="233" y="35"/>
                </a:lnTo>
                <a:lnTo>
                  <a:pt x="234" y="35"/>
                </a:lnTo>
                <a:lnTo>
                  <a:pt x="233" y="35"/>
                </a:lnTo>
                <a:lnTo>
                  <a:pt x="233" y="36"/>
                </a:lnTo>
                <a:lnTo>
                  <a:pt x="233" y="38"/>
                </a:lnTo>
                <a:lnTo>
                  <a:pt x="233" y="40"/>
                </a:lnTo>
                <a:lnTo>
                  <a:pt x="234" y="40"/>
                </a:lnTo>
                <a:lnTo>
                  <a:pt x="234" y="41"/>
                </a:lnTo>
                <a:lnTo>
                  <a:pt x="234" y="43"/>
                </a:lnTo>
                <a:lnTo>
                  <a:pt x="233" y="43"/>
                </a:lnTo>
                <a:lnTo>
                  <a:pt x="234" y="43"/>
                </a:lnTo>
                <a:lnTo>
                  <a:pt x="233" y="43"/>
                </a:lnTo>
                <a:lnTo>
                  <a:pt x="233" y="44"/>
                </a:lnTo>
                <a:lnTo>
                  <a:pt x="233" y="46"/>
                </a:lnTo>
                <a:lnTo>
                  <a:pt x="233" y="47"/>
                </a:lnTo>
                <a:lnTo>
                  <a:pt x="234" y="47"/>
                </a:lnTo>
                <a:lnTo>
                  <a:pt x="234" y="49"/>
                </a:lnTo>
                <a:lnTo>
                  <a:pt x="234" y="50"/>
                </a:lnTo>
                <a:lnTo>
                  <a:pt x="236" y="50"/>
                </a:lnTo>
                <a:lnTo>
                  <a:pt x="234" y="50"/>
                </a:lnTo>
                <a:lnTo>
                  <a:pt x="234" y="52"/>
                </a:lnTo>
                <a:lnTo>
                  <a:pt x="234" y="54"/>
                </a:lnTo>
                <a:lnTo>
                  <a:pt x="233" y="54"/>
                </a:lnTo>
                <a:lnTo>
                  <a:pt x="233" y="55"/>
                </a:lnTo>
                <a:lnTo>
                  <a:pt x="233" y="57"/>
                </a:lnTo>
                <a:lnTo>
                  <a:pt x="234" y="57"/>
                </a:lnTo>
                <a:lnTo>
                  <a:pt x="234" y="58"/>
                </a:lnTo>
                <a:lnTo>
                  <a:pt x="233" y="58"/>
                </a:lnTo>
                <a:lnTo>
                  <a:pt x="231" y="58"/>
                </a:lnTo>
                <a:lnTo>
                  <a:pt x="230" y="58"/>
                </a:lnTo>
                <a:lnTo>
                  <a:pt x="230" y="57"/>
                </a:lnTo>
                <a:lnTo>
                  <a:pt x="230" y="55"/>
                </a:lnTo>
                <a:lnTo>
                  <a:pt x="230" y="54"/>
                </a:lnTo>
                <a:lnTo>
                  <a:pt x="228" y="54"/>
                </a:lnTo>
                <a:lnTo>
                  <a:pt x="228" y="52"/>
                </a:lnTo>
                <a:lnTo>
                  <a:pt x="230" y="52"/>
                </a:lnTo>
                <a:lnTo>
                  <a:pt x="230" y="50"/>
                </a:lnTo>
                <a:lnTo>
                  <a:pt x="230" y="49"/>
                </a:lnTo>
                <a:lnTo>
                  <a:pt x="228" y="49"/>
                </a:lnTo>
                <a:lnTo>
                  <a:pt x="230" y="49"/>
                </a:lnTo>
                <a:lnTo>
                  <a:pt x="228" y="49"/>
                </a:lnTo>
                <a:lnTo>
                  <a:pt x="228" y="47"/>
                </a:lnTo>
                <a:lnTo>
                  <a:pt x="227" y="47"/>
                </a:lnTo>
                <a:lnTo>
                  <a:pt x="225" y="47"/>
                </a:lnTo>
                <a:lnTo>
                  <a:pt x="225" y="49"/>
                </a:lnTo>
                <a:lnTo>
                  <a:pt x="225" y="47"/>
                </a:lnTo>
                <a:lnTo>
                  <a:pt x="223" y="47"/>
                </a:lnTo>
                <a:lnTo>
                  <a:pt x="225" y="47"/>
                </a:lnTo>
                <a:lnTo>
                  <a:pt x="225" y="46"/>
                </a:lnTo>
                <a:lnTo>
                  <a:pt x="225" y="44"/>
                </a:lnTo>
                <a:lnTo>
                  <a:pt x="225" y="43"/>
                </a:lnTo>
                <a:lnTo>
                  <a:pt x="223" y="43"/>
                </a:lnTo>
                <a:lnTo>
                  <a:pt x="225" y="43"/>
                </a:lnTo>
                <a:lnTo>
                  <a:pt x="223" y="43"/>
                </a:lnTo>
                <a:lnTo>
                  <a:pt x="225" y="43"/>
                </a:lnTo>
                <a:lnTo>
                  <a:pt x="223" y="43"/>
                </a:lnTo>
                <a:lnTo>
                  <a:pt x="223" y="41"/>
                </a:lnTo>
                <a:lnTo>
                  <a:pt x="225" y="41"/>
                </a:lnTo>
                <a:lnTo>
                  <a:pt x="223" y="41"/>
                </a:lnTo>
                <a:lnTo>
                  <a:pt x="223" y="40"/>
                </a:lnTo>
                <a:lnTo>
                  <a:pt x="223" y="38"/>
                </a:lnTo>
                <a:lnTo>
                  <a:pt x="223" y="36"/>
                </a:lnTo>
                <a:lnTo>
                  <a:pt x="225" y="36"/>
                </a:lnTo>
                <a:lnTo>
                  <a:pt x="225" y="35"/>
                </a:lnTo>
                <a:lnTo>
                  <a:pt x="227" y="35"/>
                </a:lnTo>
                <a:lnTo>
                  <a:pt x="228" y="35"/>
                </a:lnTo>
                <a:lnTo>
                  <a:pt x="230" y="35"/>
                </a:lnTo>
                <a:lnTo>
                  <a:pt x="230" y="33"/>
                </a:lnTo>
                <a:lnTo>
                  <a:pt x="230" y="35"/>
                </a:lnTo>
                <a:lnTo>
                  <a:pt x="230" y="33"/>
                </a:lnTo>
                <a:lnTo>
                  <a:pt x="231" y="33"/>
                </a:lnTo>
                <a:close/>
                <a:moveTo>
                  <a:pt x="42" y="27"/>
                </a:moveTo>
                <a:lnTo>
                  <a:pt x="43" y="27"/>
                </a:lnTo>
                <a:lnTo>
                  <a:pt x="43" y="29"/>
                </a:lnTo>
                <a:lnTo>
                  <a:pt x="42" y="29"/>
                </a:lnTo>
                <a:lnTo>
                  <a:pt x="43" y="29"/>
                </a:lnTo>
                <a:lnTo>
                  <a:pt x="42" y="29"/>
                </a:lnTo>
                <a:lnTo>
                  <a:pt x="42" y="30"/>
                </a:lnTo>
                <a:lnTo>
                  <a:pt x="42" y="29"/>
                </a:lnTo>
                <a:lnTo>
                  <a:pt x="42" y="30"/>
                </a:lnTo>
                <a:lnTo>
                  <a:pt x="42" y="32"/>
                </a:lnTo>
                <a:lnTo>
                  <a:pt x="43" y="32"/>
                </a:lnTo>
                <a:lnTo>
                  <a:pt x="45" y="32"/>
                </a:lnTo>
                <a:lnTo>
                  <a:pt x="45" y="33"/>
                </a:lnTo>
                <a:lnTo>
                  <a:pt x="47" y="33"/>
                </a:lnTo>
                <a:lnTo>
                  <a:pt x="47" y="32"/>
                </a:lnTo>
                <a:lnTo>
                  <a:pt x="47" y="33"/>
                </a:lnTo>
                <a:lnTo>
                  <a:pt x="47" y="32"/>
                </a:lnTo>
                <a:lnTo>
                  <a:pt x="47" y="33"/>
                </a:lnTo>
                <a:lnTo>
                  <a:pt x="47" y="32"/>
                </a:lnTo>
                <a:lnTo>
                  <a:pt x="47" y="33"/>
                </a:lnTo>
                <a:lnTo>
                  <a:pt x="47" y="32"/>
                </a:lnTo>
                <a:lnTo>
                  <a:pt x="47" y="33"/>
                </a:lnTo>
                <a:lnTo>
                  <a:pt x="47" y="32"/>
                </a:lnTo>
                <a:lnTo>
                  <a:pt x="47" y="33"/>
                </a:lnTo>
                <a:lnTo>
                  <a:pt x="47" y="32"/>
                </a:lnTo>
                <a:lnTo>
                  <a:pt x="47" y="33"/>
                </a:lnTo>
                <a:lnTo>
                  <a:pt x="48" y="33"/>
                </a:lnTo>
                <a:lnTo>
                  <a:pt x="47" y="33"/>
                </a:lnTo>
                <a:lnTo>
                  <a:pt x="48" y="33"/>
                </a:lnTo>
                <a:lnTo>
                  <a:pt x="47" y="33"/>
                </a:lnTo>
                <a:lnTo>
                  <a:pt x="48" y="33"/>
                </a:lnTo>
                <a:lnTo>
                  <a:pt x="47" y="33"/>
                </a:lnTo>
                <a:lnTo>
                  <a:pt x="47" y="35"/>
                </a:lnTo>
                <a:lnTo>
                  <a:pt x="48" y="35"/>
                </a:lnTo>
                <a:lnTo>
                  <a:pt x="47" y="35"/>
                </a:lnTo>
                <a:lnTo>
                  <a:pt x="47" y="36"/>
                </a:lnTo>
                <a:lnTo>
                  <a:pt x="47" y="38"/>
                </a:lnTo>
                <a:lnTo>
                  <a:pt x="45" y="38"/>
                </a:lnTo>
                <a:lnTo>
                  <a:pt x="43" y="38"/>
                </a:lnTo>
                <a:lnTo>
                  <a:pt x="42" y="38"/>
                </a:lnTo>
                <a:lnTo>
                  <a:pt x="42" y="40"/>
                </a:lnTo>
                <a:lnTo>
                  <a:pt x="40" y="40"/>
                </a:lnTo>
                <a:lnTo>
                  <a:pt x="39" y="40"/>
                </a:lnTo>
                <a:lnTo>
                  <a:pt x="37" y="40"/>
                </a:lnTo>
                <a:lnTo>
                  <a:pt x="37" y="41"/>
                </a:lnTo>
                <a:lnTo>
                  <a:pt x="36" y="41"/>
                </a:lnTo>
                <a:lnTo>
                  <a:pt x="36" y="40"/>
                </a:lnTo>
                <a:lnTo>
                  <a:pt x="34" y="40"/>
                </a:lnTo>
                <a:lnTo>
                  <a:pt x="33" y="40"/>
                </a:lnTo>
                <a:lnTo>
                  <a:pt x="33" y="38"/>
                </a:lnTo>
                <a:lnTo>
                  <a:pt x="31" y="38"/>
                </a:lnTo>
                <a:lnTo>
                  <a:pt x="29" y="38"/>
                </a:lnTo>
                <a:lnTo>
                  <a:pt x="28" y="38"/>
                </a:lnTo>
                <a:lnTo>
                  <a:pt x="28" y="36"/>
                </a:lnTo>
                <a:lnTo>
                  <a:pt x="26" y="36"/>
                </a:lnTo>
                <a:lnTo>
                  <a:pt x="26" y="35"/>
                </a:lnTo>
                <a:lnTo>
                  <a:pt x="26" y="33"/>
                </a:lnTo>
                <a:lnTo>
                  <a:pt x="28" y="33"/>
                </a:lnTo>
                <a:lnTo>
                  <a:pt x="28" y="32"/>
                </a:lnTo>
                <a:lnTo>
                  <a:pt x="28" y="33"/>
                </a:lnTo>
                <a:lnTo>
                  <a:pt x="29" y="33"/>
                </a:lnTo>
                <a:lnTo>
                  <a:pt x="29" y="32"/>
                </a:lnTo>
                <a:lnTo>
                  <a:pt x="29" y="30"/>
                </a:lnTo>
                <a:lnTo>
                  <a:pt x="29" y="32"/>
                </a:lnTo>
                <a:lnTo>
                  <a:pt x="29" y="30"/>
                </a:lnTo>
                <a:lnTo>
                  <a:pt x="31" y="30"/>
                </a:lnTo>
                <a:lnTo>
                  <a:pt x="29" y="30"/>
                </a:lnTo>
                <a:lnTo>
                  <a:pt x="31" y="30"/>
                </a:lnTo>
                <a:lnTo>
                  <a:pt x="33" y="30"/>
                </a:lnTo>
                <a:lnTo>
                  <a:pt x="31" y="30"/>
                </a:lnTo>
                <a:lnTo>
                  <a:pt x="33" y="30"/>
                </a:lnTo>
                <a:lnTo>
                  <a:pt x="33" y="32"/>
                </a:lnTo>
                <a:lnTo>
                  <a:pt x="34" y="32"/>
                </a:lnTo>
                <a:lnTo>
                  <a:pt x="34" y="30"/>
                </a:lnTo>
                <a:lnTo>
                  <a:pt x="36" y="30"/>
                </a:lnTo>
                <a:lnTo>
                  <a:pt x="34" y="30"/>
                </a:lnTo>
                <a:lnTo>
                  <a:pt x="36" y="30"/>
                </a:lnTo>
                <a:lnTo>
                  <a:pt x="34" y="30"/>
                </a:lnTo>
                <a:lnTo>
                  <a:pt x="34" y="29"/>
                </a:lnTo>
                <a:lnTo>
                  <a:pt x="36" y="29"/>
                </a:lnTo>
                <a:lnTo>
                  <a:pt x="37" y="29"/>
                </a:lnTo>
                <a:lnTo>
                  <a:pt x="37" y="27"/>
                </a:lnTo>
                <a:lnTo>
                  <a:pt x="37" y="29"/>
                </a:lnTo>
                <a:lnTo>
                  <a:pt x="37" y="27"/>
                </a:lnTo>
                <a:lnTo>
                  <a:pt x="37" y="29"/>
                </a:lnTo>
                <a:lnTo>
                  <a:pt x="39" y="29"/>
                </a:lnTo>
                <a:lnTo>
                  <a:pt x="40" y="29"/>
                </a:lnTo>
                <a:lnTo>
                  <a:pt x="40" y="27"/>
                </a:lnTo>
                <a:lnTo>
                  <a:pt x="42" y="27"/>
                </a:lnTo>
                <a:close/>
                <a:moveTo>
                  <a:pt x="26" y="0"/>
                </a:moveTo>
                <a:lnTo>
                  <a:pt x="26" y="2"/>
                </a:lnTo>
                <a:lnTo>
                  <a:pt x="26" y="0"/>
                </a:lnTo>
                <a:lnTo>
                  <a:pt x="26" y="2"/>
                </a:lnTo>
                <a:lnTo>
                  <a:pt x="26" y="0"/>
                </a:lnTo>
                <a:lnTo>
                  <a:pt x="26" y="2"/>
                </a:lnTo>
                <a:lnTo>
                  <a:pt x="26" y="0"/>
                </a:lnTo>
                <a:lnTo>
                  <a:pt x="26" y="2"/>
                </a:lnTo>
                <a:lnTo>
                  <a:pt x="28" y="2"/>
                </a:lnTo>
                <a:lnTo>
                  <a:pt x="29" y="2"/>
                </a:lnTo>
                <a:lnTo>
                  <a:pt x="29" y="4"/>
                </a:lnTo>
                <a:lnTo>
                  <a:pt x="31" y="4"/>
                </a:lnTo>
                <a:lnTo>
                  <a:pt x="31" y="2"/>
                </a:lnTo>
                <a:lnTo>
                  <a:pt x="31" y="4"/>
                </a:lnTo>
                <a:lnTo>
                  <a:pt x="33" y="4"/>
                </a:lnTo>
                <a:lnTo>
                  <a:pt x="33" y="5"/>
                </a:lnTo>
                <a:lnTo>
                  <a:pt x="33" y="7"/>
                </a:lnTo>
                <a:lnTo>
                  <a:pt x="34" y="7"/>
                </a:lnTo>
                <a:lnTo>
                  <a:pt x="34" y="8"/>
                </a:lnTo>
                <a:lnTo>
                  <a:pt x="36" y="8"/>
                </a:lnTo>
                <a:lnTo>
                  <a:pt x="37" y="8"/>
                </a:lnTo>
                <a:lnTo>
                  <a:pt x="37" y="10"/>
                </a:lnTo>
                <a:lnTo>
                  <a:pt x="37" y="8"/>
                </a:lnTo>
                <a:lnTo>
                  <a:pt x="37" y="10"/>
                </a:lnTo>
                <a:lnTo>
                  <a:pt x="37" y="11"/>
                </a:lnTo>
                <a:lnTo>
                  <a:pt x="37" y="13"/>
                </a:lnTo>
                <a:lnTo>
                  <a:pt x="36" y="13"/>
                </a:lnTo>
                <a:lnTo>
                  <a:pt x="37" y="13"/>
                </a:lnTo>
                <a:lnTo>
                  <a:pt x="36" y="13"/>
                </a:lnTo>
                <a:lnTo>
                  <a:pt x="37" y="13"/>
                </a:lnTo>
                <a:lnTo>
                  <a:pt x="36" y="13"/>
                </a:lnTo>
                <a:lnTo>
                  <a:pt x="36" y="14"/>
                </a:lnTo>
                <a:lnTo>
                  <a:pt x="34" y="14"/>
                </a:lnTo>
                <a:lnTo>
                  <a:pt x="34" y="16"/>
                </a:lnTo>
                <a:lnTo>
                  <a:pt x="33" y="16"/>
                </a:lnTo>
                <a:lnTo>
                  <a:pt x="34" y="16"/>
                </a:lnTo>
                <a:lnTo>
                  <a:pt x="33" y="16"/>
                </a:lnTo>
                <a:lnTo>
                  <a:pt x="31" y="16"/>
                </a:lnTo>
                <a:lnTo>
                  <a:pt x="31" y="18"/>
                </a:lnTo>
                <a:lnTo>
                  <a:pt x="31" y="16"/>
                </a:lnTo>
                <a:lnTo>
                  <a:pt x="31" y="18"/>
                </a:lnTo>
                <a:lnTo>
                  <a:pt x="29" y="18"/>
                </a:lnTo>
                <a:lnTo>
                  <a:pt x="31" y="18"/>
                </a:lnTo>
                <a:lnTo>
                  <a:pt x="29" y="18"/>
                </a:lnTo>
                <a:lnTo>
                  <a:pt x="31" y="18"/>
                </a:lnTo>
                <a:lnTo>
                  <a:pt x="29" y="18"/>
                </a:lnTo>
                <a:lnTo>
                  <a:pt x="28" y="18"/>
                </a:lnTo>
                <a:lnTo>
                  <a:pt x="26" y="18"/>
                </a:lnTo>
                <a:lnTo>
                  <a:pt x="26" y="19"/>
                </a:lnTo>
                <a:lnTo>
                  <a:pt x="26" y="18"/>
                </a:lnTo>
                <a:lnTo>
                  <a:pt x="26" y="19"/>
                </a:lnTo>
                <a:lnTo>
                  <a:pt x="26" y="18"/>
                </a:lnTo>
                <a:lnTo>
                  <a:pt x="26" y="19"/>
                </a:lnTo>
                <a:lnTo>
                  <a:pt x="25" y="19"/>
                </a:lnTo>
                <a:lnTo>
                  <a:pt x="25" y="21"/>
                </a:lnTo>
                <a:lnTo>
                  <a:pt x="23" y="21"/>
                </a:lnTo>
                <a:lnTo>
                  <a:pt x="23" y="22"/>
                </a:lnTo>
                <a:lnTo>
                  <a:pt x="22" y="22"/>
                </a:lnTo>
                <a:lnTo>
                  <a:pt x="23" y="22"/>
                </a:lnTo>
                <a:lnTo>
                  <a:pt x="22" y="22"/>
                </a:lnTo>
                <a:lnTo>
                  <a:pt x="22" y="24"/>
                </a:lnTo>
                <a:lnTo>
                  <a:pt x="20" y="24"/>
                </a:lnTo>
                <a:lnTo>
                  <a:pt x="20" y="25"/>
                </a:lnTo>
                <a:lnTo>
                  <a:pt x="18" y="25"/>
                </a:lnTo>
                <a:lnTo>
                  <a:pt x="18" y="27"/>
                </a:lnTo>
                <a:lnTo>
                  <a:pt x="17" y="27"/>
                </a:lnTo>
                <a:lnTo>
                  <a:pt x="18" y="27"/>
                </a:lnTo>
                <a:lnTo>
                  <a:pt x="17" y="27"/>
                </a:lnTo>
                <a:lnTo>
                  <a:pt x="15" y="27"/>
                </a:lnTo>
                <a:lnTo>
                  <a:pt x="15" y="29"/>
                </a:lnTo>
                <a:lnTo>
                  <a:pt x="14" y="29"/>
                </a:lnTo>
                <a:lnTo>
                  <a:pt x="12" y="29"/>
                </a:lnTo>
                <a:lnTo>
                  <a:pt x="12" y="27"/>
                </a:lnTo>
                <a:lnTo>
                  <a:pt x="11" y="27"/>
                </a:lnTo>
                <a:lnTo>
                  <a:pt x="9" y="27"/>
                </a:lnTo>
                <a:lnTo>
                  <a:pt x="7" y="27"/>
                </a:lnTo>
                <a:lnTo>
                  <a:pt x="9" y="27"/>
                </a:lnTo>
                <a:lnTo>
                  <a:pt x="7" y="27"/>
                </a:lnTo>
                <a:lnTo>
                  <a:pt x="7" y="29"/>
                </a:lnTo>
                <a:lnTo>
                  <a:pt x="6" y="29"/>
                </a:lnTo>
                <a:lnTo>
                  <a:pt x="4" y="29"/>
                </a:lnTo>
                <a:lnTo>
                  <a:pt x="4" y="27"/>
                </a:lnTo>
                <a:lnTo>
                  <a:pt x="4" y="25"/>
                </a:lnTo>
                <a:lnTo>
                  <a:pt x="4" y="24"/>
                </a:lnTo>
                <a:lnTo>
                  <a:pt x="4" y="22"/>
                </a:lnTo>
                <a:lnTo>
                  <a:pt x="4" y="21"/>
                </a:lnTo>
                <a:lnTo>
                  <a:pt x="4" y="19"/>
                </a:lnTo>
                <a:lnTo>
                  <a:pt x="3" y="19"/>
                </a:lnTo>
                <a:lnTo>
                  <a:pt x="3" y="18"/>
                </a:lnTo>
                <a:lnTo>
                  <a:pt x="1" y="18"/>
                </a:lnTo>
                <a:lnTo>
                  <a:pt x="1" y="16"/>
                </a:lnTo>
                <a:lnTo>
                  <a:pt x="1" y="18"/>
                </a:lnTo>
                <a:lnTo>
                  <a:pt x="1" y="16"/>
                </a:lnTo>
                <a:lnTo>
                  <a:pt x="0" y="16"/>
                </a:lnTo>
                <a:lnTo>
                  <a:pt x="0" y="14"/>
                </a:lnTo>
                <a:lnTo>
                  <a:pt x="0" y="13"/>
                </a:lnTo>
                <a:lnTo>
                  <a:pt x="1" y="13"/>
                </a:lnTo>
                <a:lnTo>
                  <a:pt x="1" y="14"/>
                </a:lnTo>
                <a:lnTo>
                  <a:pt x="1" y="13"/>
                </a:lnTo>
                <a:lnTo>
                  <a:pt x="1" y="14"/>
                </a:lnTo>
                <a:lnTo>
                  <a:pt x="1" y="13"/>
                </a:lnTo>
                <a:lnTo>
                  <a:pt x="1" y="14"/>
                </a:lnTo>
                <a:lnTo>
                  <a:pt x="1" y="13"/>
                </a:lnTo>
                <a:lnTo>
                  <a:pt x="1" y="11"/>
                </a:lnTo>
                <a:lnTo>
                  <a:pt x="3" y="11"/>
                </a:lnTo>
                <a:lnTo>
                  <a:pt x="3" y="10"/>
                </a:lnTo>
                <a:lnTo>
                  <a:pt x="4" y="10"/>
                </a:lnTo>
                <a:lnTo>
                  <a:pt x="3" y="10"/>
                </a:lnTo>
                <a:lnTo>
                  <a:pt x="4" y="10"/>
                </a:lnTo>
                <a:lnTo>
                  <a:pt x="6" y="10"/>
                </a:lnTo>
                <a:lnTo>
                  <a:pt x="7" y="10"/>
                </a:lnTo>
                <a:lnTo>
                  <a:pt x="7" y="8"/>
                </a:lnTo>
                <a:lnTo>
                  <a:pt x="9" y="8"/>
                </a:lnTo>
                <a:lnTo>
                  <a:pt x="11" y="8"/>
                </a:lnTo>
                <a:lnTo>
                  <a:pt x="12" y="8"/>
                </a:lnTo>
                <a:lnTo>
                  <a:pt x="12" y="7"/>
                </a:lnTo>
                <a:lnTo>
                  <a:pt x="14" y="7"/>
                </a:lnTo>
                <a:lnTo>
                  <a:pt x="14" y="5"/>
                </a:lnTo>
                <a:lnTo>
                  <a:pt x="15" y="5"/>
                </a:lnTo>
                <a:lnTo>
                  <a:pt x="17" y="5"/>
                </a:lnTo>
                <a:lnTo>
                  <a:pt x="18" y="5"/>
                </a:lnTo>
                <a:lnTo>
                  <a:pt x="18" y="4"/>
                </a:lnTo>
                <a:lnTo>
                  <a:pt x="20" y="4"/>
                </a:lnTo>
                <a:lnTo>
                  <a:pt x="20" y="2"/>
                </a:lnTo>
                <a:lnTo>
                  <a:pt x="22" y="2"/>
                </a:lnTo>
                <a:lnTo>
                  <a:pt x="23" y="2"/>
                </a:lnTo>
                <a:lnTo>
                  <a:pt x="22" y="2"/>
                </a:lnTo>
                <a:lnTo>
                  <a:pt x="23" y="2"/>
                </a:lnTo>
                <a:lnTo>
                  <a:pt x="25" y="2"/>
                </a:lnTo>
                <a:lnTo>
                  <a:pt x="25" y="0"/>
                </a:lnTo>
                <a:lnTo>
                  <a:pt x="25" y="2"/>
                </a:lnTo>
                <a:lnTo>
                  <a:pt x="25" y="0"/>
                </a:lnTo>
                <a:lnTo>
                  <a:pt x="26" y="0"/>
                </a:lnTo>
                <a:close/>
              </a:path>
            </a:pathLst>
          </a:custGeom>
          <a:solidFill>
            <a:srgbClr val="FBCBC6"/>
          </a:solidFill>
          <a:ln>
            <a:noFill/>
          </a:ln>
        </p:spPr>
        <p:txBody>
          <a:bodyPr vert="horz" wrap="square" lIns="91441" tIns="45720" rIns="91441" bIns="45720" numCol="1" anchor="t" anchorCtr="0" compatLnSpc="1">
            <a:prstTxWarp prst="textNoShape">
              <a:avLst/>
            </a:prstTxWarp>
          </a:bodyPr>
          <a:lstStyle/>
          <a:p>
            <a:endParaRPr lang="en-US"/>
          </a:p>
        </p:txBody>
      </p:sp>
      <p:sp>
        <p:nvSpPr>
          <p:cNvPr id="115" name="Freeform 52">
            <a:extLst>
              <a:ext uri="{FF2B5EF4-FFF2-40B4-BE49-F238E27FC236}">
                <a16:creationId xmlns:a16="http://schemas.microsoft.com/office/drawing/2014/main" id="{2BA1E768-2A5C-126A-6864-BF3230B1FB19}"/>
              </a:ext>
            </a:extLst>
          </p:cNvPr>
          <p:cNvSpPr>
            <a:spLocks noEditPoints="1"/>
          </p:cNvSpPr>
          <p:nvPr/>
        </p:nvSpPr>
        <p:spPr bwMode="auto">
          <a:xfrm>
            <a:off x="7730411" y="4983221"/>
            <a:ext cx="595668" cy="702625"/>
          </a:xfrm>
          <a:custGeom>
            <a:avLst/>
            <a:gdLst>
              <a:gd name="T0" fmla="*/ 5 w 94"/>
              <a:gd name="T1" fmla="*/ 161 h 163"/>
              <a:gd name="T2" fmla="*/ 28 w 94"/>
              <a:gd name="T3" fmla="*/ 138 h 163"/>
              <a:gd name="T4" fmla="*/ 19 w 94"/>
              <a:gd name="T5" fmla="*/ 122 h 163"/>
              <a:gd name="T6" fmla="*/ 22 w 94"/>
              <a:gd name="T7" fmla="*/ 125 h 163"/>
              <a:gd name="T8" fmla="*/ 24 w 94"/>
              <a:gd name="T9" fmla="*/ 127 h 163"/>
              <a:gd name="T10" fmla="*/ 25 w 94"/>
              <a:gd name="T11" fmla="*/ 128 h 163"/>
              <a:gd name="T12" fmla="*/ 27 w 94"/>
              <a:gd name="T13" fmla="*/ 133 h 163"/>
              <a:gd name="T14" fmla="*/ 27 w 94"/>
              <a:gd name="T15" fmla="*/ 136 h 163"/>
              <a:gd name="T16" fmla="*/ 25 w 94"/>
              <a:gd name="T17" fmla="*/ 141 h 163"/>
              <a:gd name="T18" fmla="*/ 22 w 94"/>
              <a:gd name="T19" fmla="*/ 144 h 163"/>
              <a:gd name="T20" fmla="*/ 21 w 94"/>
              <a:gd name="T21" fmla="*/ 145 h 163"/>
              <a:gd name="T22" fmla="*/ 19 w 94"/>
              <a:gd name="T23" fmla="*/ 147 h 163"/>
              <a:gd name="T24" fmla="*/ 17 w 94"/>
              <a:gd name="T25" fmla="*/ 149 h 163"/>
              <a:gd name="T26" fmla="*/ 17 w 94"/>
              <a:gd name="T27" fmla="*/ 152 h 163"/>
              <a:gd name="T28" fmla="*/ 13 w 94"/>
              <a:gd name="T29" fmla="*/ 153 h 163"/>
              <a:gd name="T30" fmla="*/ 11 w 94"/>
              <a:gd name="T31" fmla="*/ 155 h 163"/>
              <a:gd name="T32" fmla="*/ 10 w 94"/>
              <a:gd name="T33" fmla="*/ 156 h 163"/>
              <a:gd name="T34" fmla="*/ 6 w 94"/>
              <a:gd name="T35" fmla="*/ 156 h 163"/>
              <a:gd name="T36" fmla="*/ 5 w 94"/>
              <a:gd name="T37" fmla="*/ 158 h 163"/>
              <a:gd name="T38" fmla="*/ 5 w 94"/>
              <a:gd name="T39" fmla="*/ 155 h 163"/>
              <a:gd name="T40" fmla="*/ 3 w 94"/>
              <a:gd name="T41" fmla="*/ 150 h 163"/>
              <a:gd name="T42" fmla="*/ 2 w 94"/>
              <a:gd name="T43" fmla="*/ 145 h 163"/>
              <a:gd name="T44" fmla="*/ 0 w 94"/>
              <a:gd name="T45" fmla="*/ 141 h 163"/>
              <a:gd name="T46" fmla="*/ 0 w 94"/>
              <a:gd name="T47" fmla="*/ 138 h 163"/>
              <a:gd name="T48" fmla="*/ 2 w 94"/>
              <a:gd name="T49" fmla="*/ 133 h 163"/>
              <a:gd name="T50" fmla="*/ 3 w 94"/>
              <a:gd name="T51" fmla="*/ 131 h 163"/>
              <a:gd name="T52" fmla="*/ 6 w 94"/>
              <a:gd name="T53" fmla="*/ 128 h 163"/>
              <a:gd name="T54" fmla="*/ 11 w 94"/>
              <a:gd name="T55" fmla="*/ 127 h 163"/>
              <a:gd name="T56" fmla="*/ 14 w 94"/>
              <a:gd name="T57" fmla="*/ 124 h 163"/>
              <a:gd name="T58" fmla="*/ 17 w 94"/>
              <a:gd name="T59" fmla="*/ 124 h 163"/>
              <a:gd name="T60" fmla="*/ 19 w 94"/>
              <a:gd name="T61" fmla="*/ 122 h 163"/>
              <a:gd name="T62" fmla="*/ 91 w 94"/>
              <a:gd name="T63" fmla="*/ 17 h 163"/>
              <a:gd name="T64" fmla="*/ 91 w 94"/>
              <a:gd name="T65" fmla="*/ 17 h 163"/>
              <a:gd name="T66" fmla="*/ 94 w 94"/>
              <a:gd name="T67" fmla="*/ 1 h 163"/>
              <a:gd name="T68" fmla="*/ 91 w 94"/>
              <a:gd name="T69" fmla="*/ 5 h 163"/>
              <a:gd name="T70" fmla="*/ 94 w 94"/>
              <a:gd name="T71" fmla="*/ 8 h 163"/>
              <a:gd name="T72" fmla="*/ 93 w 94"/>
              <a:gd name="T73" fmla="*/ 9 h 163"/>
              <a:gd name="T74" fmla="*/ 93 w 94"/>
              <a:gd name="T75" fmla="*/ 9 h 163"/>
              <a:gd name="T76" fmla="*/ 91 w 94"/>
              <a:gd name="T77" fmla="*/ 14 h 163"/>
              <a:gd name="T78" fmla="*/ 89 w 94"/>
              <a:gd name="T79" fmla="*/ 16 h 163"/>
              <a:gd name="T80" fmla="*/ 88 w 94"/>
              <a:gd name="T81" fmla="*/ 17 h 163"/>
              <a:gd name="T82" fmla="*/ 86 w 94"/>
              <a:gd name="T83" fmla="*/ 16 h 163"/>
              <a:gd name="T84" fmla="*/ 83 w 94"/>
              <a:gd name="T85" fmla="*/ 12 h 163"/>
              <a:gd name="T86" fmla="*/ 82 w 94"/>
              <a:gd name="T87" fmla="*/ 11 h 163"/>
              <a:gd name="T88" fmla="*/ 86 w 94"/>
              <a:gd name="T89" fmla="*/ 9 h 163"/>
              <a:gd name="T90" fmla="*/ 86 w 94"/>
              <a:gd name="T91" fmla="*/ 6 h 163"/>
              <a:gd name="T92" fmla="*/ 85 w 94"/>
              <a:gd name="T93" fmla="*/ 5 h 163"/>
              <a:gd name="T94" fmla="*/ 86 w 94"/>
              <a:gd name="T95" fmla="*/ 3 h 163"/>
              <a:gd name="T96" fmla="*/ 88 w 94"/>
              <a:gd name="T97" fmla="*/ 1 h 163"/>
              <a:gd name="T98" fmla="*/ 89 w 94"/>
              <a:gd name="T9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 h="163">
                <a:moveTo>
                  <a:pt x="6" y="161"/>
                </a:moveTo>
                <a:lnTo>
                  <a:pt x="6" y="163"/>
                </a:lnTo>
                <a:lnTo>
                  <a:pt x="5" y="163"/>
                </a:lnTo>
                <a:lnTo>
                  <a:pt x="5" y="161"/>
                </a:lnTo>
                <a:lnTo>
                  <a:pt x="6" y="161"/>
                </a:lnTo>
                <a:close/>
                <a:moveTo>
                  <a:pt x="28" y="138"/>
                </a:moveTo>
                <a:lnTo>
                  <a:pt x="28" y="139"/>
                </a:lnTo>
                <a:lnTo>
                  <a:pt x="28" y="138"/>
                </a:lnTo>
                <a:close/>
                <a:moveTo>
                  <a:pt x="24" y="122"/>
                </a:moveTo>
                <a:lnTo>
                  <a:pt x="24" y="124"/>
                </a:lnTo>
                <a:lnTo>
                  <a:pt x="24" y="122"/>
                </a:lnTo>
                <a:close/>
                <a:moveTo>
                  <a:pt x="19" y="122"/>
                </a:moveTo>
                <a:lnTo>
                  <a:pt x="21" y="122"/>
                </a:lnTo>
                <a:lnTo>
                  <a:pt x="21" y="124"/>
                </a:lnTo>
                <a:lnTo>
                  <a:pt x="22" y="124"/>
                </a:lnTo>
                <a:lnTo>
                  <a:pt x="22" y="125"/>
                </a:lnTo>
                <a:lnTo>
                  <a:pt x="24" y="125"/>
                </a:lnTo>
                <a:lnTo>
                  <a:pt x="25" y="125"/>
                </a:lnTo>
                <a:lnTo>
                  <a:pt x="24" y="125"/>
                </a:lnTo>
                <a:lnTo>
                  <a:pt x="24" y="127"/>
                </a:lnTo>
                <a:lnTo>
                  <a:pt x="25" y="127"/>
                </a:lnTo>
                <a:lnTo>
                  <a:pt x="25" y="128"/>
                </a:lnTo>
                <a:lnTo>
                  <a:pt x="25" y="130"/>
                </a:lnTo>
                <a:lnTo>
                  <a:pt x="25" y="128"/>
                </a:lnTo>
                <a:lnTo>
                  <a:pt x="27" y="128"/>
                </a:lnTo>
                <a:lnTo>
                  <a:pt x="27" y="130"/>
                </a:lnTo>
                <a:lnTo>
                  <a:pt x="27" y="131"/>
                </a:lnTo>
                <a:lnTo>
                  <a:pt x="27" y="133"/>
                </a:lnTo>
                <a:lnTo>
                  <a:pt x="28" y="133"/>
                </a:lnTo>
                <a:lnTo>
                  <a:pt x="28" y="135"/>
                </a:lnTo>
                <a:lnTo>
                  <a:pt x="27" y="135"/>
                </a:lnTo>
                <a:lnTo>
                  <a:pt x="27" y="136"/>
                </a:lnTo>
                <a:lnTo>
                  <a:pt x="27" y="138"/>
                </a:lnTo>
                <a:lnTo>
                  <a:pt x="27" y="139"/>
                </a:lnTo>
                <a:lnTo>
                  <a:pt x="25" y="139"/>
                </a:lnTo>
                <a:lnTo>
                  <a:pt x="25" y="141"/>
                </a:lnTo>
                <a:lnTo>
                  <a:pt x="25" y="142"/>
                </a:lnTo>
                <a:lnTo>
                  <a:pt x="24" y="142"/>
                </a:lnTo>
                <a:lnTo>
                  <a:pt x="22" y="142"/>
                </a:lnTo>
                <a:lnTo>
                  <a:pt x="22" y="144"/>
                </a:lnTo>
                <a:lnTo>
                  <a:pt x="21" y="144"/>
                </a:lnTo>
                <a:lnTo>
                  <a:pt x="21" y="145"/>
                </a:lnTo>
                <a:lnTo>
                  <a:pt x="22" y="145"/>
                </a:lnTo>
                <a:lnTo>
                  <a:pt x="21" y="145"/>
                </a:lnTo>
                <a:lnTo>
                  <a:pt x="21" y="147"/>
                </a:lnTo>
                <a:lnTo>
                  <a:pt x="21" y="145"/>
                </a:lnTo>
                <a:lnTo>
                  <a:pt x="21" y="147"/>
                </a:lnTo>
                <a:lnTo>
                  <a:pt x="19" y="147"/>
                </a:lnTo>
                <a:lnTo>
                  <a:pt x="21" y="147"/>
                </a:lnTo>
                <a:lnTo>
                  <a:pt x="19" y="147"/>
                </a:lnTo>
                <a:lnTo>
                  <a:pt x="19" y="149"/>
                </a:lnTo>
                <a:lnTo>
                  <a:pt x="17" y="149"/>
                </a:lnTo>
                <a:lnTo>
                  <a:pt x="19" y="149"/>
                </a:lnTo>
                <a:lnTo>
                  <a:pt x="17" y="149"/>
                </a:lnTo>
                <a:lnTo>
                  <a:pt x="17" y="150"/>
                </a:lnTo>
                <a:lnTo>
                  <a:pt x="17" y="152"/>
                </a:lnTo>
                <a:lnTo>
                  <a:pt x="16" y="152"/>
                </a:lnTo>
                <a:lnTo>
                  <a:pt x="14" y="152"/>
                </a:lnTo>
                <a:lnTo>
                  <a:pt x="14" y="153"/>
                </a:lnTo>
                <a:lnTo>
                  <a:pt x="13" y="153"/>
                </a:lnTo>
                <a:lnTo>
                  <a:pt x="13" y="155"/>
                </a:lnTo>
                <a:lnTo>
                  <a:pt x="13" y="153"/>
                </a:lnTo>
                <a:lnTo>
                  <a:pt x="13" y="155"/>
                </a:lnTo>
                <a:lnTo>
                  <a:pt x="11" y="155"/>
                </a:lnTo>
                <a:lnTo>
                  <a:pt x="11" y="153"/>
                </a:lnTo>
                <a:lnTo>
                  <a:pt x="10" y="153"/>
                </a:lnTo>
                <a:lnTo>
                  <a:pt x="10" y="155"/>
                </a:lnTo>
                <a:lnTo>
                  <a:pt x="10" y="156"/>
                </a:lnTo>
                <a:lnTo>
                  <a:pt x="10" y="158"/>
                </a:lnTo>
                <a:lnTo>
                  <a:pt x="8" y="158"/>
                </a:lnTo>
                <a:lnTo>
                  <a:pt x="8" y="156"/>
                </a:lnTo>
                <a:lnTo>
                  <a:pt x="6" y="156"/>
                </a:lnTo>
                <a:lnTo>
                  <a:pt x="6" y="158"/>
                </a:lnTo>
                <a:lnTo>
                  <a:pt x="6" y="160"/>
                </a:lnTo>
                <a:lnTo>
                  <a:pt x="5" y="160"/>
                </a:lnTo>
                <a:lnTo>
                  <a:pt x="5" y="158"/>
                </a:lnTo>
                <a:lnTo>
                  <a:pt x="5" y="156"/>
                </a:lnTo>
                <a:lnTo>
                  <a:pt x="3" y="156"/>
                </a:lnTo>
                <a:lnTo>
                  <a:pt x="5" y="156"/>
                </a:lnTo>
                <a:lnTo>
                  <a:pt x="5" y="155"/>
                </a:lnTo>
                <a:lnTo>
                  <a:pt x="5" y="153"/>
                </a:lnTo>
                <a:lnTo>
                  <a:pt x="5" y="152"/>
                </a:lnTo>
                <a:lnTo>
                  <a:pt x="3" y="152"/>
                </a:lnTo>
                <a:lnTo>
                  <a:pt x="3" y="150"/>
                </a:lnTo>
                <a:lnTo>
                  <a:pt x="3" y="149"/>
                </a:lnTo>
                <a:lnTo>
                  <a:pt x="2" y="149"/>
                </a:lnTo>
                <a:lnTo>
                  <a:pt x="2" y="147"/>
                </a:lnTo>
                <a:lnTo>
                  <a:pt x="2" y="145"/>
                </a:lnTo>
                <a:lnTo>
                  <a:pt x="2" y="144"/>
                </a:lnTo>
                <a:lnTo>
                  <a:pt x="0" y="144"/>
                </a:lnTo>
                <a:lnTo>
                  <a:pt x="0" y="142"/>
                </a:lnTo>
                <a:lnTo>
                  <a:pt x="0" y="141"/>
                </a:lnTo>
                <a:lnTo>
                  <a:pt x="0" y="139"/>
                </a:lnTo>
                <a:lnTo>
                  <a:pt x="0" y="138"/>
                </a:lnTo>
                <a:lnTo>
                  <a:pt x="0" y="139"/>
                </a:lnTo>
                <a:lnTo>
                  <a:pt x="0" y="138"/>
                </a:lnTo>
                <a:lnTo>
                  <a:pt x="0" y="136"/>
                </a:lnTo>
                <a:lnTo>
                  <a:pt x="2" y="136"/>
                </a:lnTo>
                <a:lnTo>
                  <a:pt x="2" y="135"/>
                </a:lnTo>
                <a:lnTo>
                  <a:pt x="2" y="133"/>
                </a:lnTo>
                <a:lnTo>
                  <a:pt x="3" y="133"/>
                </a:lnTo>
                <a:lnTo>
                  <a:pt x="3" y="131"/>
                </a:lnTo>
                <a:lnTo>
                  <a:pt x="2" y="131"/>
                </a:lnTo>
                <a:lnTo>
                  <a:pt x="3" y="131"/>
                </a:lnTo>
                <a:lnTo>
                  <a:pt x="5" y="131"/>
                </a:lnTo>
                <a:lnTo>
                  <a:pt x="5" y="130"/>
                </a:lnTo>
                <a:lnTo>
                  <a:pt x="6" y="130"/>
                </a:lnTo>
                <a:lnTo>
                  <a:pt x="6" y="128"/>
                </a:lnTo>
                <a:lnTo>
                  <a:pt x="8" y="128"/>
                </a:lnTo>
                <a:lnTo>
                  <a:pt x="8" y="127"/>
                </a:lnTo>
                <a:lnTo>
                  <a:pt x="10" y="127"/>
                </a:lnTo>
                <a:lnTo>
                  <a:pt x="11" y="127"/>
                </a:lnTo>
                <a:lnTo>
                  <a:pt x="11" y="125"/>
                </a:lnTo>
                <a:lnTo>
                  <a:pt x="13" y="125"/>
                </a:lnTo>
                <a:lnTo>
                  <a:pt x="13" y="124"/>
                </a:lnTo>
                <a:lnTo>
                  <a:pt x="14" y="124"/>
                </a:lnTo>
                <a:lnTo>
                  <a:pt x="16" y="124"/>
                </a:lnTo>
                <a:lnTo>
                  <a:pt x="16" y="122"/>
                </a:lnTo>
                <a:lnTo>
                  <a:pt x="16" y="124"/>
                </a:lnTo>
                <a:lnTo>
                  <a:pt x="17" y="124"/>
                </a:lnTo>
                <a:lnTo>
                  <a:pt x="17" y="122"/>
                </a:lnTo>
                <a:lnTo>
                  <a:pt x="16" y="122"/>
                </a:lnTo>
                <a:lnTo>
                  <a:pt x="17" y="122"/>
                </a:lnTo>
                <a:lnTo>
                  <a:pt x="19" y="122"/>
                </a:lnTo>
                <a:close/>
                <a:moveTo>
                  <a:pt x="77" y="31"/>
                </a:moveTo>
                <a:lnTo>
                  <a:pt x="78" y="31"/>
                </a:lnTo>
                <a:lnTo>
                  <a:pt x="77" y="31"/>
                </a:lnTo>
                <a:close/>
                <a:moveTo>
                  <a:pt x="91" y="17"/>
                </a:moveTo>
                <a:lnTo>
                  <a:pt x="91" y="19"/>
                </a:lnTo>
                <a:lnTo>
                  <a:pt x="93" y="19"/>
                </a:lnTo>
                <a:lnTo>
                  <a:pt x="91" y="19"/>
                </a:lnTo>
                <a:lnTo>
                  <a:pt x="91" y="17"/>
                </a:lnTo>
                <a:close/>
                <a:moveTo>
                  <a:pt x="89" y="1"/>
                </a:moveTo>
                <a:lnTo>
                  <a:pt x="91" y="1"/>
                </a:lnTo>
                <a:lnTo>
                  <a:pt x="93" y="1"/>
                </a:lnTo>
                <a:lnTo>
                  <a:pt x="94" y="1"/>
                </a:lnTo>
                <a:lnTo>
                  <a:pt x="94" y="3"/>
                </a:lnTo>
                <a:lnTo>
                  <a:pt x="93" y="3"/>
                </a:lnTo>
                <a:lnTo>
                  <a:pt x="93" y="5"/>
                </a:lnTo>
                <a:lnTo>
                  <a:pt x="91" y="5"/>
                </a:lnTo>
                <a:lnTo>
                  <a:pt x="91" y="6"/>
                </a:lnTo>
                <a:lnTo>
                  <a:pt x="93" y="6"/>
                </a:lnTo>
                <a:lnTo>
                  <a:pt x="94" y="6"/>
                </a:lnTo>
                <a:lnTo>
                  <a:pt x="94" y="8"/>
                </a:lnTo>
                <a:lnTo>
                  <a:pt x="94" y="6"/>
                </a:lnTo>
                <a:lnTo>
                  <a:pt x="94" y="8"/>
                </a:lnTo>
                <a:lnTo>
                  <a:pt x="94" y="9"/>
                </a:lnTo>
                <a:lnTo>
                  <a:pt x="93" y="9"/>
                </a:lnTo>
                <a:lnTo>
                  <a:pt x="93" y="8"/>
                </a:lnTo>
                <a:lnTo>
                  <a:pt x="93" y="9"/>
                </a:lnTo>
                <a:lnTo>
                  <a:pt x="93" y="8"/>
                </a:lnTo>
                <a:lnTo>
                  <a:pt x="93" y="9"/>
                </a:lnTo>
                <a:lnTo>
                  <a:pt x="91" y="9"/>
                </a:lnTo>
                <a:lnTo>
                  <a:pt x="91" y="11"/>
                </a:lnTo>
                <a:lnTo>
                  <a:pt x="91" y="12"/>
                </a:lnTo>
                <a:lnTo>
                  <a:pt x="91" y="14"/>
                </a:lnTo>
                <a:lnTo>
                  <a:pt x="89" y="14"/>
                </a:lnTo>
                <a:lnTo>
                  <a:pt x="89" y="16"/>
                </a:lnTo>
                <a:lnTo>
                  <a:pt x="88" y="16"/>
                </a:lnTo>
                <a:lnTo>
                  <a:pt x="89" y="16"/>
                </a:lnTo>
                <a:lnTo>
                  <a:pt x="89" y="17"/>
                </a:lnTo>
                <a:lnTo>
                  <a:pt x="88" y="17"/>
                </a:lnTo>
                <a:lnTo>
                  <a:pt x="88" y="16"/>
                </a:lnTo>
                <a:lnTo>
                  <a:pt x="88" y="17"/>
                </a:lnTo>
                <a:lnTo>
                  <a:pt x="86" y="17"/>
                </a:lnTo>
                <a:lnTo>
                  <a:pt x="88" y="17"/>
                </a:lnTo>
                <a:lnTo>
                  <a:pt x="88" y="16"/>
                </a:lnTo>
                <a:lnTo>
                  <a:pt x="86" y="16"/>
                </a:lnTo>
                <a:lnTo>
                  <a:pt x="85" y="16"/>
                </a:lnTo>
                <a:lnTo>
                  <a:pt x="85" y="14"/>
                </a:lnTo>
                <a:lnTo>
                  <a:pt x="83" y="14"/>
                </a:lnTo>
                <a:lnTo>
                  <a:pt x="83" y="12"/>
                </a:lnTo>
                <a:lnTo>
                  <a:pt x="83" y="11"/>
                </a:lnTo>
                <a:lnTo>
                  <a:pt x="82" y="11"/>
                </a:lnTo>
                <a:lnTo>
                  <a:pt x="83" y="11"/>
                </a:lnTo>
                <a:lnTo>
                  <a:pt x="82" y="11"/>
                </a:lnTo>
                <a:lnTo>
                  <a:pt x="82" y="9"/>
                </a:lnTo>
                <a:lnTo>
                  <a:pt x="83" y="9"/>
                </a:lnTo>
                <a:lnTo>
                  <a:pt x="85" y="9"/>
                </a:lnTo>
                <a:lnTo>
                  <a:pt x="86" y="9"/>
                </a:lnTo>
                <a:lnTo>
                  <a:pt x="86" y="8"/>
                </a:lnTo>
                <a:lnTo>
                  <a:pt x="85" y="8"/>
                </a:lnTo>
                <a:lnTo>
                  <a:pt x="85" y="6"/>
                </a:lnTo>
                <a:lnTo>
                  <a:pt x="86" y="6"/>
                </a:lnTo>
                <a:lnTo>
                  <a:pt x="86" y="5"/>
                </a:lnTo>
                <a:lnTo>
                  <a:pt x="85" y="5"/>
                </a:lnTo>
                <a:lnTo>
                  <a:pt x="86" y="5"/>
                </a:lnTo>
                <a:lnTo>
                  <a:pt x="85" y="5"/>
                </a:lnTo>
                <a:lnTo>
                  <a:pt x="86" y="5"/>
                </a:lnTo>
                <a:lnTo>
                  <a:pt x="86" y="3"/>
                </a:lnTo>
                <a:lnTo>
                  <a:pt x="85" y="3"/>
                </a:lnTo>
                <a:lnTo>
                  <a:pt x="86" y="3"/>
                </a:lnTo>
                <a:lnTo>
                  <a:pt x="86" y="1"/>
                </a:lnTo>
                <a:lnTo>
                  <a:pt x="86" y="3"/>
                </a:lnTo>
                <a:lnTo>
                  <a:pt x="88" y="3"/>
                </a:lnTo>
                <a:lnTo>
                  <a:pt x="88" y="1"/>
                </a:lnTo>
                <a:lnTo>
                  <a:pt x="89" y="1"/>
                </a:lnTo>
                <a:close/>
                <a:moveTo>
                  <a:pt x="89" y="0"/>
                </a:moveTo>
                <a:lnTo>
                  <a:pt x="89" y="1"/>
                </a:lnTo>
                <a:lnTo>
                  <a:pt x="89" y="0"/>
                </a:lnTo>
                <a:close/>
              </a:path>
            </a:pathLst>
          </a:custGeom>
          <a:solidFill>
            <a:schemeClr val="accent3">
              <a:lumMod val="40000"/>
              <a:lumOff val="60000"/>
            </a:schemeClr>
          </a:solidFill>
          <a:ln>
            <a:solidFill>
              <a:schemeClr val="bg2">
                <a:lumMod val="90000"/>
              </a:schemeClr>
            </a:solidFill>
          </a:ln>
        </p:spPr>
        <p:txBody>
          <a:bodyPr vert="horz" wrap="square" lIns="91441" tIns="45720" rIns="91441" bIns="45720" numCol="1" anchor="t" anchorCtr="0" compatLnSpc="1">
            <a:prstTxWarp prst="textNoShape">
              <a:avLst/>
            </a:prstTxWarp>
          </a:bodyPr>
          <a:lstStyle/>
          <a:p>
            <a:endParaRPr lang="en-US"/>
          </a:p>
        </p:txBody>
      </p:sp>
      <p:sp>
        <p:nvSpPr>
          <p:cNvPr id="116" name="Rectangle 115">
            <a:extLst>
              <a:ext uri="{FF2B5EF4-FFF2-40B4-BE49-F238E27FC236}">
                <a16:creationId xmlns:a16="http://schemas.microsoft.com/office/drawing/2014/main" id="{B9A53754-2207-F354-E088-6AD255E32143}"/>
              </a:ext>
            </a:extLst>
          </p:cNvPr>
          <p:cNvSpPr/>
          <p:nvPr/>
        </p:nvSpPr>
        <p:spPr>
          <a:xfrm>
            <a:off x="6901549" y="4037639"/>
            <a:ext cx="321810" cy="186989"/>
          </a:xfrm>
          <a:prstGeom prst="rect">
            <a:avLst/>
          </a:prstGeom>
          <a:solidFill>
            <a:srgbClr val="C71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1BA62773-CF99-CA85-591E-7D896B1FD0E3}"/>
              </a:ext>
            </a:extLst>
          </p:cNvPr>
          <p:cNvSpPr/>
          <p:nvPr/>
        </p:nvSpPr>
        <p:spPr>
          <a:xfrm>
            <a:off x="6901549" y="4238464"/>
            <a:ext cx="321810" cy="186989"/>
          </a:xfrm>
          <a:prstGeom prst="rect">
            <a:avLst/>
          </a:prstGeom>
          <a:solidFill>
            <a:srgbClr val="DE6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orme libre : forme 478">
            <a:extLst>
              <a:ext uri="{FF2B5EF4-FFF2-40B4-BE49-F238E27FC236}">
                <a16:creationId xmlns:a16="http://schemas.microsoft.com/office/drawing/2014/main" id="{75BF609A-D890-A7F0-D9A3-1AC970CB4729}"/>
              </a:ext>
            </a:extLst>
          </p:cNvPr>
          <p:cNvSpPr/>
          <p:nvPr/>
        </p:nvSpPr>
        <p:spPr>
          <a:xfrm>
            <a:off x="6765943" y="2549004"/>
            <a:ext cx="96688" cy="66020"/>
          </a:xfrm>
          <a:custGeom>
            <a:avLst/>
            <a:gdLst>
              <a:gd name="connsiteX0" fmla="*/ 48901 w 134204"/>
              <a:gd name="connsiteY0" fmla="*/ 11944 h 76866"/>
              <a:gd name="connsiteX1" fmla="*/ 15767 w 134204"/>
              <a:gd name="connsiteY1" fmla="*/ 77080 h 76866"/>
              <a:gd name="connsiteX2" fmla="*/ 4809 w 134204"/>
              <a:gd name="connsiteY2" fmla="*/ 77080 h 76866"/>
              <a:gd name="connsiteX3" fmla="*/ 39898 w 134204"/>
              <a:gd name="connsiteY3" fmla="*/ 9475 h 76866"/>
              <a:gd name="connsiteX4" fmla="*/ 281 w 134204"/>
              <a:gd name="connsiteY4" fmla="*/ 9475 h 76866"/>
              <a:gd name="connsiteX5" fmla="*/ 281 w 134204"/>
              <a:gd name="connsiteY5" fmla="*/ 471 h 76866"/>
              <a:gd name="connsiteX6" fmla="*/ 48901 w 134204"/>
              <a:gd name="connsiteY6" fmla="*/ 471 h 76866"/>
              <a:gd name="connsiteX7" fmla="*/ 48901 w 134204"/>
              <a:gd name="connsiteY7" fmla="*/ 11944 h 76866"/>
              <a:gd name="connsiteX8" fmla="*/ 74962 w 134204"/>
              <a:gd name="connsiteY8" fmla="*/ 77080 h 76866"/>
              <a:gd name="connsiteX9" fmla="*/ 62666 w 134204"/>
              <a:gd name="connsiteY9" fmla="*/ 77080 h 76866"/>
              <a:gd name="connsiteX10" fmla="*/ 62666 w 134204"/>
              <a:gd name="connsiteY10" fmla="*/ 62417 h 76866"/>
              <a:gd name="connsiteX11" fmla="*/ 74962 w 134204"/>
              <a:gd name="connsiteY11" fmla="*/ 62417 h 76866"/>
              <a:gd name="connsiteX12" fmla="*/ 74962 w 134204"/>
              <a:gd name="connsiteY12" fmla="*/ 77080 h 76866"/>
              <a:gd name="connsiteX13" fmla="*/ 134485 w 134204"/>
              <a:gd name="connsiteY13" fmla="*/ 77080 h 76866"/>
              <a:gd name="connsiteX14" fmla="*/ 97132 w 134204"/>
              <a:gd name="connsiteY14" fmla="*/ 77080 h 76866"/>
              <a:gd name="connsiteX15" fmla="*/ 97132 w 134204"/>
              <a:gd name="connsiteY15" fmla="*/ 69260 h 76866"/>
              <a:gd name="connsiteX16" fmla="*/ 111024 w 134204"/>
              <a:gd name="connsiteY16" fmla="*/ 69260 h 76866"/>
              <a:gd name="connsiteX17" fmla="*/ 111024 w 134204"/>
              <a:gd name="connsiteY17" fmla="*/ 17912 h 76866"/>
              <a:gd name="connsiteX18" fmla="*/ 97132 w 134204"/>
              <a:gd name="connsiteY18" fmla="*/ 17912 h 76866"/>
              <a:gd name="connsiteX19" fmla="*/ 97132 w 134204"/>
              <a:gd name="connsiteY19" fmla="*/ 10915 h 76866"/>
              <a:gd name="connsiteX20" fmla="*/ 108734 w 134204"/>
              <a:gd name="connsiteY20" fmla="*/ 8677 h 76866"/>
              <a:gd name="connsiteX21" fmla="*/ 112928 w 134204"/>
              <a:gd name="connsiteY21" fmla="*/ 214 h 76866"/>
              <a:gd name="connsiteX22" fmla="*/ 120902 w 134204"/>
              <a:gd name="connsiteY22" fmla="*/ 214 h 76866"/>
              <a:gd name="connsiteX23" fmla="*/ 120902 w 134204"/>
              <a:gd name="connsiteY23" fmla="*/ 69260 h 76866"/>
              <a:gd name="connsiteX24" fmla="*/ 134485 w 134204"/>
              <a:gd name="connsiteY24" fmla="*/ 69260 h 76866"/>
              <a:gd name="connsiteX25" fmla="*/ 134485 w 134204"/>
              <a:gd name="connsiteY25" fmla="*/ 77080 h 7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4204" h="76866">
                <a:moveTo>
                  <a:pt x="48901" y="11944"/>
                </a:moveTo>
                <a:lnTo>
                  <a:pt x="15767" y="77080"/>
                </a:lnTo>
                <a:lnTo>
                  <a:pt x="4809" y="77080"/>
                </a:lnTo>
                <a:lnTo>
                  <a:pt x="39898" y="9475"/>
                </a:lnTo>
                <a:lnTo>
                  <a:pt x="281" y="9475"/>
                </a:lnTo>
                <a:lnTo>
                  <a:pt x="281" y="471"/>
                </a:lnTo>
                <a:lnTo>
                  <a:pt x="48901" y="471"/>
                </a:lnTo>
                <a:lnTo>
                  <a:pt x="48901" y="11944"/>
                </a:lnTo>
                <a:moveTo>
                  <a:pt x="74962" y="77080"/>
                </a:moveTo>
                <a:lnTo>
                  <a:pt x="62666" y="77080"/>
                </a:lnTo>
                <a:lnTo>
                  <a:pt x="62666" y="62417"/>
                </a:lnTo>
                <a:lnTo>
                  <a:pt x="74962" y="62417"/>
                </a:lnTo>
                <a:lnTo>
                  <a:pt x="74962" y="77080"/>
                </a:lnTo>
                <a:moveTo>
                  <a:pt x="134485" y="77080"/>
                </a:moveTo>
                <a:lnTo>
                  <a:pt x="97132" y="77080"/>
                </a:lnTo>
                <a:lnTo>
                  <a:pt x="97132" y="69260"/>
                </a:lnTo>
                <a:lnTo>
                  <a:pt x="111024" y="69260"/>
                </a:lnTo>
                <a:lnTo>
                  <a:pt x="111024" y="17912"/>
                </a:lnTo>
                <a:lnTo>
                  <a:pt x="97132" y="17912"/>
                </a:lnTo>
                <a:lnTo>
                  <a:pt x="97132" y="10915"/>
                </a:lnTo>
                <a:cubicBezTo>
                  <a:pt x="102380" y="10915"/>
                  <a:pt x="106248" y="10169"/>
                  <a:pt x="108734" y="8677"/>
                </a:cubicBezTo>
                <a:cubicBezTo>
                  <a:pt x="111221" y="7185"/>
                  <a:pt x="112619" y="4364"/>
                  <a:pt x="112928" y="214"/>
                </a:cubicBezTo>
                <a:lnTo>
                  <a:pt x="120902" y="214"/>
                </a:lnTo>
                <a:lnTo>
                  <a:pt x="120902" y="69260"/>
                </a:lnTo>
                <a:lnTo>
                  <a:pt x="134485" y="69260"/>
                </a:lnTo>
                <a:lnTo>
                  <a:pt x="134485" y="77080"/>
                </a:lnTo>
              </a:path>
            </a:pathLst>
          </a:custGeom>
          <a:solidFill>
            <a:srgbClr val="000000"/>
          </a:solidFill>
          <a:ln w="2507" cap="sq">
            <a:noFill/>
            <a:prstDash val="solid"/>
            <a:beve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CM" sz="900"/>
          </a:p>
        </p:txBody>
      </p:sp>
      <p:sp>
        <p:nvSpPr>
          <p:cNvPr id="119" name="ZoneTexte 545">
            <a:extLst>
              <a:ext uri="{FF2B5EF4-FFF2-40B4-BE49-F238E27FC236}">
                <a16:creationId xmlns:a16="http://schemas.microsoft.com/office/drawing/2014/main" id="{A0BA4188-4949-75D3-0195-EA7EB43242C6}"/>
              </a:ext>
            </a:extLst>
          </p:cNvPr>
          <p:cNvSpPr txBox="1"/>
          <p:nvPr/>
        </p:nvSpPr>
        <p:spPr>
          <a:xfrm>
            <a:off x="5526669" y="1571622"/>
            <a:ext cx="228567" cy="138499"/>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900"/>
              <a:t>6.5</a:t>
            </a:r>
            <a:endParaRPr lang="fr-CM" sz="900"/>
          </a:p>
        </p:txBody>
      </p:sp>
      <p:sp>
        <p:nvSpPr>
          <p:cNvPr id="120" name="ZoneTexte 546">
            <a:extLst>
              <a:ext uri="{FF2B5EF4-FFF2-40B4-BE49-F238E27FC236}">
                <a16:creationId xmlns:a16="http://schemas.microsoft.com/office/drawing/2014/main" id="{8829974F-7FA0-3BCE-68ED-8DFB45396C3C}"/>
              </a:ext>
            </a:extLst>
          </p:cNvPr>
          <p:cNvSpPr txBox="1"/>
          <p:nvPr/>
        </p:nvSpPr>
        <p:spPr>
          <a:xfrm>
            <a:off x="6830998" y="1830643"/>
            <a:ext cx="228567" cy="138499"/>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900">
                <a:solidFill>
                  <a:schemeClr val="bg1"/>
                </a:solidFill>
              </a:rPr>
              <a:t>7.4</a:t>
            </a:r>
            <a:endParaRPr lang="fr-CM" sz="900">
              <a:solidFill>
                <a:schemeClr val="bg1"/>
              </a:solidFill>
            </a:endParaRPr>
          </a:p>
        </p:txBody>
      </p:sp>
      <p:sp>
        <p:nvSpPr>
          <p:cNvPr id="121" name="ZoneTexte 547">
            <a:extLst>
              <a:ext uri="{FF2B5EF4-FFF2-40B4-BE49-F238E27FC236}">
                <a16:creationId xmlns:a16="http://schemas.microsoft.com/office/drawing/2014/main" id="{D4300107-D1C7-1943-F1AE-B86CCC6D8F37}"/>
              </a:ext>
            </a:extLst>
          </p:cNvPr>
          <p:cNvSpPr txBox="1"/>
          <p:nvPr/>
        </p:nvSpPr>
        <p:spPr>
          <a:xfrm>
            <a:off x="8233104" y="1966641"/>
            <a:ext cx="228567" cy="138499"/>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900">
                <a:solidFill>
                  <a:schemeClr val="bg1"/>
                </a:solidFill>
              </a:rPr>
              <a:t>7.3</a:t>
            </a:r>
            <a:endParaRPr lang="fr-CM" sz="900">
              <a:solidFill>
                <a:schemeClr val="bg1"/>
              </a:solidFill>
            </a:endParaRPr>
          </a:p>
        </p:txBody>
      </p:sp>
      <p:sp>
        <p:nvSpPr>
          <p:cNvPr id="122" name="ZoneTexte 548">
            <a:extLst>
              <a:ext uri="{FF2B5EF4-FFF2-40B4-BE49-F238E27FC236}">
                <a16:creationId xmlns:a16="http://schemas.microsoft.com/office/drawing/2014/main" id="{1D6BCDB5-61C1-E1CE-0F47-8D3C28DF197B}"/>
              </a:ext>
            </a:extLst>
          </p:cNvPr>
          <p:cNvSpPr txBox="1"/>
          <p:nvPr/>
        </p:nvSpPr>
        <p:spPr>
          <a:xfrm>
            <a:off x="9310812" y="2234497"/>
            <a:ext cx="260061" cy="138499"/>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900">
                <a:solidFill>
                  <a:schemeClr val="bg1"/>
                </a:solidFill>
              </a:rPr>
              <a:t>7.7</a:t>
            </a:r>
            <a:endParaRPr lang="fr-CM" sz="900">
              <a:solidFill>
                <a:schemeClr val="bg1"/>
              </a:solidFill>
            </a:endParaRPr>
          </a:p>
        </p:txBody>
      </p:sp>
      <p:sp>
        <p:nvSpPr>
          <p:cNvPr id="123" name="ZoneTexte 549">
            <a:extLst>
              <a:ext uri="{FF2B5EF4-FFF2-40B4-BE49-F238E27FC236}">
                <a16:creationId xmlns:a16="http://schemas.microsoft.com/office/drawing/2014/main" id="{C60B3B16-425B-E250-1319-90801B39F179}"/>
              </a:ext>
            </a:extLst>
          </p:cNvPr>
          <p:cNvSpPr txBox="1"/>
          <p:nvPr/>
        </p:nvSpPr>
        <p:spPr>
          <a:xfrm>
            <a:off x="8056188" y="2998701"/>
            <a:ext cx="228567" cy="138499"/>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900"/>
              <a:t>6.9</a:t>
            </a:r>
            <a:endParaRPr lang="fr-CM" sz="900"/>
          </a:p>
        </p:txBody>
      </p:sp>
      <p:sp>
        <p:nvSpPr>
          <p:cNvPr id="124" name="ZoneTexte 550">
            <a:extLst>
              <a:ext uri="{FF2B5EF4-FFF2-40B4-BE49-F238E27FC236}">
                <a16:creationId xmlns:a16="http://schemas.microsoft.com/office/drawing/2014/main" id="{C000C113-6283-B0F9-FE41-1E99D0206BEA}"/>
              </a:ext>
            </a:extLst>
          </p:cNvPr>
          <p:cNvSpPr txBox="1"/>
          <p:nvPr/>
        </p:nvSpPr>
        <p:spPr>
          <a:xfrm>
            <a:off x="8503646" y="3531969"/>
            <a:ext cx="202595" cy="138499"/>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900"/>
              <a:t>6.7</a:t>
            </a:r>
            <a:endParaRPr lang="fr-CM" sz="900"/>
          </a:p>
        </p:txBody>
      </p:sp>
      <p:sp>
        <p:nvSpPr>
          <p:cNvPr id="125" name="ZoneTexte 552">
            <a:extLst>
              <a:ext uri="{FF2B5EF4-FFF2-40B4-BE49-F238E27FC236}">
                <a16:creationId xmlns:a16="http://schemas.microsoft.com/office/drawing/2014/main" id="{D5FA46AA-8F00-98D6-F9BF-BFB80412234A}"/>
              </a:ext>
            </a:extLst>
          </p:cNvPr>
          <p:cNvSpPr txBox="1"/>
          <p:nvPr/>
        </p:nvSpPr>
        <p:spPr>
          <a:xfrm>
            <a:off x="9532179" y="3299898"/>
            <a:ext cx="228567" cy="138499"/>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900">
                <a:solidFill>
                  <a:schemeClr val="bg1"/>
                </a:solidFill>
              </a:rPr>
              <a:t>8.7</a:t>
            </a:r>
            <a:endParaRPr lang="fr-CM" sz="900">
              <a:solidFill>
                <a:schemeClr val="bg1"/>
              </a:solidFill>
            </a:endParaRPr>
          </a:p>
        </p:txBody>
      </p:sp>
      <p:sp>
        <p:nvSpPr>
          <p:cNvPr id="126" name="ZoneTexte 553">
            <a:extLst>
              <a:ext uri="{FF2B5EF4-FFF2-40B4-BE49-F238E27FC236}">
                <a16:creationId xmlns:a16="http://schemas.microsoft.com/office/drawing/2014/main" id="{A3341B02-4620-99F9-D6AA-25E63E79235B}"/>
              </a:ext>
            </a:extLst>
          </p:cNvPr>
          <p:cNvSpPr txBox="1"/>
          <p:nvPr/>
        </p:nvSpPr>
        <p:spPr>
          <a:xfrm>
            <a:off x="9953078" y="4535606"/>
            <a:ext cx="228567" cy="138499"/>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900">
                <a:solidFill>
                  <a:schemeClr val="bg1"/>
                </a:solidFill>
              </a:rPr>
              <a:t>7.7</a:t>
            </a:r>
            <a:endParaRPr lang="fr-CM" sz="900">
              <a:solidFill>
                <a:schemeClr val="bg1"/>
              </a:solidFill>
            </a:endParaRPr>
          </a:p>
        </p:txBody>
      </p:sp>
      <p:sp>
        <p:nvSpPr>
          <p:cNvPr id="127" name="ZoneTexte 554">
            <a:extLst>
              <a:ext uri="{FF2B5EF4-FFF2-40B4-BE49-F238E27FC236}">
                <a16:creationId xmlns:a16="http://schemas.microsoft.com/office/drawing/2014/main" id="{1C8E390D-045F-7F99-EF7E-891D91FC2705}"/>
              </a:ext>
            </a:extLst>
          </p:cNvPr>
          <p:cNvSpPr txBox="1"/>
          <p:nvPr/>
        </p:nvSpPr>
        <p:spPr>
          <a:xfrm>
            <a:off x="6796927" y="3216891"/>
            <a:ext cx="228567" cy="138499"/>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900"/>
              <a:t>6.4</a:t>
            </a:r>
            <a:endParaRPr lang="fr-CM" sz="900"/>
          </a:p>
        </p:txBody>
      </p:sp>
      <p:sp>
        <p:nvSpPr>
          <p:cNvPr id="128" name="ZoneTexte 555">
            <a:extLst>
              <a:ext uri="{FF2B5EF4-FFF2-40B4-BE49-F238E27FC236}">
                <a16:creationId xmlns:a16="http://schemas.microsoft.com/office/drawing/2014/main" id="{3BDD6CD7-D74C-F589-A071-374C998E0435}"/>
              </a:ext>
            </a:extLst>
          </p:cNvPr>
          <p:cNvSpPr txBox="1"/>
          <p:nvPr/>
        </p:nvSpPr>
        <p:spPr>
          <a:xfrm>
            <a:off x="7127736" y="3120041"/>
            <a:ext cx="228567" cy="138499"/>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900"/>
              <a:t>6.0</a:t>
            </a:r>
            <a:endParaRPr lang="fr-CM" sz="900"/>
          </a:p>
        </p:txBody>
      </p:sp>
      <p:sp>
        <p:nvSpPr>
          <p:cNvPr id="129" name="ZoneTexte 556">
            <a:extLst>
              <a:ext uri="{FF2B5EF4-FFF2-40B4-BE49-F238E27FC236}">
                <a16:creationId xmlns:a16="http://schemas.microsoft.com/office/drawing/2014/main" id="{8F3B9AB3-4AA8-8A7E-B4F4-4FA85DF442DE}"/>
              </a:ext>
            </a:extLst>
          </p:cNvPr>
          <p:cNvSpPr txBox="1"/>
          <p:nvPr/>
        </p:nvSpPr>
        <p:spPr>
          <a:xfrm>
            <a:off x="5803947" y="3266344"/>
            <a:ext cx="228567" cy="138499"/>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900"/>
              <a:t>6.1</a:t>
            </a:r>
            <a:endParaRPr lang="fr-CM" sz="900"/>
          </a:p>
        </p:txBody>
      </p:sp>
      <p:sp>
        <p:nvSpPr>
          <p:cNvPr id="130" name="ZoneTexte 557">
            <a:extLst>
              <a:ext uri="{FF2B5EF4-FFF2-40B4-BE49-F238E27FC236}">
                <a16:creationId xmlns:a16="http://schemas.microsoft.com/office/drawing/2014/main" id="{7DDEA9DC-042A-6837-149F-D225EEC23C44}"/>
              </a:ext>
            </a:extLst>
          </p:cNvPr>
          <p:cNvSpPr txBox="1"/>
          <p:nvPr/>
        </p:nvSpPr>
        <p:spPr>
          <a:xfrm>
            <a:off x="7273125" y="2785323"/>
            <a:ext cx="228567" cy="138499"/>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900"/>
              <a:t>5.8</a:t>
            </a:r>
            <a:endParaRPr lang="fr-CM" sz="900"/>
          </a:p>
        </p:txBody>
      </p:sp>
      <p:sp>
        <p:nvSpPr>
          <p:cNvPr id="131" name="ZoneTexte 558">
            <a:extLst>
              <a:ext uri="{FF2B5EF4-FFF2-40B4-BE49-F238E27FC236}">
                <a16:creationId xmlns:a16="http://schemas.microsoft.com/office/drawing/2014/main" id="{2E9A5172-30A5-F1E6-1355-7EEECA095F13}"/>
              </a:ext>
            </a:extLst>
          </p:cNvPr>
          <p:cNvSpPr txBox="1"/>
          <p:nvPr/>
        </p:nvSpPr>
        <p:spPr>
          <a:xfrm>
            <a:off x="5450737" y="2642693"/>
            <a:ext cx="228567" cy="138499"/>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900"/>
              <a:t>6.3</a:t>
            </a:r>
            <a:endParaRPr lang="fr-CM" sz="900"/>
          </a:p>
        </p:txBody>
      </p:sp>
      <p:sp>
        <p:nvSpPr>
          <p:cNvPr id="132" name="ZoneTexte 559">
            <a:extLst>
              <a:ext uri="{FF2B5EF4-FFF2-40B4-BE49-F238E27FC236}">
                <a16:creationId xmlns:a16="http://schemas.microsoft.com/office/drawing/2014/main" id="{3964BD66-8DB5-3CAF-595B-B0B55F41C0FE}"/>
              </a:ext>
            </a:extLst>
          </p:cNvPr>
          <p:cNvSpPr txBox="1"/>
          <p:nvPr/>
        </p:nvSpPr>
        <p:spPr>
          <a:xfrm>
            <a:off x="5429620" y="2994813"/>
            <a:ext cx="228567" cy="138499"/>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900"/>
              <a:t>6.8</a:t>
            </a:r>
            <a:endParaRPr lang="fr-CM" sz="900"/>
          </a:p>
        </p:txBody>
      </p:sp>
      <p:sp>
        <p:nvSpPr>
          <p:cNvPr id="133" name="ZoneTexte 560">
            <a:extLst>
              <a:ext uri="{FF2B5EF4-FFF2-40B4-BE49-F238E27FC236}">
                <a16:creationId xmlns:a16="http://schemas.microsoft.com/office/drawing/2014/main" id="{185BE616-D04A-684E-D5CD-03552778FC8B}"/>
              </a:ext>
            </a:extLst>
          </p:cNvPr>
          <p:cNvSpPr txBox="1"/>
          <p:nvPr/>
        </p:nvSpPr>
        <p:spPr>
          <a:xfrm>
            <a:off x="5116100" y="2465773"/>
            <a:ext cx="228567" cy="138499"/>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900"/>
              <a:t>6.6</a:t>
            </a:r>
            <a:endParaRPr lang="fr-CM" sz="900"/>
          </a:p>
        </p:txBody>
      </p:sp>
      <p:sp>
        <p:nvSpPr>
          <p:cNvPr id="134" name="ZoneTexte 561">
            <a:extLst>
              <a:ext uri="{FF2B5EF4-FFF2-40B4-BE49-F238E27FC236}">
                <a16:creationId xmlns:a16="http://schemas.microsoft.com/office/drawing/2014/main" id="{E38AF256-30CA-DD7D-B0BE-E0949B554864}"/>
              </a:ext>
            </a:extLst>
          </p:cNvPr>
          <p:cNvSpPr txBox="1"/>
          <p:nvPr/>
        </p:nvSpPr>
        <p:spPr>
          <a:xfrm>
            <a:off x="5096896" y="2180083"/>
            <a:ext cx="228567" cy="138499"/>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900"/>
              <a:t>6.0</a:t>
            </a:r>
            <a:endParaRPr lang="fr-CM" sz="900"/>
          </a:p>
        </p:txBody>
      </p:sp>
      <p:sp>
        <p:nvSpPr>
          <p:cNvPr id="135" name="ZoneTexte 562">
            <a:extLst>
              <a:ext uri="{FF2B5EF4-FFF2-40B4-BE49-F238E27FC236}">
                <a16:creationId xmlns:a16="http://schemas.microsoft.com/office/drawing/2014/main" id="{D1622648-6BC2-E01F-5D70-6D29DB1B5F4C}"/>
              </a:ext>
            </a:extLst>
          </p:cNvPr>
          <p:cNvSpPr txBox="1"/>
          <p:nvPr/>
        </p:nvSpPr>
        <p:spPr>
          <a:xfrm>
            <a:off x="8407805" y="4266927"/>
            <a:ext cx="199743" cy="138499"/>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900"/>
              <a:t>5.3</a:t>
            </a:r>
            <a:endParaRPr lang="fr-CM" sz="900"/>
          </a:p>
        </p:txBody>
      </p:sp>
      <p:sp>
        <p:nvSpPr>
          <p:cNvPr id="136" name="ZoneTexte 563">
            <a:extLst>
              <a:ext uri="{FF2B5EF4-FFF2-40B4-BE49-F238E27FC236}">
                <a16:creationId xmlns:a16="http://schemas.microsoft.com/office/drawing/2014/main" id="{E9A83C82-919C-B7DD-98B1-D490EADC02E1}"/>
              </a:ext>
            </a:extLst>
          </p:cNvPr>
          <p:cNvSpPr txBox="1"/>
          <p:nvPr/>
        </p:nvSpPr>
        <p:spPr>
          <a:xfrm>
            <a:off x="4550558" y="3374548"/>
            <a:ext cx="228567" cy="138499"/>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900"/>
              <a:t>3.9</a:t>
            </a:r>
            <a:endParaRPr lang="fr-CM" sz="900"/>
          </a:p>
        </p:txBody>
      </p:sp>
      <p:sp>
        <p:nvSpPr>
          <p:cNvPr id="137" name="Rectangle 136">
            <a:extLst>
              <a:ext uri="{FF2B5EF4-FFF2-40B4-BE49-F238E27FC236}">
                <a16:creationId xmlns:a16="http://schemas.microsoft.com/office/drawing/2014/main" id="{FCED5EE6-F6D4-3F59-0B66-C4D0092E8151}"/>
              </a:ext>
            </a:extLst>
          </p:cNvPr>
          <p:cNvSpPr/>
          <p:nvPr/>
        </p:nvSpPr>
        <p:spPr>
          <a:xfrm>
            <a:off x="6901549" y="4443137"/>
            <a:ext cx="321810" cy="186989"/>
          </a:xfrm>
          <a:prstGeom prst="rect">
            <a:avLst/>
          </a:prstGeom>
          <a:solidFill>
            <a:srgbClr val="EF9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2D68EEAE-82C6-62AB-A0E5-5FC3E55999D6}"/>
              </a:ext>
            </a:extLst>
          </p:cNvPr>
          <p:cNvSpPr/>
          <p:nvPr/>
        </p:nvSpPr>
        <p:spPr>
          <a:xfrm>
            <a:off x="6901549" y="4653630"/>
            <a:ext cx="321810" cy="186989"/>
          </a:xfrm>
          <a:prstGeom prst="rect">
            <a:avLst/>
          </a:prstGeom>
          <a:solidFill>
            <a:srgbClr val="FBC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734902C0-CBF3-DFB9-3B23-54509F9DC90A}"/>
              </a:ext>
            </a:extLst>
          </p:cNvPr>
          <p:cNvSpPr/>
          <p:nvPr/>
        </p:nvSpPr>
        <p:spPr>
          <a:xfrm>
            <a:off x="6899865" y="3826415"/>
            <a:ext cx="321810" cy="186989"/>
          </a:xfrm>
          <a:prstGeom prst="rect">
            <a:avLst/>
          </a:prstGeom>
          <a:solidFill>
            <a:srgbClr val="90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357D5E30-91F4-104E-4B27-A325F547FD23}"/>
              </a:ext>
            </a:extLst>
          </p:cNvPr>
          <p:cNvSpPr txBox="1"/>
          <p:nvPr/>
        </p:nvSpPr>
        <p:spPr>
          <a:xfrm>
            <a:off x="6838923" y="3564015"/>
            <a:ext cx="923602" cy="246221"/>
          </a:xfrm>
          <a:prstGeom prst="rect">
            <a:avLst/>
          </a:prstGeom>
          <a:noFill/>
        </p:spPr>
        <p:txBody>
          <a:bodyPr wrap="square" rtlCol="0">
            <a:spAutoFit/>
          </a:bodyPr>
          <a:lstStyle/>
          <a:p>
            <a:r>
              <a:rPr lang="fr-FR" sz="1000" u="sng" err="1">
                <a:latin typeface="Arial" panose="020B0604020202020204" pitchFamily="34" charset="0"/>
                <a:cs typeface="Arial" panose="020B0604020202020204" pitchFamily="34" charset="0"/>
              </a:rPr>
              <a:t>Legend</a:t>
            </a:r>
            <a:endParaRPr lang="en-US" sz="1000" u="sng">
              <a:latin typeface="Arial" panose="020B0604020202020204" pitchFamily="34" charset="0"/>
              <a:cs typeface="Arial" panose="020B0604020202020204" pitchFamily="34" charset="0"/>
            </a:endParaRPr>
          </a:p>
        </p:txBody>
      </p:sp>
      <p:sp>
        <p:nvSpPr>
          <p:cNvPr id="141" name="Rectangle 140">
            <a:extLst>
              <a:ext uri="{FF2B5EF4-FFF2-40B4-BE49-F238E27FC236}">
                <a16:creationId xmlns:a16="http://schemas.microsoft.com/office/drawing/2014/main" id="{B3CD0D32-3E9E-F060-5188-1E2EA4F2375D}"/>
              </a:ext>
            </a:extLst>
          </p:cNvPr>
          <p:cNvSpPr/>
          <p:nvPr/>
        </p:nvSpPr>
        <p:spPr>
          <a:xfrm>
            <a:off x="6903135" y="4882785"/>
            <a:ext cx="321810" cy="186989"/>
          </a:xfrm>
          <a:prstGeom prst="rect">
            <a:avLst/>
          </a:prstGeom>
          <a:solidFill>
            <a:schemeClr val="accent3">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Speech Bubble: Oval 141">
            <a:extLst>
              <a:ext uri="{FF2B5EF4-FFF2-40B4-BE49-F238E27FC236}">
                <a16:creationId xmlns:a16="http://schemas.microsoft.com/office/drawing/2014/main" id="{28BE2C9F-C84C-E900-1295-8B2AD6816E34}"/>
              </a:ext>
            </a:extLst>
          </p:cNvPr>
          <p:cNvSpPr/>
          <p:nvPr/>
        </p:nvSpPr>
        <p:spPr>
          <a:xfrm rot="10800000">
            <a:off x="3931239" y="2847760"/>
            <a:ext cx="1339654" cy="871666"/>
          </a:xfrm>
          <a:prstGeom prst="wedgeEllipseCallout">
            <a:avLst>
              <a:gd name="adj1" fmla="val 37874"/>
              <a:gd name="adj2" fmla="val 141928"/>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Speech Bubble: Oval 142">
            <a:extLst>
              <a:ext uri="{FF2B5EF4-FFF2-40B4-BE49-F238E27FC236}">
                <a16:creationId xmlns:a16="http://schemas.microsoft.com/office/drawing/2014/main" id="{6E3F8C2E-045B-FC05-D849-5496167B7E2A}"/>
              </a:ext>
            </a:extLst>
          </p:cNvPr>
          <p:cNvSpPr/>
          <p:nvPr/>
        </p:nvSpPr>
        <p:spPr>
          <a:xfrm rot="10800000">
            <a:off x="7623898" y="4780371"/>
            <a:ext cx="911494" cy="1063247"/>
          </a:xfrm>
          <a:prstGeom prst="wedgeEllipseCallout">
            <a:avLst>
              <a:gd name="adj1" fmla="val 15426"/>
              <a:gd name="adj2" fmla="val 123548"/>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546B12AC-2984-5CCB-E03C-85011AB06D22}"/>
              </a:ext>
            </a:extLst>
          </p:cNvPr>
          <p:cNvSpPr txBox="1"/>
          <p:nvPr/>
        </p:nvSpPr>
        <p:spPr>
          <a:xfrm>
            <a:off x="3517004" y="4209932"/>
            <a:ext cx="3120477" cy="1330346"/>
          </a:xfrm>
          <a:prstGeom prst="rect">
            <a:avLst/>
          </a:prstGeom>
          <a:solidFill>
            <a:srgbClr val="00AEEF"/>
          </a:solidFill>
        </p:spPr>
        <p:txBody>
          <a:bodyPr wrap="square" lIns="72000" tIns="72000" rIns="72000" bIns="72000" rtlCol="0">
            <a:spAutoFit/>
          </a:bodyPr>
          <a:lstStyle/>
          <a:p>
            <a:pPr algn="just">
              <a:spcBef>
                <a:spcPts val="599"/>
              </a:spcBef>
            </a:pPr>
            <a:r>
              <a:rPr lang="en-US" sz="1100">
                <a:solidFill>
                  <a:schemeClr val="bg1"/>
                </a:solidFill>
                <a:latin typeface="Univers Light" panose="020B0403020202020204" pitchFamily="34" charset="0"/>
              </a:rPr>
              <a:t>The highest level of </a:t>
            </a:r>
            <a:r>
              <a:rPr lang="en-US" sz="1100" err="1">
                <a:solidFill>
                  <a:schemeClr val="bg1"/>
                </a:solidFill>
                <a:latin typeface="Univers Light" panose="020B0403020202020204" pitchFamily="34" charset="0"/>
              </a:rPr>
              <a:t>Polycrisis</a:t>
            </a:r>
            <a:r>
              <a:rPr lang="en-US" sz="1100">
                <a:solidFill>
                  <a:schemeClr val="bg1"/>
                </a:solidFill>
                <a:latin typeface="Univers Light" panose="020B0403020202020204" pitchFamily="34" charset="0"/>
              </a:rPr>
              <a:t> Index is observed in the West and Central Africa Region (6.6) followed by the East and Southern African region (6.3). All regions have an index above the world’s average (4.9) except for the High-Income countries (HICs) (such as Europe and North America) (2.9).</a:t>
            </a:r>
            <a:endParaRPr lang="fr-FR" sz="1100">
              <a:solidFill>
                <a:schemeClr val="bg1"/>
              </a:solidFill>
              <a:latin typeface="Univers Light" panose="020B0403020202020204" pitchFamily="34" charset="0"/>
            </a:endParaRPr>
          </a:p>
        </p:txBody>
      </p:sp>
      <p:sp>
        <p:nvSpPr>
          <p:cNvPr id="145" name="TextBox 144">
            <a:extLst>
              <a:ext uri="{FF2B5EF4-FFF2-40B4-BE49-F238E27FC236}">
                <a16:creationId xmlns:a16="http://schemas.microsoft.com/office/drawing/2014/main" id="{F45CD74A-E659-891E-6E34-E478696734D9}"/>
              </a:ext>
            </a:extLst>
          </p:cNvPr>
          <p:cNvSpPr txBox="1"/>
          <p:nvPr/>
        </p:nvSpPr>
        <p:spPr>
          <a:xfrm>
            <a:off x="6346946" y="536020"/>
            <a:ext cx="2190629" cy="400110"/>
          </a:xfrm>
          <a:prstGeom prst="rect">
            <a:avLst/>
          </a:prstGeom>
          <a:noFill/>
        </p:spPr>
        <p:txBody>
          <a:bodyPr wrap="square" rtlCol="0">
            <a:spAutoFit/>
          </a:bodyPr>
          <a:lstStyle/>
          <a:p>
            <a:pPr marL="622274" indent="-622274"/>
            <a:r>
              <a:rPr lang="fr-FR" sz="1000" b="1" u="sng"/>
              <a:t>Figure 1.1</a:t>
            </a:r>
            <a:r>
              <a:rPr lang="fr-FR" sz="1000" b="1"/>
              <a:t>: </a:t>
            </a:r>
            <a:r>
              <a:rPr lang="fr-FR" sz="1000" b="1" err="1"/>
              <a:t>Polycrisis</a:t>
            </a:r>
            <a:r>
              <a:rPr lang="fr-FR" sz="1000" b="1"/>
              <a:t> Index </a:t>
            </a:r>
            <a:r>
              <a:rPr lang="fr-FR" sz="1000" b="1" err="1"/>
              <a:t>map</a:t>
            </a:r>
            <a:r>
              <a:rPr lang="fr-FR" sz="1000" b="1"/>
              <a:t> in WCAR countries</a:t>
            </a:r>
            <a:endParaRPr lang="en-US" sz="1000" b="1"/>
          </a:p>
        </p:txBody>
      </p:sp>
      <p:sp>
        <p:nvSpPr>
          <p:cNvPr id="146" name="TextBox 145">
            <a:extLst>
              <a:ext uri="{FF2B5EF4-FFF2-40B4-BE49-F238E27FC236}">
                <a16:creationId xmlns:a16="http://schemas.microsoft.com/office/drawing/2014/main" id="{60728223-3AEC-6D6D-ED6D-D85EF11B265B}"/>
              </a:ext>
            </a:extLst>
          </p:cNvPr>
          <p:cNvSpPr txBox="1"/>
          <p:nvPr/>
        </p:nvSpPr>
        <p:spPr>
          <a:xfrm>
            <a:off x="9108912" y="165277"/>
            <a:ext cx="2648043" cy="784830"/>
          </a:xfrm>
          <a:prstGeom prst="rect">
            <a:avLst/>
          </a:prstGeom>
          <a:solidFill>
            <a:srgbClr val="FF5050"/>
          </a:solidFill>
        </p:spPr>
        <p:txBody>
          <a:bodyPr wrap="square" rtlCol="0">
            <a:spAutoFit/>
          </a:bodyPr>
          <a:lstStyle/>
          <a:p>
            <a:r>
              <a:rPr lang="en-US" sz="900" i="1">
                <a:solidFill>
                  <a:schemeClr val="bg1"/>
                </a:solidFill>
                <a:latin typeface="Univers Light" panose="020B0403020202020204" pitchFamily="34" charset="0"/>
              </a:rPr>
              <a:t>NB: </a:t>
            </a:r>
            <a:r>
              <a:rPr lang="en-US" sz="900" i="1" err="1">
                <a:solidFill>
                  <a:schemeClr val="bg1"/>
                </a:solidFill>
                <a:latin typeface="Univers Light" panose="020B0403020202020204" pitchFamily="34" charset="0"/>
              </a:rPr>
              <a:t>Polycrisis</a:t>
            </a:r>
            <a:r>
              <a:rPr lang="en-US" sz="900" i="1">
                <a:solidFill>
                  <a:schemeClr val="bg1"/>
                </a:solidFill>
                <a:latin typeface="Univers Light" panose="020B0403020202020204" pitchFamily="34" charset="0"/>
              </a:rPr>
              <a:t> Index data is missing for 5 countries (Cote d’Ivoire, Congo Rep, Gambia, Equatorial Guinea and Sao Tome and Principe) due to a lack of data for the Economics Index in those countries.</a:t>
            </a:r>
            <a:endParaRPr lang="fr-FR" sz="900" i="1">
              <a:solidFill>
                <a:schemeClr val="bg1"/>
              </a:solidFill>
              <a:latin typeface="Univers Light" panose="020B0403020202020204" pitchFamily="34" charset="0"/>
            </a:endParaRPr>
          </a:p>
        </p:txBody>
      </p:sp>
      <p:graphicFrame>
        <p:nvGraphicFramePr>
          <p:cNvPr id="147" name="Chart 146">
            <a:extLst>
              <a:ext uri="{FF2B5EF4-FFF2-40B4-BE49-F238E27FC236}">
                <a16:creationId xmlns:a16="http://schemas.microsoft.com/office/drawing/2014/main" id="{319DF94E-D6DE-532E-B9A8-38BD9264F01B}"/>
              </a:ext>
            </a:extLst>
          </p:cNvPr>
          <p:cNvGraphicFramePr/>
          <p:nvPr>
            <p:extLst>
              <p:ext uri="{D42A27DB-BD31-4B8C-83A1-F6EECF244321}">
                <p14:modId xmlns:p14="http://schemas.microsoft.com/office/powerpoint/2010/main" val="4196652655"/>
              </p:ext>
            </p:extLst>
          </p:nvPr>
        </p:nvGraphicFramePr>
        <p:xfrm>
          <a:off x="457003" y="537435"/>
          <a:ext cx="2956742" cy="6427306"/>
        </p:xfrm>
        <a:graphic>
          <a:graphicData uri="http://schemas.openxmlformats.org/drawingml/2006/chart">
            <c:chart xmlns:c="http://schemas.openxmlformats.org/drawingml/2006/chart" xmlns:r="http://schemas.openxmlformats.org/officeDocument/2006/relationships" r:id="rId3"/>
          </a:graphicData>
        </a:graphic>
      </p:graphicFrame>
      <p:sp>
        <p:nvSpPr>
          <p:cNvPr id="149" name="TextBox 148">
            <a:extLst>
              <a:ext uri="{FF2B5EF4-FFF2-40B4-BE49-F238E27FC236}">
                <a16:creationId xmlns:a16="http://schemas.microsoft.com/office/drawing/2014/main" id="{A09BBDAA-FE53-78CF-5621-987D8CF6F38E}"/>
              </a:ext>
            </a:extLst>
          </p:cNvPr>
          <p:cNvSpPr txBox="1"/>
          <p:nvPr/>
        </p:nvSpPr>
        <p:spPr>
          <a:xfrm>
            <a:off x="1301843" y="68885"/>
            <a:ext cx="2190629" cy="400110"/>
          </a:xfrm>
          <a:prstGeom prst="rect">
            <a:avLst/>
          </a:prstGeom>
          <a:noFill/>
        </p:spPr>
        <p:txBody>
          <a:bodyPr wrap="square" rtlCol="0">
            <a:spAutoFit/>
          </a:bodyPr>
          <a:lstStyle/>
          <a:p>
            <a:pPr marL="622274" indent="-622274"/>
            <a:r>
              <a:rPr lang="fr-FR" sz="2000" b="1" u="sng"/>
              <a:t>POLYCRISIS INDEX</a:t>
            </a:r>
            <a:endParaRPr lang="en-US" sz="2000" b="1"/>
          </a:p>
        </p:txBody>
      </p:sp>
      <p:sp>
        <p:nvSpPr>
          <p:cNvPr id="2" name="TextBox 1">
            <a:extLst>
              <a:ext uri="{FF2B5EF4-FFF2-40B4-BE49-F238E27FC236}">
                <a16:creationId xmlns:a16="http://schemas.microsoft.com/office/drawing/2014/main" id="{15CBCDC8-6D70-B8EA-BDDC-5DBC60402022}"/>
              </a:ext>
            </a:extLst>
          </p:cNvPr>
          <p:cNvSpPr txBox="1"/>
          <p:nvPr/>
        </p:nvSpPr>
        <p:spPr>
          <a:xfrm>
            <a:off x="3410024" y="164254"/>
            <a:ext cx="1988398" cy="646331"/>
          </a:xfrm>
          <a:prstGeom prst="rect">
            <a:avLst/>
          </a:prstGeom>
          <a:solidFill>
            <a:srgbClr val="FF5050"/>
          </a:solidFill>
        </p:spPr>
        <p:txBody>
          <a:bodyPr wrap="square">
            <a:spAutoFit/>
          </a:bodyPr>
          <a:lstStyle/>
          <a:p>
            <a:r>
              <a:rPr lang="en-US" sz="1200" b="1">
                <a:solidFill>
                  <a:schemeClr val="bg1"/>
                </a:solidFill>
              </a:rPr>
              <a:t>The higher the </a:t>
            </a:r>
            <a:r>
              <a:rPr lang="en-US" sz="1200" b="1" err="1">
                <a:solidFill>
                  <a:schemeClr val="bg1"/>
                </a:solidFill>
              </a:rPr>
              <a:t>Polycris</a:t>
            </a:r>
            <a:r>
              <a:rPr lang="en-US" sz="1200" b="1">
                <a:solidFill>
                  <a:schemeClr val="bg1"/>
                </a:solidFill>
              </a:rPr>
              <a:t> Index is, the worse is the risk. </a:t>
            </a:r>
            <a:r>
              <a:rPr lang="en-US" sz="1200" b="1">
                <a:solidFill>
                  <a:schemeClr val="bg1"/>
                </a:solidFill>
                <a:latin typeface="Calibri" panose="020F0502020204030204" pitchFamily="34" charset="0"/>
                <a:cs typeface="Times New Roman" panose="02020603050405020304" pitchFamily="18" charset="0"/>
              </a:rPr>
              <a:t>Maximum risk is at 10.</a:t>
            </a:r>
            <a:endParaRPr lang="en-US" sz="1200">
              <a:solidFill>
                <a:schemeClr val="bg1"/>
              </a:solidFill>
            </a:endParaRPr>
          </a:p>
        </p:txBody>
      </p:sp>
      <p:pic>
        <p:nvPicPr>
          <p:cNvPr id="4" name="Picture 3" descr="A blue square with white text&#10;&#10;AI-generated content may be incorrect.">
            <a:extLst>
              <a:ext uri="{FF2B5EF4-FFF2-40B4-BE49-F238E27FC236}">
                <a16:creationId xmlns:a16="http://schemas.microsoft.com/office/drawing/2014/main" id="{89D23C30-0C09-238D-404C-011BD0368E2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587581" y="5259034"/>
            <a:ext cx="1599907" cy="1599907"/>
          </a:xfrm>
          <a:prstGeom prst="rect">
            <a:avLst/>
          </a:prstGeom>
        </p:spPr>
      </p:pic>
    </p:spTree>
    <p:extLst>
      <p:ext uri="{BB962C8B-B14F-4D97-AF65-F5344CB8AC3E}">
        <p14:creationId xmlns:p14="http://schemas.microsoft.com/office/powerpoint/2010/main" val="3994882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3B83A-79C4-2B46-64B4-9E2D6A8E08EF}"/>
              </a:ext>
            </a:extLst>
          </p:cNvPr>
          <p:cNvPicPr>
            <a:picLocks noChangeAspect="1"/>
          </p:cNvPicPr>
          <p:nvPr/>
        </p:nvPicPr>
        <p:blipFill>
          <a:blip r:embed="rId3"/>
          <a:stretch>
            <a:fillRect/>
          </a:stretch>
        </p:blipFill>
        <p:spPr>
          <a:xfrm>
            <a:off x="596698" y="-88900"/>
            <a:ext cx="7417203" cy="6858000"/>
          </a:xfrm>
          <a:prstGeom prst="rect">
            <a:avLst/>
          </a:prstGeom>
        </p:spPr>
      </p:pic>
      <p:sp>
        <p:nvSpPr>
          <p:cNvPr id="5" name="TextBox 4">
            <a:extLst>
              <a:ext uri="{FF2B5EF4-FFF2-40B4-BE49-F238E27FC236}">
                <a16:creationId xmlns:a16="http://schemas.microsoft.com/office/drawing/2014/main" id="{D3903770-5344-C0F7-D795-A67FAB31951E}"/>
              </a:ext>
            </a:extLst>
          </p:cNvPr>
          <p:cNvSpPr txBox="1"/>
          <p:nvPr/>
        </p:nvSpPr>
        <p:spPr>
          <a:xfrm>
            <a:off x="5778500" y="6159500"/>
            <a:ext cx="6413500" cy="646331"/>
          </a:xfrm>
          <a:prstGeom prst="rect">
            <a:avLst/>
          </a:prstGeom>
          <a:noFill/>
        </p:spPr>
        <p:txBody>
          <a:bodyPr wrap="square">
            <a:spAutoFit/>
          </a:bodyPr>
          <a:lstStyle/>
          <a:p>
            <a:r>
              <a:rPr lang="en-US" dirty="0">
                <a:hlinkClick r:id="rId4"/>
              </a:rPr>
              <a:t>Source: African Migration Trends to Watch in 2025 – Africa Center</a:t>
            </a:r>
            <a:endParaRPr lang="en-US" dirty="0"/>
          </a:p>
        </p:txBody>
      </p:sp>
    </p:spTree>
    <p:extLst>
      <p:ext uri="{BB962C8B-B14F-4D97-AF65-F5344CB8AC3E}">
        <p14:creationId xmlns:p14="http://schemas.microsoft.com/office/powerpoint/2010/main" val="3620100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03C7C-EA29-DD7F-B0E5-FBC2C86041DA}"/>
              </a:ext>
            </a:extLst>
          </p:cNvPr>
          <p:cNvSpPr>
            <a:spLocks noGrp="1"/>
          </p:cNvSpPr>
          <p:nvPr>
            <p:ph type="title"/>
          </p:nvPr>
        </p:nvSpPr>
        <p:spPr>
          <a:xfrm>
            <a:off x="185993" y="240030"/>
            <a:ext cx="4890367" cy="1325563"/>
          </a:xfrm>
        </p:spPr>
        <p:txBody>
          <a:bodyPr/>
          <a:lstStyle/>
          <a:p>
            <a:r>
              <a:rPr lang="en-US" b="1" dirty="0"/>
              <a:t>Data, guidance </a:t>
            </a:r>
            <a:br>
              <a:rPr lang="en-US" b="1" dirty="0"/>
            </a:br>
            <a:r>
              <a:rPr lang="en-US" b="1" dirty="0"/>
              <a:t>and tools</a:t>
            </a:r>
          </a:p>
        </p:txBody>
      </p:sp>
      <p:pic>
        <p:nvPicPr>
          <p:cNvPr id="4" name="Content Placeholder 3">
            <a:extLst>
              <a:ext uri="{FF2B5EF4-FFF2-40B4-BE49-F238E27FC236}">
                <a16:creationId xmlns:a16="http://schemas.microsoft.com/office/drawing/2014/main" id="{A6B555FE-0FC0-35C6-DD57-96B1F15AFC6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9159970" y="4995750"/>
            <a:ext cx="1855436" cy="1855436"/>
          </a:xfrm>
          <a:prstGeom prst="rect">
            <a:avLst/>
          </a:prstGeom>
        </p:spPr>
      </p:pic>
      <p:pic>
        <p:nvPicPr>
          <p:cNvPr id="6" name="Picture 5">
            <a:extLst>
              <a:ext uri="{FF2B5EF4-FFF2-40B4-BE49-F238E27FC236}">
                <a16:creationId xmlns:a16="http://schemas.microsoft.com/office/drawing/2014/main" id="{366A2576-9145-0628-4490-B56FD1E84D50}"/>
              </a:ext>
            </a:extLst>
          </p:cNvPr>
          <p:cNvPicPr>
            <a:picLocks noChangeAspect="1"/>
          </p:cNvPicPr>
          <p:nvPr/>
        </p:nvPicPr>
        <p:blipFill>
          <a:blip r:embed="rId4"/>
          <a:stretch>
            <a:fillRect/>
          </a:stretch>
        </p:blipFill>
        <p:spPr>
          <a:xfrm>
            <a:off x="8759822" y="240030"/>
            <a:ext cx="2871903" cy="4171817"/>
          </a:xfrm>
          <a:prstGeom prst="rect">
            <a:avLst/>
          </a:prstGeom>
        </p:spPr>
      </p:pic>
      <p:sp>
        <p:nvSpPr>
          <p:cNvPr id="8" name="TextBox 7">
            <a:extLst>
              <a:ext uri="{FF2B5EF4-FFF2-40B4-BE49-F238E27FC236}">
                <a16:creationId xmlns:a16="http://schemas.microsoft.com/office/drawing/2014/main" id="{98CA0DCC-1433-A8FD-A364-870B73CC1F53}"/>
              </a:ext>
            </a:extLst>
          </p:cNvPr>
          <p:cNvSpPr txBox="1"/>
          <p:nvPr/>
        </p:nvSpPr>
        <p:spPr>
          <a:xfrm>
            <a:off x="98504" y="2190570"/>
            <a:ext cx="3333676" cy="1754326"/>
          </a:xfrm>
          <a:prstGeom prst="rect">
            <a:avLst/>
          </a:prstGeom>
          <a:noFill/>
        </p:spPr>
        <p:txBody>
          <a:bodyPr wrap="square">
            <a:spAutoFit/>
          </a:bodyPr>
          <a:lstStyle/>
          <a:p>
            <a:r>
              <a:rPr lang="en-US" dirty="0">
                <a:hlinkClick r:id="rId5"/>
              </a:rPr>
              <a:t>CRVS Humanitarian final.pdf</a:t>
            </a:r>
            <a:endParaRPr lang="en-US" dirty="0"/>
          </a:p>
          <a:p>
            <a:endParaRPr lang="en-US" dirty="0"/>
          </a:p>
          <a:p>
            <a:endParaRPr lang="en-US" dirty="0"/>
          </a:p>
          <a:p>
            <a:r>
              <a:rPr lang="en-US" dirty="0">
                <a:hlinkClick r:id="rId6"/>
              </a:rPr>
              <a:t>CRVS_GOLF_Final-E.pdf</a:t>
            </a:r>
            <a:endParaRPr lang="en-US" dirty="0"/>
          </a:p>
          <a:p>
            <a:endParaRPr lang="en-US" dirty="0"/>
          </a:p>
          <a:p>
            <a:endParaRPr lang="en-US" dirty="0"/>
          </a:p>
        </p:txBody>
      </p:sp>
      <p:pic>
        <p:nvPicPr>
          <p:cNvPr id="10" name="Picture 9">
            <a:extLst>
              <a:ext uri="{FF2B5EF4-FFF2-40B4-BE49-F238E27FC236}">
                <a16:creationId xmlns:a16="http://schemas.microsoft.com/office/drawing/2014/main" id="{5384D9D7-B680-33EA-248C-AED5F420F3F9}"/>
              </a:ext>
            </a:extLst>
          </p:cNvPr>
          <p:cNvPicPr>
            <a:picLocks noChangeAspect="1"/>
          </p:cNvPicPr>
          <p:nvPr/>
        </p:nvPicPr>
        <p:blipFill>
          <a:blip r:embed="rId7"/>
          <a:stretch>
            <a:fillRect/>
          </a:stretch>
        </p:blipFill>
        <p:spPr>
          <a:xfrm>
            <a:off x="4876909" y="3590940"/>
            <a:ext cx="2453718" cy="3260246"/>
          </a:xfrm>
          <a:prstGeom prst="rect">
            <a:avLst/>
          </a:prstGeom>
        </p:spPr>
      </p:pic>
      <p:pic>
        <p:nvPicPr>
          <p:cNvPr id="5" name="Picture 4">
            <a:extLst>
              <a:ext uri="{FF2B5EF4-FFF2-40B4-BE49-F238E27FC236}">
                <a16:creationId xmlns:a16="http://schemas.microsoft.com/office/drawing/2014/main" id="{80A43E89-57A3-1B09-1D97-434EBAAC7891}"/>
              </a:ext>
            </a:extLst>
          </p:cNvPr>
          <p:cNvPicPr>
            <a:picLocks noChangeAspect="1"/>
          </p:cNvPicPr>
          <p:nvPr/>
        </p:nvPicPr>
        <p:blipFill>
          <a:blip r:embed="rId8"/>
          <a:stretch>
            <a:fillRect/>
          </a:stretch>
        </p:blipFill>
        <p:spPr>
          <a:xfrm>
            <a:off x="4443019" y="240030"/>
            <a:ext cx="3745381" cy="2907533"/>
          </a:xfrm>
          <a:prstGeom prst="rect">
            <a:avLst/>
          </a:prstGeom>
        </p:spPr>
      </p:pic>
    </p:spTree>
    <p:extLst>
      <p:ext uri="{BB962C8B-B14F-4D97-AF65-F5344CB8AC3E}">
        <p14:creationId xmlns:p14="http://schemas.microsoft.com/office/powerpoint/2010/main" val="1725669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189</TotalTime>
  <Words>1015</Words>
  <Application>Microsoft Office PowerPoint</Application>
  <PresentationFormat>Widescreen</PresentationFormat>
  <Paragraphs>101</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Calibri  </vt:lpstr>
      <vt:lpstr>Univers Light</vt:lpstr>
      <vt:lpstr>office theme</vt:lpstr>
      <vt:lpstr>   Webinar series #3:  Speedily re-establishing missing elements of children’s identity in emergency situations  </vt:lpstr>
      <vt:lpstr>PowerPoint Presentation</vt:lpstr>
      <vt:lpstr>PowerPoint Presentation</vt:lpstr>
      <vt:lpstr>Data, guidance  and tools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 Heissler</dc:creator>
  <cp:lastModifiedBy>Karin Heissler</cp:lastModifiedBy>
  <cp:revision>34</cp:revision>
  <cp:lastPrinted>2025-02-18T10:29:04Z</cp:lastPrinted>
  <dcterms:created xsi:type="dcterms:W3CDTF">2013-07-15T20:26:40Z</dcterms:created>
  <dcterms:modified xsi:type="dcterms:W3CDTF">2025-02-18T11:33:59Z</dcterms:modified>
</cp:coreProperties>
</file>